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7200"/>
          </a:xfrm>
          <a:prstGeom prst="rect">
            <a:avLst/>
          </a:prstGeom>
          <a:noFill/>
          <a:ln>
            <a:noFill/>
          </a:ln>
        </p:spPr>
        <p:txBody>
          <a:bodyPr anchorCtr="0" anchor="t"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884612" y="0"/>
            <a:ext cx="2971799" cy="457200"/>
          </a:xfrm>
          <a:prstGeom prst="rect">
            <a:avLst/>
          </a:prstGeom>
          <a:noFill/>
          <a:ln>
            <a:noFill/>
          </a:ln>
        </p:spPr>
        <p:txBody>
          <a:bodyPr anchorCtr="0" anchor="t" bIns="91425" lIns="91425" rIns="91425" tIns="91425"/>
          <a:lstStyle>
            <a:lvl1pPr indent="0" lvl="0" marL="0" marR="0" rtl="0" algn="r">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 name="Shape 6"/>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200" u="none" cap="none" strike="noStrike">
                <a:solidFill>
                  <a:schemeClr val="dk1"/>
                </a:solidFill>
                <a:latin typeface="Calibri"/>
                <a:ea typeface="Calibri"/>
                <a:cs typeface="Calibri"/>
                <a:sym typeface="Calibri"/>
              </a:defRPr>
            </a:lvl2pPr>
            <a:lvl3pPr indent="0" lvl="2" marL="914400" marR="0" rtl="0" algn="l">
              <a:spcBef>
                <a:spcPts val="0"/>
              </a:spcBef>
              <a:buNone/>
              <a:defRPr b="0" i="0" sz="1200" u="none" cap="none" strike="noStrike">
                <a:solidFill>
                  <a:schemeClr val="dk1"/>
                </a:solidFill>
                <a:latin typeface="Calibri"/>
                <a:ea typeface="Calibri"/>
                <a:cs typeface="Calibri"/>
                <a:sym typeface="Calibri"/>
              </a:defRPr>
            </a:lvl3pPr>
            <a:lvl4pPr indent="0" lvl="3" marL="1371600" marR="0" rtl="0" algn="l">
              <a:spcBef>
                <a:spcPts val="0"/>
              </a:spcBef>
              <a:buNone/>
              <a:defRPr b="0" i="0" sz="1200" u="none" cap="none" strike="noStrike">
                <a:solidFill>
                  <a:schemeClr val="dk1"/>
                </a:solidFill>
                <a:latin typeface="Calibri"/>
                <a:ea typeface="Calibri"/>
                <a:cs typeface="Calibri"/>
                <a:sym typeface="Calibri"/>
              </a:defRPr>
            </a:lvl4pPr>
            <a:lvl5pPr indent="0" lvl="4" marL="1828800" marR="0" rtl="0" algn="l">
              <a:spcBef>
                <a:spcPts val="0"/>
              </a:spcBef>
              <a:buNone/>
              <a:defRPr b="0" i="0" sz="1200" u="none" cap="none" strike="noStrike">
                <a:solidFill>
                  <a:schemeClr val="dk1"/>
                </a:solidFill>
                <a:latin typeface="Calibri"/>
                <a:ea typeface="Calibri"/>
                <a:cs typeface="Calibri"/>
                <a:sym typeface="Calibri"/>
              </a:defRPr>
            </a:lvl5pPr>
            <a:lvl6pPr indent="0" lvl="5" marL="2286000" marR="0" rtl="0" algn="l">
              <a:spcBef>
                <a:spcPts val="0"/>
              </a:spcBef>
              <a:buNone/>
              <a:defRPr b="0" i="0" sz="1200" u="none" cap="none" strike="noStrike">
                <a:solidFill>
                  <a:schemeClr val="dk1"/>
                </a:solidFill>
                <a:latin typeface="Calibri"/>
                <a:ea typeface="Calibri"/>
                <a:cs typeface="Calibri"/>
                <a:sym typeface="Calibri"/>
              </a:defRPr>
            </a:lvl6pPr>
            <a:lvl7pPr indent="0" lvl="6" marL="2743200" marR="0" rtl="0" algn="l">
              <a:spcBef>
                <a:spcPts val="0"/>
              </a:spcBef>
              <a:buNone/>
              <a:defRPr b="0" i="0" sz="1200" u="none" cap="none" strike="noStrike">
                <a:solidFill>
                  <a:schemeClr val="dk1"/>
                </a:solidFill>
                <a:latin typeface="Calibri"/>
                <a:ea typeface="Calibri"/>
                <a:cs typeface="Calibri"/>
                <a:sym typeface="Calibri"/>
              </a:defRPr>
            </a:lvl7pPr>
            <a:lvl8pPr indent="0" lvl="7" marL="3200400" marR="0" rtl="0" algn="l">
              <a:spcBef>
                <a:spcPts val="0"/>
              </a:spcBef>
              <a:buNone/>
              <a:defRPr b="0" i="0" sz="1200" u="none" cap="none" strike="noStrike">
                <a:solidFill>
                  <a:schemeClr val="dk1"/>
                </a:solidFill>
                <a:latin typeface="Calibri"/>
                <a:ea typeface="Calibri"/>
                <a:cs typeface="Calibri"/>
                <a:sym typeface="Calibri"/>
              </a:defRPr>
            </a:lvl8pPr>
            <a:lvl9pPr indent="0" lvl="8" marL="3657600" marR="0" rtl="0" algn="l">
              <a:spcBef>
                <a:spcPts val="0"/>
              </a:spcBef>
              <a:buNone/>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799" cy="457200"/>
          </a:xfrm>
          <a:prstGeom prst="rect">
            <a:avLst/>
          </a:prstGeom>
          <a:noFill/>
          <a:ln>
            <a:noFill/>
          </a:ln>
        </p:spPr>
        <p:txBody>
          <a:bodyPr anchorCtr="0" anchor="b"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firstmonday.org/htbin/cgiwrap/bin/ojs/index.php/fm/article/view/2611/2302" TargetMode="External"/><Relationship Id="rId3" Type="http://schemas.openxmlformats.org/officeDocument/2006/relationships/hyperlink" Target="http://firstmonday.org/htbin/cgiwrap/bin/ojs/index.php/fm/article/view/2611/2302"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bfdi.bund.de/DE/Home/home_node.html" TargetMode="External"/><Relationship Id="rId3" Type="http://schemas.openxmlformats.org/officeDocument/2006/relationships/hyperlink" Target="http://books.google.com/books?id=S-f-6xq2mvQC&amp;pg=PA213" TargetMode="External"/><Relationship Id="rId4" Type="http://schemas.openxmlformats.org/officeDocument/2006/relationships/hyperlink" Target="https://en.wikipedia.org/wiki/International_Standard_Book_Number" TargetMode="External"/><Relationship Id="rId5" Type="http://schemas.openxmlformats.org/officeDocument/2006/relationships/hyperlink" Target="https://en.wikipedia.org/wiki/Special:BookSources/978-1-85973-185-7" TargetMode="External"/><Relationship Id="rId6" Type="http://schemas.openxmlformats.org/officeDocument/2006/relationships/hyperlink" Target="http://www.spiegel.de/international/germany/0,1518,718374,00.html" TargetMode="External"/><Relationship Id="rId7" Type="http://schemas.openxmlformats.org/officeDocument/2006/relationships/hyperlink" Target="http://www.infoworld.com/article/2620909/internet-privacy/germany-to-sue-facebook-over-facial-recognition.html"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7" name="Shape 87"/>
        <p:cNvGrpSpPr/>
        <p:nvPr/>
      </p:nvGrpSpPr>
      <p:grpSpPr>
        <a:xfrm>
          <a:off x="0" y="0"/>
          <a:ext cx="0" cy="0"/>
          <a:chOff x="0" y="0"/>
          <a:chExt cx="0" cy="0"/>
        </a:xfrm>
      </p:grpSpPr>
      <p:sp>
        <p:nvSpPr>
          <p:cNvPr id="88" name="Shape 88"/>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89" name="Shape 89"/>
          <p:cNvSpPr txBox="1"/>
          <p:nvPr>
            <p:ph idx="1" type="body"/>
          </p:nvPr>
        </p:nvSpPr>
        <p:spPr>
          <a:xfrm>
            <a:off x="685800" y="4343400"/>
            <a:ext cx="5486400"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a:t>-Our presentation is on The Lives of Others, a movie about Stasi surveillance in East Germany</a:t>
            </a:r>
          </a:p>
          <a:p>
            <a:pPr indent="0" lvl="0" marL="0" marR="0" rtl="0" algn="l">
              <a:spcBef>
                <a:spcPts val="0"/>
              </a:spcBef>
              <a:buSzPct val="25000"/>
              <a:buNone/>
            </a:pPr>
            <a:r>
              <a:rPr lang="en-US"/>
              <a:t>-We'll be comparing the extent of that historical surveillance with what can be done now, in our connected world</a:t>
            </a:r>
          </a:p>
        </p:txBody>
      </p:sp>
      <p:sp>
        <p:nvSpPr>
          <p:cNvPr id="90" name="Shape 90"/>
          <p:cNvSpPr txBox="1"/>
          <p:nvPr>
            <p:ph idx="12" type="sldNum"/>
          </p:nvPr>
        </p:nvSpPr>
        <p:spPr>
          <a:xfrm>
            <a:off x="3884612" y="8685213"/>
            <a:ext cx="2971800"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6" name="Shape 196"/>
        <p:cNvGrpSpPr/>
        <p:nvPr/>
      </p:nvGrpSpPr>
      <p:grpSpPr>
        <a:xfrm>
          <a:off x="0" y="0"/>
          <a:ext cx="0" cy="0"/>
          <a:chOff x="0" y="0"/>
          <a:chExt cx="0" cy="0"/>
        </a:xfrm>
      </p:grpSpPr>
      <p:sp>
        <p:nvSpPr>
          <p:cNvPr id="197" name="Shape 197"/>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98" name="Shape 198"/>
          <p:cNvSpPr txBox="1"/>
          <p:nvPr>
            <p:ph idx="1" type="body"/>
          </p:nvPr>
        </p:nvSpPr>
        <p:spPr>
          <a:xfrm>
            <a:off x="685800" y="4343400"/>
            <a:ext cx="5486400" cy="4114800"/>
          </a:xfrm>
          <a:prstGeom prst="rect">
            <a:avLst/>
          </a:prstGeom>
          <a:noFill/>
          <a:ln>
            <a:noFill/>
          </a:ln>
        </p:spPr>
        <p:txBody>
          <a:bodyPr anchorCtr="0" anchor="t" bIns="45700" lIns="91425" rIns="91425" tIns="45700">
            <a:noAutofit/>
          </a:bodyPr>
          <a:lstStyle/>
          <a:p>
            <a:pPr indent="-228600" lvl="0" marL="457200" marR="0" rtl="0" algn="l">
              <a:spcBef>
                <a:spcPts val="0"/>
              </a:spcBef>
              <a:buAutoNum type="arabicPeriod"/>
            </a:pPr>
            <a:r>
              <a:rPr lang="en-US"/>
              <a:t>Although it is never directly answered why the Stasi did not utilize computers, it is likely a motley of reasons (cost, reliability, develop, access to technology). </a:t>
            </a:r>
          </a:p>
          <a:p>
            <a:pPr indent="-228600" lvl="0" marL="457200" marR="0" rtl="0" algn="l">
              <a:spcBef>
                <a:spcPts val="0"/>
              </a:spcBef>
              <a:buAutoNum type="arabicPeriod"/>
            </a:pPr>
            <a:r>
              <a:rPr lang="en-US"/>
              <a:t>And this included everything from personal records and written reports, to film and sound recordings.</a:t>
            </a:r>
          </a:p>
          <a:p>
            <a:pPr indent="-228600" lvl="0" marL="457200" marR="0" rtl="0" algn="l">
              <a:spcBef>
                <a:spcPts val="0"/>
              </a:spcBef>
              <a:buAutoNum type="arabicPeriod"/>
            </a:pPr>
            <a:r>
              <a:rPr lang="en-US"/>
              <a:t>Both intentional and unintentional. Since it is subjective to the agent, manually recorded, and manually filed. For example: Stasi couldn’t delete them all, since they needed to be manually destroyed. </a:t>
            </a:r>
          </a:p>
          <a:p>
            <a:pPr indent="-228600" lvl="0" marL="457200" marR="0" rtl="0" algn="l">
              <a:spcBef>
                <a:spcPts val="0"/>
              </a:spcBef>
              <a:buAutoNum type="arabicPeriod"/>
            </a:pPr>
            <a:r>
              <a:rPr lang="en-US"/>
              <a:t>In the story, we can see how this might be an issue… … which shows how database errors can cause significant problems to those reliant on it</a:t>
            </a:r>
          </a:p>
          <a:p>
            <a:pPr indent="-228600" lvl="0" marL="457200" marR="0" rtl="0" algn="l">
              <a:spcBef>
                <a:spcPts val="0"/>
              </a:spcBef>
              <a:buAutoNum type="arabicPeriod"/>
            </a:pPr>
            <a:r>
              <a:rPr lang="en-US"/>
              <a:t>Lower human error due to automation in data collection and sorting.</a:t>
            </a:r>
          </a:p>
          <a:p>
            <a:pPr indent="-228600" lvl="0" marL="457200" marR="0" rtl="0" algn="l">
              <a:spcBef>
                <a:spcPts val="0"/>
              </a:spcBef>
              <a:buAutoNum type="arabicPeriod"/>
            </a:pPr>
            <a:r>
              <a:t/>
            </a:r>
            <a:endParaRPr/>
          </a:p>
        </p:txBody>
      </p:sp>
      <p:sp>
        <p:nvSpPr>
          <p:cNvPr id="199" name="Shape 199"/>
          <p:cNvSpPr txBox="1"/>
          <p:nvPr>
            <p:ph idx="12" type="sldNum"/>
          </p:nvPr>
        </p:nvSpPr>
        <p:spPr>
          <a:xfrm>
            <a:off x="3884612" y="8685213"/>
            <a:ext cx="2971800"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7" name="Shape 207"/>
        <p:cNvGrpSpPr/>
        <p:nvPr/>
      </p:nvGrpSpPr>
      <p:grpSpPr>
        <a:xfrm>
          <a:off x="0" y="0"/>
          <a:ext cx="0" cy="0"/>
          <a:chOff x="0" y="0"/>
          <a:chExt cx="0" cy="0"/>
        </a:xfrm>
      </p:grpSpPr>
      <p:sp>
        <p:nvSpPr>
          <p:cNvPr id="208" name="Shape 208"/>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09" name="Shape 209"/>
          <p:cNvSpPr txBox="1"/>
          <p:nvPr>
            <p:ph idx="1" type="body"/>
          </p:nvPr>
        </p:nvSpPr>
        <p:spPr>
          <a:xfrm>
            <a:off x="685800" y="4343400"/>
            <a:ext cx="5486400" cy="4114800"/>
          </a:xfrm>
          <a:prstGeom prst="rect">
            <a:avLst/>
          </a:prstGeom>
          <a:noFill/>
          <a:ln>
            <a:noFill/>
          </a:ln>
        </p:spPr>
        <p:txBody>
          <a:bodyPr anchorCtr="0" anchor="t" bIns="45700" lIns="91425" rIns="91425" tIns="45700">
            <a:noAutofit/>
          </a:bodyPr>
          <a:lstStyle/>
          <a:p>
            <a:pPr indent="-304800" lvl="0" marL="457200" marR="0" rtl="0" algn="l">
              <a:spcBef>
                <a:spcPts val="0"/>
              </a:spcBef>
              <a:buClr>
                <a:schemeClr val="dk1"/>
              </a:buClr>
              <a:buSzPct val="100000"/>
              <a:buFont typeface="Calibri"/>
              <a:buAutoNum type="arabicPeriod"/>
            </a:pPr>
            <a:r>
              <a:rPr lang="en-US"/>
              <a:t>So many Work &amp; Wealth topics, such as: ___ do not apply.</a:t>
            </a:r>
          </a:p>
          <a:p>
            <a:pPr indent="-228600" lvl="0" marL="457200" marR="0" rtl="0" algn="l">
              <a:spcBef>
                <a:spcPts val="0"/>
              </a:spcBef>
              <a:buAutoNum type="arabicPeriod"/>
            </a:pPr>
            <a:r>
              <a:rPr lang="en-US"/>
              <a:t>Literally embodies the phrase “Knowledge is Power”.</a:t>
            </a:r>
          </a:p>
          <a:p>
            <a:pPr indent="-228600" lvl="0" marL="457200" marR="0" rtl="0" algn="l">
              <a:spcBef>
                <a:spcPts val="0"/>
              </a:spcBef>
              <a:buAutoNum type="arabicPeriod"/>
            </a:pPr>
            <a:r>
              <a:rPr lang="en-US"/>
              <a:t>However, … in which people who are only marginally “better” receive all the benefit from their category of work. </a:t>
            </a:r>
          </a:p>
          <a:p>
            <a:pPr indent="-228600" lvl="0" marL="457200" marR="0" rtl="0" algn="l">
              <a:spcBef>
                <a:spcPts val="0"/>
              </a:spcBef>
              <a:buAutoNum type="arabicPeriod"/>
            </a:pPr>
            <a:r>
              <a:rPr lang="en-US"/>
              <a:t>“Better” in this case, represents the person that better fits the government’s ideal worker. </a:t>
            </a:r>
          </a:p>
          <a:p>
            <a:pPr indent="-228600" lvl="0" marL="457200" marR="0" rtl="0" algn="l">
              <a:spcBef>
                <a:spcPts val="0"/>
              </a:spcBef>
              <a:buAutoNum type="arabicPeriod"/>
            </a:pPr>
            <a:r>
              <a:rPr lang="en-US"/>
              <a:t>This creates a lot of wasted “talent”, since the incentive gap is too expansive.</a:t>
            </a:r>
          </a:p>
          <a:p>
            <a:pPr indent="-228600" lvl="0" marL="457200" marR="0" rtl="0" algn="l">
              <a:spcBef>
                <a:spcPts val="0"/>
              </a:spcBef>
              <a:buAutoNum type="arabicPeriod"/>
            </a:pPr>
            <a:r>
              <a:rPr lang="en-US" sz="1100">
                <a:latin typeface="Arial"/>
                <a:ea typeface="Arial"/>
                <a:cs typeface="Arial"/>
                <a:sym typeface="Arial"/>
              </a:rPr>
              <a:t>In a</a:t>
            </a:r>
            <a:r>
              <a:rPr lang="en-US" sz="1100">
                <a:latin typeface="Arial"/>
                <a:ea typeface="Arial"/>
                <a:cs typeface="Arial"/>
                <a:sym typeface="Arial"/>
                <a:hlinkClick r:id="rId2"/>
              </a:rPr>
              <a:t> </a:t>
            </a:r>
            <a:r>
              <a:rPr lang="en-US" sz="1100" u="sng">
                <a:solidFill>
                  <a:schemeClr val="hlink"/>
                </a:solidFill>
                <a:latin typeface="Arial"/>
                <a:ea typeface="Arial"/>
                <a:cs typeface="Arial"/>
                <a:sym typeface="Arial"/>
                <a:hlinkClick r:id="rId3"/>
              </a:rPr>
              <a:t>class project</a:t>
            </a:r>
            <a:r>
              <a:rPr lang="en-US" sz="1100">
                <a:latin typeface="Arial"/>
                <a:ea typeface="Arial"/>
                <a:cs typeface="Arial"/>
                <a:sym typeface="Arial"/>
              </a:rPr>
              <a:t> at the Massachusetts Institute of Technology that received some attention last year, Carter Jernigan and Behram Mistree analyzed more than 4,000 Facebook profiles of students, including links to friends who said they were gay. The pair was able to predict, with 78 percent accuracy, whether a profile belonged to a gay male.</a:t>
            </a:r>
          </a:p>
          <a:p>
            <a:pPr lvl="0" marR="0" rtl="0" algn="l">
              <a:spcBef>
                <a:spcPts val="0"/>
              </a:spcBef>
              <a:buNone/>
            </a:pPr>
            <a:r>
              <a:t/>
            </a:r>
            <a:endParaRPr/>
          </a:p>
        </p:txBody>
      </p:sp>
      <p:sp>
        <p:nvSpPr>
          <p:cNvPr id="210" name="Shape 210"/>
          <p:cNvSpPr txBox="1"/>
          <p:nvPr>
            <p:ph idx="12" type="sldNum"/>
          </p:nvPr>
        </p:nvSpPr>
        <p:spPr>
          <a:xfrm>
            <a:off x="3884612" y="8685213"/>
            <a:ext cx="2971800"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8" name="Shape 218"/>
        <p:cNvGrpSpPr/>
        <p:nvPr/>
      </p:nvGrpSpPr>
      <p:grpSpPr>
        <a:xfrm>
          <a:off x="0" y="0"/>
          <a:ext cx="0" cy="0"/>
          <a:chOff x="0" y="0"/>
          <a:chExt cx="0" cy="0"/>
        </a:xfrm>
      </p:grpSpPr>
      <p:sp>
        <p:nvSpPr>
          <p:cNvPr id="219" name="Shape 219"/>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20" name="Shape 220"/>
          <p:cNvSpPr txBox="1"/>
          <p:nvPr>
            <p:ph idx="1" type="body"/>
          </p:nvPr>
        </p:nvSpPr>
        <p:spPr>
          <a:xfrm>
            <a:off x="685800" y="4343400"/>
            <a:ext cx="5486400" cy="4114800"/>
          </a:xfrm>
          <a:prstGeom prst="rect">
            <a:avLst/>
          </a:prstGeom>
          <a:noFill/>
          <a:ln>
            <a:noFill/>
          </a:ln>
        </p:spPr>
        <p:txBody>
          <a:bodyPr anchorCtr="0" anchor="t" bIns="45700" lIns="91425" rIns="91425" tIns="45700">
            <a:noAutofit/>
          </a:bodyPr>
          <a:lstStyle/>
          <a:p>
            <a:pPr indent="-228600" lvl="0" marL="457200" marR="0" rtl="0" algn="l">
              <a:spcBef>
                <a:spcPts val="0"/>
              </a:spcBef>
              <a:buAutoNum type="arabicPeriod"/>
            </a:pPr>
            <a:r>
              <a:rPr lang="en-US"/>
              <a:t>Both of Henkel's parents come from East Germany, so as a child he went there often to visit family.</a:t>
            </a:r>
          </a:p>
          <a:p>
            <a:pPr indent="-228600" lvl="0" marL="457200" marR="0" rtl="0" algn="l">
              <a:spcBef>
                <a:spcPts val="0"/>
              </a:spcBef>
              <a:buAutoNum type="arabicPeriod"/>
            </a:pPr>
            <a:r>
              <a:rPr lang="en-US"/>
              <a:t>Examples are “Sun Alley” Sonnenallee, and “Good Bye, Lenin!”, which both have lighter hearted characteristics of a teenage coming-of-age story.</a:t>
            </a:r>
          </a:p>
          <a:p>
            <a:pPr indent="-228600" lvl="0" marL="457200" marR="0" rtl="0" algn="l">
              <a:spcBef>
                <a:spcPts val="0"/>
              </a:spcBef>
              <a:buAutoNum type="arabicPeriod"/>
            </a:pPr>
            <a:r>
              <a:rPr lang="en-US"/>
              <a:t>He also wanted to properly depict the prevalence of the Stasi, which was down-played in the other movies</a:t>
            </a:r>
          </a:p>
          <a:p>
            <a:pPr indent="-228600" lvl="0" marL="457200" marR="0" rtl="0" algn="l">
              <a:spcBef>
                <a:spcPts val="0"/>
              </a:spcBef>
              <a:buAutoNum type="arabicPeriod"/>
            </a:pPr>
            <a:r>
              <a:rPr lang="en-US"/>
              <a:t>Visited Stasi detention centers, interviewed with East German artists and former Stasi members.</a:t>
            </a:r>
          </a:p>
          <a:p>
            <a:pPr indent="-228600" lvl="0" marL="457200" marR="0" rtl="0" algn="l">
              <a:spcBef>
                <a:spcPts val="0"/>
              </a:spcBef>
              <a:buAutoNum type="arabicPeriod"/>
            </a:pPr>
            <a:r>
              <a:rPr lang="en-US"/>
              <a:t>Thomas Brussig, author and scriptwriter born in the GDR says it is “Unbelievably authentic”</a:t>
            </a:r>
          </a:p>
        </p:txBody>
      </p:sp>
      <p:sp>
        <p:nvSpPr>
          <p:cNvPr id="221" name="Shape 221"/>
          <p:cNvSpPr txBox="1"/>
          <p:nvPr>
            <p:ph idx="12" type="sldNum"/>
          </p:nvPr>
        </p:nvSpPr>
        <p:spPr>
          <a:xfrm>
            <a:off x="3884612" y="8685213"/>
            <a:ext cx="2971800"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0" name="Shape 230"/>
        <p:cNvGrpSpPr/>
        <p:nvPr/>
      </p:nvGrpSpPr>
      <p:grpSpPr>
        <a:xfrm>
          <a:off x="0" y="0"/>
          <a:ext cx="0" cy="0"/>
          <a:chOff x="0" y="0"/>
          <a:chExt cx="0" cy="0"/>
        </a:xfrm>
      </p:grpSpPr>
      <p:sp>
        <p:nvSpPr>
          <p:cNvPr id="231" name="Shape 231"/>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32" name="Shape 232"/>
          <p:cNvSpPr txBox="1"/>
          <p:nvPr>
            <p:ph idx="1" type="body"/>
          </p:nvPr>
        </p:nvSpPr>
        <p:spPr>
          <a:xfrm>
            <a:off x="685800" y="4343400"/>
            <a:ext cx="5486400"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a:t>So as you can see, the modern world may not have as many men hiding in your attic, but it can be just as scary.</a:t>
            </a:r>
          </a:p>
          <a:p>
            <a:pPr indent="0" lvl="0" marL="0" marR="0" rtl="0" algn="l">
              <a:spcBef>
                <a:spcPts val="0"/>
              </a:spcBef>
              <a:buSzPct val="25000"/>
              <a:buNone/>
            </a:pPr>
            <a:r>
              <a:rPr lang="en-US"/>
              <a:t>With modern data collection techniques, an organization like the Stasi would be able to track even more of your activities, without needing nearly as many actual agents to watch you.</a:t>
            </a:r>
          </a:p>
          <a:p>
            <a:pPr indent="0" lvl="0" marL="0" marR="0" rtl="0" algn="l">
              <a:spcBef>
                <a:spcPts val="0"/>
              </a:spcBef>
              <a:buSzPct val="25000"/>
              <a:buNone/>
            </a:pPr>
            <a:r>
              <a:rPr lang="en-US"/>
              <a:t>In addition to that, with the information being collected automatically and digitally, you'd have no chance of your agent deciding you're not so bad and sparing your life. </a:t>
            </a:r>
          </a:p>
          <a:p>
            <a:pPr indent="0" lvl="0" marL="0" marR="0" rtl="0" algn="l">
              <a:spcBef>
                <a:spcPts val="0"/>
              </a:spcBef>
              <a:buSzPct val="25000"/>
              <a:buNone/>
            </a:pPr>
            <a:r>
              <a:rPr lang="en-US"/>
              <a:t>The information is collected passively, with little to no human involvement, </a:t>
            </a:r>
          </a:p>
          <a:p>
            <a:pPr indent="0" lvl="0" marL="0" marR="0" rtl="0" algn="l">
              <a:spcBef>
                <a:spcPts val="0"/>
              </a:spcBef>
              <a:buSzPct val="25000"/>
              <a:buNone/>
            </a:pPr>
            <a:r>
              <a:rPr lang="en-US"/>
              <a:t>Your only defense is encryption (assuming it hasn't been cracked) or perhaps carefully constructed false identities.</a:t>
            </a:r>
          </a:p>
          <a:p>
            <a:pPr indent="0" lvl="0" marL="0" marR="0" rtl="0" algn="l">
              <a:spcBef>
                <a:spcPts val="0"/>
              </a:spcBef>
              <a:buSzPct val="25000"/>
              <a:buNone/>
            </a:pPr>
            <a:r>
              <a:rPr lang="en-US"/>
              <a:t>But don't get too comfortable with those, because even if you can find your way around the modern methods of surveillance- no one's forgotten how to hide a man in your attic.</a:t>
            </a:r>
          </a:p>
          <a:p>
            <a:pPr indent="0" lvl="0" marL="0" marR="0" rtl="0" algn="l">
              <a:spcBef>
                <a:spcPts val="0"/>
              </a:spcBef>
              <a:buSzPct val="25000"/>
              <a:buNone/>
            </a:pPr>
            <a:r>
              <a:t/>
            </a:r>
            <a:endParaRPr/>
          </a:p>
          <a:p>
            <a:pPr indent="0" lvl="0" marL="0" marR="0" rtl="0" algn="l">
              <a:spcBef>
                <a:spcPts val="0"/>
              </a:spcBef>
              <a:buSzPct val="25000"/>
              <a:buNone/>
            </a:pPr>
            <a:r>
              <a:rPr lang="en-US"/>
              <a:t> </a:t>
            </a:r>
          </a:p>
        </p:txBody>
      </p:sp>
      <p:sp>
        <p:nvSpPr>
          <p:cNvPr id="233" name="Shape 233"/>
          <p:cNvSpPr txBox="1"/>
          <p:nvPr>
            <p:ph idx="12" type="sldNum"/>
          </p:nvPr>
        </p:nvSpPr>
        <p:spPr>
          <a:xfrm>
            <a:off x="3884612" y="8685213"/>
            <a:ext cx="2971800"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0" name="Shape 240"/>
        <p:cNvGrpSpPr/>
        <p:nvPr/>
      </p:nvGrpSpPr>
      <p:grpSpPr>
        <a:xfrm>
          <a:off x="0" y="0"/>
          <a:ext cx="0" cy="0"/>
          <a:chOff x="0" y="0"/>
          <a:chExt cx="0" cy="0"/>
        </a:xfrm>
      </p:grpSpPr>
      <p:sp>
        <p:nvSpPr>
          <p:cNvPr id="241" name="Shape 24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42" name="Shape 242"/>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9" name="Shape 249"/>
        <p:cNvGrpSpPr/>
        <p:nvPr/>
      </p:nvGrpSpPr>
      <p:grpSpPr>
        <a:xfrm>
          <a:off x="0" y="0"/>
          <a:ext cx="0" cy="0"/>
          <a:chOff x="0" y="0"/>
          <a:chExt cx="0" cy="0"/>
        </a:xfrm>
      </p:grpSpPr>
      <p:sp>
        <p:nvSpPr>
          <p:cNvPr id="250" name="Shape 25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251" name="Shape 251"/>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8" name="Shape 258"/>
        <p:cNvGrpSpPr/>
        <p:nvPr/>
      </p:nvGrpSpPr>
      <p:grpSpPr>
        <a:xfrm>
          <a:off x="0" y="0"/>
          <a:ext cx="0" cy="0"/>
          <a:chOff x="0" y="0"/>
          <a:chExt cx="0" cy="0"/>
        </a:xfrm>
      </p:grpSpPr>
      <p:sp>
        <p:nvSpPr>
          <p:cNvPr id="259" name="Shape 25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260" name="Shape 260"/>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8" name="Shape 98"/>
        <p:cNvGrpSpPr/>
        <p:nvPr/>
      </p:nvGrpSpPr>
      <p:grpSpPr>
        <a:xfrm>
          <a:off x="0" y="0"/>
          <a:ext cx="0" cy="0"/>
          <a:chOff x="0" y="0"/>
          <a:chExt cx="0" cy="0"/>
        </a:xfrm>
      </p:grpSpPr>
      <p:sp>
        <p:nvSpPr>
          <p:cNvPr id="99" name="Shape 99"/>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00" name="Shape 100"/>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a:t>To begin, a quick description of the film itself.</a:t>
            </a:r>
          </a:p>
          <a:p>
            <a:pPr indent="0" lvl="0" marL="0" marR="0" rtl="0" algn="l">
              <a:spcBef>
                <a:spcPts val="0"/>
              </a:spcBef>
              <a:buSzPct val="25000"/>
              <a:buNone/>
            </a:pPr>
            <a:r>
              <a:t/>
            </a:r>
            <a:endParaRPr/>
          </a:p>
          <a:p>
            <a:pPr indent="0" lvl="0" marL="0" marR="0" rtl="0" algn="l">
              <a:spcBef>
                <a:spcPts val="0"/>
              </a:spcBef>
              <a:buSzPct val="25000"/>
              <a:buNone/>
            </a:pPr>
            <a:r>
              <a:rPr lang="en-US"/>
              <a:t>The movie centers on a well respected Stasi agent, Gerd Weisler.</a:t>
            </a:r>
          </a:p>
          <a:p>
            <a:pPr indent="0" lvl="0" marL="0" marR="0" rtl="0" algn="l">
              <a:spcBef>
                <a:spcPts val="0"/>
              </a:spcBef>
              <a:buSzPct val="25000"/>
              <a:buNone/>
            </a:pPr>
            <a:r>
              <a:rPr lang="en-US"/>
              <a:t>Weisler is tasked by a government official to monitor Georg Dreyman, a notable playwright who is currently in the good graces of the government.</a:t>
            </a:r>
          </a:p>
          <a:p>
            <a:pPr indent="0" lvl="0" marL="0" marR="0" rtl="0" algn="l">
              <a:spcBef>
                <a:spcPts val="0"/>
              </a:spcBef>
              <a:buSzPct val="25000"/>
              <a:buNone/>
            </a:pPr>
            <a:r>
              <a:rPr lang="en-US"/>
              <a:t>Over time, Dreyman begins to drift towards Western ideals, and Weisler grows sympathetic with him.</a:t>
            </a:r>
          </a:p>
          <a:p>
            <a:pPr indent="0" lvl="0" marL="0" marR="0" rtl="0" algn="l">
              <a:spcBef>
                <a:spcPts val="0"/>
              </a:spcBef>
              <a:buSzPct val="25000"/>
              <a:buNone/>
            </a:pPr>
            <a:r>
              <a:rPr lang="en-US"/>
              <a:t>Weisler ultimately saves Dreyman from an arrest, costing himself his career in the Stasi.</a:t>
            </a:r>
          </a:p>
          <a:p>
            <a:pPr indent="0" lvl="0" marL="0" marR="0" rtl="0" algn="l">
              <a:spcBef>
                <a:spcPts val="0"/>
              </a:spcBef>
              <a:buSzPct val="25000"/>
              <a:buNone/>
            </a:pPr>
            <a:r>
              <a:t/>
            </a:r>
            <a:endParaRPr/>
          </a:p>
          <a:p>
            <a:pPr indent="0" lvl="0" marL="0" marR="0" rtl="0" algn="l">
              <a:spcBef>
                <a:spcPts val="0"/>
              </a:spcBef>
              <a:buSzPct val="25000"/>
              <a:buNone/>
            </a:pPr>
            <a:r>
              <a:rPr lang="en-US"/>
              <a:t>This film paints a picture of serious government surveillance, where once you're targeted every word you speak is being heard and recorded. </a:t>
            </a:r>
          </a:p>
          <a:p>
            <a:pPr indent="0" lvl="0" marL="0" marR="0" rtl="0" algn="l">
              <a:spcBef>
                <a:spcPts val="0"/>
              </a:spcBef>
              <a:buSzPct val="25000"/>
              <a:buNone/>
            </a:pPr>
            <a:r>
              <a:rPr lang="en-US"/>
              <a:t>This extreme surveillance has a profound effect on the lives of the watched, but the film is describing an era three decades in the past.</a:t>
            </a:r>
          </a:p>
          <a:p>
            <a:pPr indent="0" lvl="0" marL="0" marR="0" rtl="0" algn="l">
              <a:spcBef>
                <a:spcPts val="0"/>
              </a:spcBef>
              <a:buSzPct val="25000"/>
              <a:buNone/>
            </a:pPr>
            <a:r>
              <a:rPr lang="en-US"/>
              <a:t>Have things changed? What could the Stasi do to someone (or everyone) today?</a:t>
            </a:r>
          </a:p>
        </p:txBody>
      </p:sp>
      <p:sp>
        <p:nvSpPr>
          <p:cNvPr id="101" name="Shape 101"/>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3" name="Shape 113"/>
        <p:cNvGrpSpPr/>
        <p:nvPr/>
      </p:nvGrpSpPr>
      <p:grpSpPr>
        <a:xfrm>
          <a:off x="0" y="0"/>
          <a:ext cx="0" cy="0"/>
          <a:chOff x="0" y="0"/>
          <a:chExt cx="0" cy="0"/>
        </a:xfrm>
      </p:grpSpPr>
      <p:sp>
        <p:nvSpPr>
          <p:cNvPr id="114" name="Shape 114"/>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15" name="Shape 115"/>
          <p:cNvSpPr txBox="1"/>
          <p:nvPr>
            <p:ph idx="1" type="body"/>
          </p:nvPr>
        </p:nvSpPr>
        <p:spPr>
          <a:xfrm>
            <a:off x="685800" y="4343400"/>
            <a:ext cx="5486400"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a:t>*TAST: Explain everything in the slide put in some modern statistics</a:t>
            </a:r>
          </a:p>
          <a:p>
            <a:pPr indent="0" lvl="0" marL="0" marR="0" rtl="0" algn="l">
              <a:spcBef>
                <a:spcPts val="0"/>
              </a:spcBef>
              <a:buSzPct val="25000"/>
              <a:buNone/>
            </a:pPr>
            <a:r>
              <a:t/>
            </a:r>
            <a:endParaRPr/>
          </a:p>
          <a:p>
            <a:pPr indent="0" lvl="0" marL="0" marR="0" rtl="0" algn="l">
              <a:spcBef>
                <a:spcPts val="0"/>
              </a:spcBef>
              <a:buSzPct val="25000"/>
              <a:buNone/>
            </a:pPr>
            <a:r>
              <a:rPr lang="en-US"/>
              <a:t>Now let’s just take a look at some statistics of the time</a:t>
            </a:r>
          </a:p>
          <a:p>
            <a:pPr indent="0" lvl="0" marL="0" marR="0" rtl="0" algn="l">
              <a:spcBef>
                <a:spcPts val="0"/>
              </a:spcBef>
              <a:buSzPct val="25000"/>
              <a:buNone/>
            </a:pPr>
            <a:r>
              <a:rPr lang="en-US"/>
              <a:t>	There were about 16 million people in East Germany</a:t>
            </a:r>
          </a:p>
          <a:p>
            <a:pPr indent="0" lvl="0" marL="0" marR="0" rtl="0" algn="l">
              <a:spcBef>
                <a:spcPts val="0"/>
              </a:spcBef>
              <a:buSzPct val="25000"/>
              <a:buNone/>
            </a:pPr>
            <a:r>
              <a:rPr lang="en-US"/>
              <a:t>	6 million of those individuals were at some point tracked by the One of the 91 thousand Stasi Agents</a:t>
            </a:r>
          </a:p>
          <a:p>
            <a:pPr indent="0" lvl="0" marL="0" marR="0" rtl="0" algn="l">
              <a:spcBef>
                <a:spcPts val="0"/>
              </a:spcBef>
              <a:buSzPct val="25000"/>
              <a:buNone/>
            </a:pPr>
            <a:r>
              <a:rPr lang="en-US"/>
              <a:t>	There is 1 agent for every 176 people</a:t>
            </a:r>
          </a:p>
          <a:p>
            <a:pPr indent="0" lvl="0" marL="0" marR="0" rtl="0" algn="l">
              <a:spcBef>
                <a:spcPts val="0"/>
              </a:spcBef>
              <a:buSzPct val="25000"/>
              <a:buNone/>
            </a:pPr>
            <a:r>
              <a:rPr lang="en-US"/>
              <a:t>	And 1 in 92 people are an informant for the Stasi</a:t>
            </a:r>
          </a:p>
          <a:p>
            <a:pPr indent="0" lvl="0" marL="0" marR="0" rtl="0" algn="l">
              <a:spcBef>
                <a:spcPts val="0"/>
              </a:spcBef>
              <a:buSzPct val="25000"/>
              <a:buNone/>
            </a:pPr>
            <a:r>
              <a:t/>
            </a:r>
            <a:endParaRPr/>
          </a:p>
          <a:p>
            <a:pPr indent="0" lvl="0" marL="0" marR="0" rtl="0" algn="l">
              <a:spcBef>
                <a:spcPts val="0"/>
              </a:spcBef>
              <a:buSzPct val="25000"/>
              <a:buNone/>
            </a:pPr>
            <a:r>
              <a:rPr lang="en-US"/>
              <a:t>Compared to modern day</a:t>
            </a:r>
          </a:p>
          <a:p>
            <a:pPr indent="0" lvl="0" marL="0" marR="0" rtl="0" algn="l">
              <a:spcBef>
                <a:spcPts val="0"/>
              </a:spcBef>
              <a:buSzPct val="25000"/>
              <a:buNone/>
            </a:pPr>
            <a:r>
              <a:rPr lang="en-US"/>
              <a:t>	America has 321 million people (as of June 2015)</a:t>
            </a:r>
          </a:p>
          <a:p>
            <a:pPr indent="0" lvl="0" marL="0" marR="0" rtl="0" algn="l">
              <a:spcBef>
                <a:spcPts val="0"/>
              </a:spcBef>
              <a:buSzPct val="25000"/>
              <a:buNone/>
            </a:pPr>
            <a:r>
              <a:rPr lang="en-US"/>
              <a:t>	The IC has 107 thousand members</a:t>
            </a:r>
          </a:p>
          <a:p>
            <a:pPr indent="0" lvl="0" marL="0" marR="0" rtl="0" algn="l">
              <a:spcBef>
                <a:spcPts val="0"/>
              </a:spcBef>
              <a:buSzPct val="25000"/>
              <a:buNone/>
            </a:pPr>
            <a:r>
              <a:rPr lang="en-US"/>
              <a:t>	One Agent for every 3000 people</a:t>
            </a:r>
          </a:p>
          <a:p>
            <a:pPr indent="0" lvl="0" marL="0" marR="0" rtl="0" algn="l">
              <a:spcBef>
                <a:spcPts val="0"/>
              </a:spcBef>
              <a:buSzPct val="25000"/>
              <a:buNone/>
            </a:pPr>
            <a:r>
              <a:rPr lang="en-US"/>
              <a:t>	As far as we can tell there are no informants or there are very few</a:t>
            </a:r>
          </a:p>
          <a:p>
            <a:pPr indent="0" lvl="0" marL="0" marR="0" rtl="0" algn="l">
              <a:spcBef>
                <a:spcPts val="0"/>
              </a:spcBef>
              <a:buSzPct val="25000"/>
              <a:buNone/>
            </a:pPr>
            <a:r>
              <a:rPr lang="en-US"/>
              <a:t>		however technology can act as an informant because everything you do can be tracked and recorded</a:t>
            </a:r>
          </a:p>
        </p:txBody>
      </p:sp>
      <p:sp>
        <p:nvSpPr>
          <p:cNvPr id="116" name="Shape 116"/>
          <p:cNvSpPr txBox="1"/>
          <p:nvPr>
            <p:ph idx="12" type="sldNum"/>
          </p:nvPr>
        </p:nvSpPr>
        <p:spPr>
          <a:xfrm>
            <a:off x="3884612" y="8685213"/>
            <a:ext cx="2971800"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5" name="Shape 125"/>
        <p:cNvGrpSpPr/>
        <p:nvPr/>
      </p:nvGrpSpPr>
      <p:grpSpPr>
        <a:xfrm>
          <a:off x="0" y="0"/>
          <a:ext cx="0" cy="0"/>
          <a:chOff x="0" y="0"/>
          <a:chExt cx="0" cy="0"/>
        </a:xfrm>
      </p:grpSpPr>
      <p:sp>
        <p:nvSpPr>
          <p:cNvPr id="126" name="Shape 126"/>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
        <p:nvSpPr>
          <p:cNvPr id="127" name="Shape 127"/>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304800" lvl="0" marL="457200" rtl="0">
              <a:spcBef>
                <a:spcPts val="0"/>
              </a:spcBef>
              <a:buClr>
                <a:schemeClr val="dk1"/>
              </a:buClr>
              <a:buSzPct val="100000"/>
              <a:buFont typeface="Calibri"/>
              <a:buAutoNum type="arabicPeriod"/>
            </a:pPr>
            <a:r>
              <a:rPr lang="en-US"/>
              <a:t>The GDR maintained direct censorship of the arts to the masses through prepublication review</a:t>
            </a:r>
          </a:p>
          <a:p>
            <a:pPr indent="-228600" lvl="0" marL="457200" rtl="0">
              <a:spcBef>
                <a:spcPts val="0"/>
              </a:spcBef>
              <a:buAutoNum type="arabicPeriod"/>
            </a:pPr>
            <a:r>
              <a:rPr lang="en-US"/>
              <a:t>There was a lot of physical monitoring equipment involved in doing so, in the day of the Stasi  </a:t>
            </a:r>
          </a:p>
          <a:p>
            <a:pPr indent="-228600" lvl="0" marL="457200" rtl="0">
              <a:spcBef>
                <a:spcPts val="0"/>
              </a:spcBef>
              <a:buAutoNum type="arabicPeriod"/>
            </a:pPr>
            <a:r>
              <a:rPr lang="en-US"/>
              <a:t>The equipment had to be installed when the person left for a long enough time period</a:t>
            </a:r>
          </a:p>
          <a:p>
            <a:pPr indent="-228600" lvl="0" marL="457200" rtl="0">
              <a:spcBef>
                <a:spcPts val="0"/>
              </a:spcBef>
              <a:buAutoNum type="arabicPeriod"/>
            </a:pPr>
            <a:r>
              <a:rPr lang="en-US"/>
              <a:t>Neighbors (loose ends) have to be covered and persuaded not to speak or crack</a:t>
            </a:r>
          </a:p>
          <a:p>
            <a:pPr lvl="0">
              <a:spcBef>
                <a:spcPts val="0"/>
              </a:spcBef>
              <a:buNone/>
            </a:pPr>
            <a:r>
              <a:rPr lang="en-US"/>
              <a:t>Citation</a:t>
            </a:r>
          </a:p>
        </p:txBody>
      </p:sp>
      <p:sp>
        <p:nvSpPr>
          <p:cNvPr id="128" name="Shape 128"/>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4" name="Shape 134"/>
        <p:cNvGrpSpPr/>
        <p:nvPr/>
      </p:nvGrpSpPr>
      <p:grpSpPr>
        <a:xfrm>
          <a:off x="0" y="0"/>
          <a:ext cx="0" cy="0"/>
          <a:chOff x="0" y="0"/>
          <a:chExt cx="0" cy="0"/>
        </a:xfrm>
      </p:grpSpPr>
      <p:sp>
        <p:nvSpPr>
          <p:cNvPr id="135" name="Shape 135"/>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36" name="Shape 136"/>
          <p:cNvSpPr txBox="1"/>
          <p:nvPr>
            <p:ph idx="1" type="body"/>
          </p:nvPr>
        </p:nvSpPr>
        <p:spPr>
          <a:xfrm>
            <a:off x="685800" y="4343400"/>
            <a:ext cx="5486400" cy="4114800"/>
          </a:xfrm>
          <a:prstGeom prst="rect">
            <a:avLst/>
          </a:prstGeom>
          <a:noFill/>
          <a:ln>
            <a:noFill/>
          </a:ln>
        </p:spPr>
        <p:txBody>
          <a:bodyPr anchorCtr="0" anchor="t" bIns="45700" lIns="91425" rIns="91425" tIns="45700">
            <a:noAutofit/>
          </a:bodyPr>
          <a:lstStyle/>
          <a:p>
            <a:pPr indent="-228600" lvl="0" marL="457200" marR="0" rtl="0" algn="l">
              <a:spcBef>
                <a:spcPts val="0"/>
              </a:spcBef>
              <a:buAutoNum type="arabicPeriod"/>
            </a:pPr>
            <a:r>
              <a:rPr lang="en-US"/>
              <a:t>Nowadays citizens can be monitor effectively and without their knowledge through programs such as X-Keyscore</a:t>
            </a:r>
          </a:p>
          <a:p>
            <a:pPr indent="-228600" lvl="0" marL="457200" marR="0" rtl="0" algn="l">
              <a:spcBef>
                <a:spcPts val="0"/>
              </a:spcBef>
              <a:buAutoNum type="arabicPeriod"/>
            </a:pPr>
            <a:r>
              <a:rPr lang="en-US"/>
              <a:t>X-Keyscore takes in a Name, email or IP address  and a set amount of time to monitor the person’s presence, then collects any kind of internet data</a:t>
            </a:r>
          </a:p>
          <a:p>
            <a:pPr indent="-228600" lvl="0" marL="457200" marR="0" rtl="0" algn="l">
              <a:spcBef>
                <a:spcPts val="0"/>
              </a:spcBef>
              <a:buAutoNum type="arabicPeriod"/>
            </a:pPr>
            <a:r>
              <a:rPr lang="en-US"/>
              <a:t>The only legal requirement of the program is that monitoree has is in contact a foreigner else a warrant is required</a:t>
            </a:r>
          </a:p>
          <a:p>
            <a:pPr indent="-228600" lvl="0" marL="457200" marR="0" rtl="0" algn="l">
              <a:spcBef>
                <a:spcPts val="0"/>
              </a:spcBef>
              <a:buAutoNum type="arabicPeriod"/>
            </a:pPr>
            <a:r>
              <a:rPr lang="en-US"/>
              <a:t>Legality of targeting US Citizens without warrants</a:t>
            </a:r>
          </a:p>
          <a:p>
            <a:pPr lvl="0" rtl="0">
              <a:spcBef>
                <a:spcPts val="0"/>
              </a:spcBef>
              <a:buClr>
                <a:schemeClr val="dk1"/>
              </a:buClr>
              <a:buSzPct val="110000"/>
              <a:buFont typeface="Arial"/>
              <a:buNone/>
            </a:pPr>
            <a:r>
              <a:t/>
            </a:r>
            <a:endParaRPr sz="1000">
              <a:latin typeface="Arial"/>
              <a:ea typeface="Arial"/>
              <a:cs typeface="Arial"/>
              <a:sym typeface="Arial"/>
            </a:endParaRPr>
          </a:p>
        </p:txBody>
      </p:sp>
      <p:sp>
        <p:nvSpPr>
          <p:cNvPr id="137" name="Shape 137"/>
          <p:cNvSpPr txBox="1"/>
          <p:nvPr>
            <p:ph idx="12" type="sldNum"/>
          </p:nvPr>
        </p:nvSpPr>
        <p:spPr>
          <a:xfrm>
            <a:off x="3884612" y="8685213"/>
            <a:ext cx="2971800"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6" name="Shape 146"/>
        <p:cNvGrpSpPr/>
        <p:nvPr/>
      </p:nvGrpSpPr>
      <p:grpSpPr>
        <a:xfrm>
          <a:off x="0" y="0"/>
          <a:ext cx="0" cy="0"/>
          <a:chOff x="0" y="0"/>
          <a:chExt cx="0" cy="0"/>
        </a:xfrm>
      </p:grpSpPr>
      <p:sp>
        <p:nvSpPr>
          <p:cNvPr id="147" name="Shape 147"/>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48" name="Shape 148"/>
          <p:cNvSpPr txBox="1"/>
          <p:nvPr>
            <p:ph idx="1" type="body"/>
          </p:nvPr>
        </p:nvSpPr>
        <p:spPr>
          <a:xfrm>
            <a:off x="685800" y="4343400"/>
            <a:ext cx="5486400" cy="4114800"/>
          </a:xfrm>
          <a:prstGeom prst="rect">
            <a:avLst/>
          </a:prstGeom>
          <a:noFill/>
          <a:ln>
            <a:noFill/>
          </a:ln>
        </p:spPr>
        <p:txBody>
          <a:bodyPr anchorCtr="0" anchor="t" bIns="45700" lIns="91425" rIns="91425" tIns="45700">
            <a:noAutofit/>
          </a:bodyPr>
          <a:lstStyle/>
          <a:p>
            <a:pPr indent="-228600" lvl="0" marL="457200" rtl="0">
              <a:spcBef>
                <a:spcPts val="0"/>
              </a:spcBef>
              <a:buClr>
                <a:schemeClr val="dk1"/>
              </a:buClr>
              <a:buAutoNum type="arabicPeriod"/>
            </a:pPr>
            <a:r>
              <a:rPr lang="en-US"/>
              <a:t>Articles had to be written with secret typewriters so as not to be traced back to the typewriter registered to the author</a:t>
            </a:r>
          </a:p>
          <a:p>
            <a:pPr indent="-228600" lvl="0" marL="457200" rtl="0">
              <a:spcBef>
                <a:spcPts val="0"/>
              </a:spcBef>
              <a:buClr>
                <a:schemeClr val="dk1"/>
              </a:buClr>
              <a:buAutoNum type="arabicPeriod"/>
            </a:pPr>
            <a:r>
              <a:rPr lang="en-US"/>
              <a:t>To get info across the border articles were  smuggled in secret pockets</a:t>
            </a:r>
          </a:p>
          <a:p>
            <a:pPr lvl="0" rtl="0">
              <a:spcBef>
                <a:spcPts val="0"/>
              </a:spcBef>
              <a:buNone/>
            </a:pPr>
            <a:r>
              <a:t/>
            </a:r>
            <a:endParaRPr/>
          </a:p>
        </p:txBody>
      </p:sp>
      <p:sp>
        <p:nvSpPr>
          <p:cNvPr id="149" name="Shape 149"/>
          <p:cNvSpPr txBox="1"/>
          <p:nvPr>
            <p:ph idx="12" type="sldNum"/>
          </p:nvPr>
        </p:nvSpPr>
        <p:spPr>
          <a:xfrm>
            <a:off x="3884612" y="8685213"/>
            <a:ext cx="2971800"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9" name="Shape 159"/>
        <p:cNvGrpSpPr/>
        <p:nvPr/>
      </p:nvGrpSpPr>
      <p:grpSpPr>
        <a:xfrm>
          <a:off x="0" y="0"/>
          <a:ext cx="0" cy="0"/>
          <a:chOff x="0" y="0"/>
          <a:chExt cx="0" cy="0"/>
        </a:xfrm>
      </p:grpSpPr>
      <p:sp>
        <p:nvSpPr>
          <p:cNvPr id="160" name="Shape 160"/>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61" name="Shape 161"/>
          <p:cNvSpPr txBox="1"/>
          <p:nvPr>
            <p:ph idx="1" type="body"/>
          </p:nvPr>
        </p:nvSpPr>
        <p:spPr>
          <a:xfrm>
            <a:off x="685800" y="4343400"/>
            <a:ext cx="5486400" cy="4114800"/>
          </a:xfrm>
          <a:prstGeom prst="rect">
            <a:avLst/>
          </a:prstGeom>
          <a:noFill/>
          <a:ln>
            <a:noFill/>
          </a:ln>
        </p:spPr>
        <p:txBody>
          <a:bodyPr anchorCtr="0" anchor="t" bIns="45700" lIns="91425" rIns="91425" tIns="45700">
            <a:noAutofit/>
          </a:bodyPr>
          <a:lstStyle/>
          <a:p>
            <a:pPr indent="-228600" lvl="0" marL="457200" rtl="0">
              <a:spcBef>
                <a:spcPts val="0"/>
              </a:spcBef>
              <a:buClr>
                <a:schemeClr val="dk1"/>
              </a:buClr>
              <a:buAutoNum type="arabicPeriod"/>
            </a:pPr>
            <a:r>
              <a:rPr lang="en-US"/>
              <a:t>The authors could have used encrypted phone messaging vs tapped phones to communicate with less risk</a:t>
            </a:r>
          </a:p>
          <a:p>
            <a:pPr indent="-228600" lvl="0" marL="457200" rtl="0">
              <a:spcBef>
                <a:spcPts val="0"/>
              </a:spcBef>
              <a:buClr>
                <a:schemeClr val="dk1"/>
              </a:buClr>
              <a:buAutoNum type="arabicPeriod"/>
            </a:pPr>
            <a:r>
              <a:rPr lang="en-US"/>
              <a:t>Ties to modern day -Signal -Warrantless wiretapping in the US is illegal </a:t>
            </a:r>
          </a:p>
          <a:p>
            <a:pPr indent="-228600" lvl="0" marL="457200" rtl="0">
              <a:spcBef>
                <a:spcPts val="0"/>
              </a:spcBef>
              <a:buClr>
                <a:schemeClr val="dk1"/>
              </a:buClr>
              <a:buAutoNum type="arabicPeriod"/>
            </a:pPr>
            <a:r>
              <a:rPr lang="en-US"/>
              <a:t>Anonymous valid identities can be created  via the deep web (nonexistent people like Aaron Brown)</a:t>
            </a:r>
          </a:p>
          <a:p>
            <a:pPr indent="-205766" lvl="0" marL="205766" rtl="0">
              <a:lnSpc>
                <a:spcPct val="90000"/>
              </a:lnSpc>
              <a:spcBef>
                <a:spcPts val="0"/>
              </a:spcBef>
              <a:buClr>
                <a:schemeClr val="lt2"/>
              </a:buClr>
              <a:buSzPct val="90000"/>
              <a:buChar char="•"/>
            </a:pPr>
            <a:r>
              <a:rPr lang="en-US" sz="1800">
                <a:solidFill>
                  <a:schemeClr val="lt1"/>
                </a:solidFill>
                <a:latin typeface="Cambria"/>
                <a:ea typeface="Cambria"/>
                <a:cs typeface="Cambria"/>
                <a:sym typeface="Cambria"/>
              </a:rPr>
              <a:t>eated-</a:t>
            </a:r>
          </a:p>
        </p:txBody>
      </p:sp>
      <p:sp>
        <p:nvSpPr>
          <p:cNvPr id="162" name="Shape 162"/>
          <p:cNvSpPr txBox="1"/>
          <p:nvPr>
            <p:ph idx="12" type="sldNum"/>
          </p:nvPr>
        </p:nvSpPr>
        <p:spPr>
          <a:xfrm>
            <a:off x="3884612" y="8685213"/>
            <a:ext cx="2971800"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4" name="Shape 174"/>
        <p:cNvGrpSpPr/>
        <p:nvPr/>
      </p:nvGrpSpPr>
      <p:grpSpPr>
        <a:xfrm>
          <a:off x="0" y="0"/>
          <a:ext cx="0" cy="0"/>
          <a:chOff x="0" y="0"/>
          <a:chExt cx="0" cy="0"/>
        </a:xfrm>
      </p:grpSpPr>
      <p:sp>
        <p:nvSpPr>
          <p:cNvPr id="175" name="Shape 175"/>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76" name="Shape 176"/>
          <p:cNvSpPr txBox="1"/>
          <p:nvPr>
            <p:ph idx="1" type="body"/>
          </p:nvPr>
        </p:nvSpPr>
        <p:spPr>
          <a:xfrm>
            <a:off x="685800" y="4343400"/>
            <a:ext cx="5486400" cy="4114800"/>
          </a:xfrm>
          <a:prstGeom prst="rect">
            <a:avLst/>
          </a:prstGeom>
          <a:noFill/>
          <a:ln>
            <a:noFill/>
          </a:ln>
        </p:spPr>
        <p:txBody>
          <a:bodyPr anchorCtr="0" anchor="t" bIns="45700" lIns="91425" rIns="91425" tIns="45700">
            <a:noAutofit/>
          </a:bodyPr>
          <a:lstStyle/>
          <a:p>
            <a:pPr indent="-228600" lvl="0" marL="457200" rtl="0">
              <a:spcBef>
                <a:spcPts val="0"/>
              </a:spcBef>
              <a:buClr>
                <a:schemeClr val="dk1"/>
              </a:buClr>
              <a:buAutoNum type="arabicPeriod"/>
            </a:pPr>
            <a:r>
              <a:rPr lang="en-US"/>
              <a:t>Ties to the movie</a:t>
            </a:r>
          </a:p>
          <a:p>
            <a:pPr lvl="0">
              <a:spcBef>
                <a:spcPts val="0"/>
              </a:spcBef>
              <a:buNone/>
            </a:pPr>
            <a:r>
              <a:rPr lang="en-US"/>
              <a:t>	Although Information Privacy was  legislated in GDR , individual privacy was not well protected:</a:t>
            </a:r>
          </a:p>
          <a:p>
            <a:pPr lvl="0" rtl="0">
              <a:spcBef>
                <a:spcPts val="0"/>
              </a:spcBef>
              <a:buNone/>
            </a:pPr>
            <a:r>
              <a:rPr lang="en-US"/>
              <a:t>	In the movie, a young Stazi agent were making fun of the General Secretary with his colleagues , which was supposed to be a privacy conversation. However, the joke was heard by the </a:t>
            </a:r>
            <a:r>
              <a:rPr lang="en-US" sz="1050">
                <a:solidFill>
                  <a:srgbClr val="252525"/>
                </a:solidFill>
                <a:highlight>
                  <a:srgbClr val="FFFFFF"/>
                </a:highlight>
                <a:latin typeface="Arial"/>
                <a:ea typeface="Arial"/>
                <a:cs typeface="Arial"/>
                <a:sym typeface="Arial"/>
              </a:rPr>
              <a:t>Wiesler and Wiesler’s superior. The agent got a heavy punishment lost his job in satzi and steam open letters for the rest of life.</a:t>
            </a:r>
          </a:p>
          <a:p>
            <a:pPr indent="-228600" lvl="0" marL="457200" rtl="0">
              <a:spcBef>
                <a:spcPts val="0"/>
              </a:spcBef>
              <a:buClr>
                <a:schemeClr val="dk1"/>
              </a:buClr>
              <a:buAutoNum type="arabicPeriod"/>
            </a:pPr>
            <a:r>
              <a:rPr lang="en-US"/>
              <a:t>Ties the time period</a:t>
            </a:r>
          </a:p>
          <a:p>
            <a:pPr lvl="0">
              <a:spcBef>
                <a:spcPts val="0"/>
              </a:spcBef>
              <a:buNone/>
            </a:pPr>
            <a:r>
              <a:rPr lang="en-US"/>
              <a:t>	</a:t>
            </a:r>
            <a:r>
              <a:rPr lang="en-US">
                <a:latin typeface="Times New Roman"/>
                <a:ea typeface="Times New Roman"/>
                <a:cs typeface="Times New Roman"/>
                <a:sym typeface="Times New Roman"/>
              </a:rPr>
              <a:t>There is a lot of research about the Mass Surveillance in East Germany, involving the Soviet Union, East Germany, and Western agencies. GDR people were constantly under surveillance and faced persecution</a:t>
            </a:r>
          </a:p>
          <a:p>
            <a:pPr lvl="0">
              <a:spcBef>
                <a:spcPts val="0"/>
              </a:spcBef>
              <a:buNone/>
            </a:pPr>
            <a:r>
              <a:rPr lang="en-US">
                <a:latin typeface="Times New Roman"/>
                <a:ea typeface="Times New Roman"/>
                <a:cs typeface="Times New Roman"/>
                <a:sym typeface="Times New Roman"/>
              </a:rPr>
              <a:t>	In 1947，Soviet Military Administration in Germany established Kommissariat 5， aimed to conduct surveillance of individuals in East Germany</a:t>
            </a:r>
          </a:p>
          <a:p>
            <a:pPr lvl="0" rtl="0">
              <a:spcBef>
                <a:spcPts val="0"/>
              </a:spcBef>
              <a:buNone/>
            </a:pPr>
            <a:r>
              <a:rPr lang="en-US">
                <a:latin typeface="Times New Roman"/>
                <a:ea typeface="Times New Roman"/>
                <a:cs typeface="Times New Roman"/>
                <a:sym typeface="Times New Roman"/>
              </a:rPr>
              <a:t>	On 8 February 1950, Stazi established , Domastic</a:t>
            </a:r>
          </a:p>
          <a:p>
            <a:pPr lvl="0">
              <a:spcBef>
                <a:spcPts val="0"/>
              </a:spcBef>
              <a:buNone/>
            </a:pPr>
            <a:r>
              <a:rPr lang="en-US"/>
              <a:t>	</a:t>
            </a:r>
            <a:r>
              <a:rPr lang="en-US">
                <a:latin typeface="Times New Roman"/>
                <a:ea typeface="Times New Roman"/>
                <a:cs typeface="Times New Roman"/>
                <a:sym typeface="Times New Roman"/>
              </a:rPr>
              <a:t>The West German intelligence agency, employed approximately 10,000 East Germans as spies</a:t>
            </a:r>
          </a:p>
          <a:p>
            <a:pPr lvl="0">
              <a:spcBef>
                <a:spcPts val="0"/>
              </a:spcBef>
              <a:buNone/>
            </a:pPr>
            <a:r>
              <a:rPr lang="en-US"/>
              <a:t>3.	</a:t>
            </a:r>
            <a:r>
              <a:rPr lang="en-US">
                <a:latin typeface="Times New Roman"/>
                <a:ea typeface="Times New Roman"/>
                <a:cs typeface="Times New Roman"/>
                <a:sym typeface="Times New Roman"/>
              </a:rPr>
              <a:t>Due to the terrible history, Nazi and the Satzi, Germany nowadays is one of the strictest countries in the world regarding privacy </a:t>
            </a:r>
          </a:p>
          <a:p>
            <a:pPr lvl="0" rtl="0">
              <a:spcBef>
                <a:spcPts val="0"/>
              </a:spcBef>
              <a:buNone/>
            </a:pPr>
            <a:r>
              <a:rPr lang="en-US">
                <a:latin typeface="Times New Roman"/>
                <a:ea typeface="Times New Roman"/>
                <a:cs typeface="Times New Roman"/>
                <a:sym typeface="Times New Roman"/>
              </a:rPr>
              <a:t>	Mainly, German privacy laws put restrictions the internet, which caused internet search engine and social media like Google and Facebook numerous problems.</a:t>
            </a:r>
          </a:p>
          <a:p>
            <a:pPr indent="457200" lvl="0" marL="457200" rtl="0">
              <a:spcBef>
                <a:spcPts val="0"/>
              </a:spcBef>
              <a:buNone/>
            </a:pPr>
            <a:r>
              <a:rPr lang="en-US">
                <a:latin typeface="Times New Roman"/>
                <a:ea typeface="Times New Roman"/>
                <a:cs typeface="Times New Roman"/>
                <a:sym typeface="Times New Roman"/>
              </a:rPr>
              <a:t>In 2010, German were given the opportunity to blurred out their house on Google maps in street view</a:t>
            </a:r>
          </a:p>
          <a:p>
            <a:pPr indent="387350" lvl="0" marL="457200" rtl="0">
              <a:spcBef>
                <a:spcPts val="0"/>
              </a:spcBef>
              <a:buClr>
                <a:schemeClr val="dk1"/>
              </a:buClr>
              <a:buSzPct val="91666"/>
              <a:buFont typeface="Arial"/>
              <a:buNone/>
            </a:pPr>
            <a:r>
              <a:rPr lang="en-US">
                <a:latin typeface="Times New Roman"/>
                <a:ea typeface="Times New Roman"/>
                <a:cs typeface="Times New Roman"/>
                <a:sym typeface="Times New Roman"/>
              </a:rPr>
              <a:t>In 2011, according to </a:t>
            </a:r>
            <a:r>
              <a:rPr lang="en-US">
                <a:highlight>
                  <a:srgbClr val="FFFFFF"/>
                </a:highlight>
                <a:latin typeface="Times New Roman"/>
                <a:ea typeface="Times New Roman"/>
                <a:cs typeface="Times New Roman"/>
                <a:sym typeface="Times New Roman"/>
              </a:rPr>
              <a:t>German data protection laws, facebook facial recognition technology was sued for not clearly inform users about how biometric data was being used.</a:t>
            </a:r>
            <a:r>
              <a:rPr lang="en-US">
                <a:latin typeface="Times New Roman"/>
                <a:ea typeface="Times New Roman"/>
                <a:cs typeface="Times New Roman"/>
                <a:sym typeface="Times New Roman"/>
              </a:rPr>
              <a:t> </a:t>
            </a:r>
          </a:p>
          <a:p>
            <a:pPr lvl="0" rtl="0">
              <a:spcBef>
                <a:spcPts val="0"/>
              </a:spcBef>
              <a:buNone/>
            </a:pPr>
            <a:r>
              <a:rPr lang="en-US"/>
              <a:t>		</a:t>
            </a:r>
          </a:p>
          <a:p>
            <a:pPr lvl="0">
              <a:spcBef>
                <a:spcPts val="0"/>
              </a:spcBef>
              <a:buNone/>
            </a:pPr>
            <a:r>
              <a:rPr lang="en-US"/>
              <a:t>Citation:</a:t>
            </a:r>
          </a:p>
          <a:p>
            <a:pPr indent="-228600" lvl="0" marL="457200" rtl="0" algn="just">
              <a:spcBef>
                <a:spcPts val="0"/>
              </a:spcBef>
              <a:buAutoNum type="arabicPeriod"/>
            </a:pPr>
            <a:r>
              <a:rPr lang="en-US" u="sng">
                <a:solidFill>
                  <a:srgbClr val="1155CC"/>
                </a:solidFill>
                <a:latin typeface="Times New Roman"/>
                <a:ea typeface="Times New Roman"/>
                <a:cs typeface="Times New Roman"/>
                <a:sym typeface="Times New Roman"/>
                <a:hlinkClick r:id="rId2"/>
              </a:rPr>
              <a:t>http://www.bfdi.bund.de/DE/Home/home_node.html</a:t>
            </a:r>
          </a:p>
          <a:p>
            <a:pPr indent="-228600" lvl="0" marL="457200" rtl="0" algn="just">
              <a:spcBef>
                <a:spcPts val="0"/>
              </a:spcBef>
              <a:buAutoNum type="arabicPeriod"/>
            </a:pPr>
            <a:r>
              <a:rPr lang="en-US">
                <a:latin typeface="Times New Roman"/>
                <a:ea typeface="Times New Roman"/>
                <a:cs typeface="Times New Roman"/>
                <a:sym typeface="Times New Roman"/>
              </a:rPr>
              <a:t>"JCWS 5:2 | "The Prelude to Nationwide Surveillance in East Germany: Stasi Operations and Threat Perceptions, 1945-1953" by Gary Bruce". Fas.harvard.edu. Retrieved 2014-01-30.</a:t>
            </a:r>
          </a:p>
          <a:p>
            <a:pPr indent="-228600" lvl="0" marL="457200" rtl="0" algn="just">
              <a:spcBef>
                <a:spcPts val="0"/>
              </a:spcBef>
              <a:buFont typeface="Times New Roman"/>
              <a:buAutoNum type="arabicPeriod"/>
            </a:pPr>
            <a:r>
              <a:rPr lang="en-US">
                <a:solidFill>
                  <a:srgbClr val="252525"/>
                </a:solidFill>
                <a:latin typeface="Times New Roman"/>
                <a:ea typeface="Times New Roman"/>
                <a:cs typeface="Times New Roman"/>
                <a:sym typeface="Times New Roman"/>
              </a:rPr>
              <a:t>Glees, Anthony (1 August 1996). </a:t>
            </a:r>
            <a:r>
              <a:rPr i="1" lang="en-US">
                <a:solidFill>
                  <a:srgbClr val="663366"/>
                </a:solidFill>
                <a:latin typeface="Times New Roman"/>
                <a:ea typeface="Times New Roman"/>
                <a:cs typeface="Times New Roman"/>
                <a:sym typeface="Times New Roman"/>
                <a:hlinkClick r:id="rId3"/>
              </a:rPr>
              <a:t>Reinventing Germany: German political development since 1945</a:t>
            </a:r>
            <a:r>
              <a:rPr lang="en-US">
                <a:solidFill>
                  <a:srgbClr val="252525"/>
                </a:solidFill>
                <a:latin typeface="Times New Roman"/>
                <a:ea typeface="Times New Roman"/>
                <a:cs typeface="Times New Roman"/>
                <a:sym typeface="Times New Roman"/>
              </a:rPr>
              <a:t>. Berg. p. 213. </a:t>
            </a:r>
            <a:r>
              <a:rPr lang="en-US">
                <a:solidFill>
                  <a:srgbClr val="0B0080"/>
                </a:solidFill>
                <a:latin typeface="Times New Roman"/>
                <a:ea typeface="Times New Roman"/>
                <a:cs typeface="Times New Roman"/>
                <a:sym typeface="Times New Roman"/>
                <a:hlinkClick r:id="rId4"/>
              </a:rPr>
              <a:t>ISBN</a:t>
            </a:r>
            <a:r>
              <a:rPr lang="en-US">
                <a:solidFill>
                  <a:srgbClr val="252525"/>
                </a:solidFill>
                <a:latin typeface="Times New Roman"/>
                <a:ea typeface="Times New Roman"/>
                <a:cs typeface="Times New Roman"/>
                <a:sym typeface="Times New Roman"/>
              </a:rPr>
              <a:t> </a:t>
            </a:r>
            <a:r>
              <a:rPr lang="en-US">
                <a:solidFill>
                  <a:srgbClr val="0B0080"/>
                </a:solidFill>
                <a:latin typeface="Times New Roman"/>
                <a:ea typeface="Times New Roman"/>
                <a:cs typeface="Times New Roman"/>
                <a:sym typeface="Times New Roman"/>
                <a:hlinkClick r:id="rId5"/>
              </a:rPr>
              <a:t>978-1-85973-185-7</a:t>
            </a:r>
            <a:r>
              <a:rPr lang="en-US">
                <a:solidFill>
                  <a:srgbClr val="252525"/>
                </a:solidFill>
                <a:latin typeface="Times New Roman"/>
                <a:ea typeface="Times New Roman"/>
                <a:cs typeface="Times New Roman"/>
                <a:sym typeface="Times New Roman"/>
              </a:rPr>
              <a:t>. Retrieved 14 January 2012.</a:t>
            </a:r>
          </a:p>
          <a:p>
            <a:pPr indent="-228600" lvl="0" marL="457200" rtl="0" algn="just">
              <a:spcBef>
                <a:spcPts val="0"/>
              </a:spcBef>
              <a:buClr>
                <a:srgbClr val="252525"/>
              </a:buClr>
              <a:buFont typeface="Times New Roman"/>
              <a:buAutoNum type="arabicPeriod"/>
            </a:pPr>
            <a:r>
              <a:rPr lang="en-US">
                <a:latin typeface="Times New Roman"/>
                <a:ea typeface="Times New Roman"/>
                <a:cs typeface="Times New Roman"/>
                <a:sym typeface="Times New Roman"/>
              </a:rPr>
              <a:t>Siobhán Dowling (2007-09-28). "Cold War Espionage: 10,000 East Germans Spied for the West - SPIEGEL ONLINE". Spiegel.de. Retrieved 2014-01-30</a:t>
            </a:r>
          </a:p>
          <a:p>
            <a:pPr indent="-228600" lvl="0" marL="457200" rtl="0">
              <a:spcBef>
                <a:spcPts val="0"/>
              </a:spcBef>
              <a:buFont typeface="Times New Roman"/>
              <a:buAutoNum type="arabicPeriod"/>
            </a:pPr>
            <a:r>
              <a:rPr lang="en-US">
                <a:solidFill>
                  <a:srgbClr val="252525"/>
                </a:solidFill>
                <a:latin typeface="Times New Roman"/>
                <a:ea typeface="Times New Roman"/>
                <a:cs typeface="Times New Roman"/>
                <a:sym typeface="Times New Roman"/>
              </a:rPr>
              <a:t>mbw – with wire reports (September 20, 2010). </a:t>
            </a:r>
            <a:r>
              <a:rPr lang="en-US">
                <a:solidFill>
                  <a:srgbClr val="663366"/>
                </a:solidFill>
                <a:latin typeface="Times New Roman"/>
                <a:ea typeface="Times New Roman"/>
                <a:cs typeface="Times New Roman"/>
                <a:sym typeface="Times New Roman"/>
                <a:hlinkClick r:id="rId6"/>
              </a:rPr>
              <a:t>"More than 100,000 Germans Ask Google to Blur their Homes"</a:t>
            </a:r>
            <a:r>
              <a:rPr lang="en-US">
                <a:solidFill>
                  <a:srgbClr val="252525"/>
                </a:solidFill>
                <a:latin typeface="Times New Roman"/>
                <a:ea typeface="Times New Roman"/>
                <a:cs typeface="Times New Roman"/>
                <a:sym typeface="Times New Roman"/>
              </a:rPr>
              <a:t>. </a:t>
            </a:r>
            <a:r>
              <a:rPr i="1" lang="en-US">
                <a:solidFill>
                  <a:srgbClr val="252525"/>
                </a:solidFill>
                <a:latin typeface="Times New Roman"/>
                <a:ea typeface="Times New Roman"/>
                <a:cs typeface="Times New Roman"/>
                <a:sym typeface="Times New Roman"/>
              </a:rPr>
              <a:t>Der Spiegel</a:t>
            </a:r>
            <a:r>
              <a:rPr lang="en-US">
                <a:solidFill>
                  <a:srgbClr val="252525"/>
                </a:solidFill>
                <a:latin typeface="Times New Roman"/>
                <a:ea typeface="Times New Roman"/>
                <a:cs typeface="Times New Roman"/>
                <a:sym typeface="Times New Roman"/>
              </a:rPr>
              <a:t>. Retrieved February 15, 2011.</a:t>
            </a:r>
          </a:p>
          <a:p>
            <a:pPr indent="-228600" lvl="0" marL="457200" rtl="0">
              <a:spcBef>
                <a:spcPts val="0"/>
              </a:spcBef>
              <a:buClr>
                <a:srgbClr val="252525"/>
              </a:buClr>
              <a:buFont typeface="Times New Roman"/>
              <a:buAutoNum type="arabicPeriod"/>
            </a:pPr>
            <a:r>
              <a:rPr lang="en-US" u="sng">
                <a:solidFill>
                  <a:srgbClr val="1155CC"/>
                </a:solidFill>
                <a:latin typeface="Times New Roman"/>
                <a:ea typeface="Times New Roman"/>
                <a:cs typeface="Times New Roman"/>
                <a:sym typeface="Times New Roman"/>
                <a:hlinkClick r:id="rId7"/>
              </a:rPr>
              <a:t>http://www.infoworld.com/article/2620909/internet-privacy/germany-to-sue-facebook-over-facial-recognition.html</a:t>
            </a:r>
            <a:r>
              <a:rPr lang="en-US">
                <a:latin typeface="Times New Roman"/>
                <a:ea typeface="Times New Roman"/>
                <a:cs typeface="Times New Roman"/>
                <a:sym typeface="Times New Roman"/>
              </a:rPr>
              <a:t> </a:t>
            </a:r>
          </a:p>
          <a:p>
            <a:pPr lvl="0" rtl="0">
              <a:spcBef>
                <a:spcPts val="0"/>
              </a:spcBef>
              <a:buNone/>
            </a:pPr>
            <a:r>
              <a:rPr lang="en-US"/>
              <a:t>		</a:t>
            </a:r>
          </a:p>
          <a:p>
            <a:pPr indent="0" lvl="0" marL="0" marR="0" rtl="0" algn="l">
              <a:spcBef>
                <a:spcPts val="0"/>
              </a:spcBef>
              <a:buSzPct val="25000"/>
              <a:buNone/>
            </a:pPr>
            <a:r>
              <a:t/>
            </a:r>
            <a:endParaRPr/>
          </a:p>
          <a:p>
            <a:pPr indent="0" lvl="0" marL="0" marR="0" rtl="0" algn="l">
              <a:spcBef>
                <a:spcPts val="0"/>
              </a:spcBef>
              <a:buSzPct val="25000"/>
              <a:buNone/>
            </a:pPr>
            <a:r>
              <a:t/>
            </a:r>
            <a:endParaRPr/>
          </a:p>
        </p:txBody>
      </p:sp>
      <p:sp>
        <p:nvSpPr>
          <p:cNvPr id="177" name="Shape 177"/>
          <p:cNvSpPr txBox="1"/>
          <p:nvPr>
            <p:ph idx="12" type="sldNum"/>
          </p:nvPr>
        </p:nvSpPr>
        <p:spPr>
          <a:xfrm>
            <a:off x="3884612" y="8685213"/>
            <a:ext cx="2971800"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5" name="Shape 185"/>
        <p:cNvGrpSpPr/>
        <p:nvPr/>
      </p:nvGrpSpPr>
      <p:grpSpPr>
        <a:xfrm>
          <a:off x="0" y="0"/>
          <a:ext cx="0" cy="0"/>
          <a:chOff x="0" y="0"/>
          <a:chExt cx="0" cy="0"/>
        </a:xfrm>
      </p:grpSpPr>
      <p:sp>
        <p:nvSpPr>
          <p:cNvPr id="186" name="Shape 186"/>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87" name="Shape 187"/>
          <p:cNvSpPr txBox="1"/>
          <p:nvPr>
            <p:ph idx="1" type="body"/>
          </p:nvPr>
        </p:nvSpPr>
        <p:spPr>
          <a:xfrm>
            <a:off x="685800" y="4343400"/>
            <a:ext cx="5486400"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a:t>The movie portrayed the Stasi records</a:t>
            </a:r>
          </a:p>
          <a:p>
            <a:pPr indent="0" lvl="0" marL="0" marR="0" rtl="0" algn="l">
              <a:spcBef>
                <a:spcPts val="0"/>
              </a:spcBef>
              <a:buSzPct val="25000"/>
              <a:buNone/>
            </a:pPr>
            <a:r>
              <a:rPr lang="en-US"/>
              <a:t>	About 40 million index cards led to information that was taken</a:t>
            </a:r>
          </a:p>
          <a:p>
            <a:pPr indent="0" lvl="0" marL="0" marR="0" rtl="0" algn="l">
              <a:spcBef>
                <a:spcPts val="0"/>
              </a:spcBef>
              <a:buSzPct val="25000"/>
              <a:buNone/>
            </a:pPr>
            <a:r>
              <a:rPr lang="en-US"/>
              <a:t>	All the information the Stasi collected could be put into 5 terabytes</a:t>
            </a:r>
          </a:p>
          <a:p>
            <a:pPr indent="0" lvl="0" marL="0" marR="0" rtl="0" algn="l">
              <a:spcBef>
                <a:spcPts val="0"/>
              </a:spcBef>
              <a:buSzPct val="25000"/>
              <a:buNone/>
            </a:pPr>
            <a:r>
              <a:rPr lang="en-US"/>
              <a:t>		In filing cabinets takes up 0.019 sq km</a:t>
            </a:r>
          </a:p>
          <a:p>
            <a:pPr indent="0" lvl="0" marL="0" marR="0" rtl="0" algn="l">
              <a:spcBef>
                <a:spcPts val="0"/>
              </a:spcBef>
              <a:buSzPct val="25000"/>
              <a:buNone/>
            </a:pPr>
            <a:r>
              <a:rPr lang="en-US"/>
              <a:t>	Data has to be interpreted by the Stasi to introduce into their records and that can be used to build a case against someone</a:t>
            </a:r>
          </a:p>
          <a:p>
            <a:pPr indent="0" lvl="0" marL="0" marR="0" rtl="0" algn="l">
              <a:spcBef>
                <a:spcPts val="0"/>
              </a:spcBef>
              <a:buSzPct val="25000"/>
              <a:buNone/>
            </a:pPr>
            <a:r>
              <a:rPr lang="en-US"/>
              <a:t>Modern day the process is much more passive and data could be much larger</a:t>
            </a:r>
          </a:p>
          <a:p>
            <a:pPr indent="0" lvl="0" marL="0" marR="0" rtl="0" algn="l">
              <a:spcBef>
                <a:spcPts val="0"/>
              </a:spcBef>
              <a:buSzPct val="25000"/>
              <a:buNone/>
            </a:pPr>
            <a:r>
              <a:rPr lang="en-US"/>
              <a:t>	NSA has an email database that can hold 5 Zettabytes of information, one billion times what the Stasi had</a:t>
            </a:r>
          </a:p>
          <a:p>
            <a:pPr indent="0" lvl="0" marL="0" marR="0" rtl="0" algn="l">
              <a:spcBef>
                <a:spcPts val="0"/>
              </a:spcBef>
              <a:buSzPct val="25000"/>
              <a:buNone/>
            </a:pPr>
            <a:r>
              <a:rPr lang="en-US"/>
              <a:t>	Modern day that information is being passively acquired all the time and could be used if anyone draws suspicion</a:t>
            </a:r>
          </a:p>
          <a:p>
            <a:pPr indent="0" lvl="0" marL="0" marR="0" rtl="0" algn="l">
              <a:spcBef>
                <a:spcPts val="0"/>
              </a:spcBef>
              <a:buSzPct val="25000"/>
              <a:buNone/>
            </a:pPr>
            <a:r>
              <a:rPr lang="en-US"/>
              <a:t>It takes fewer people, with less space, less equipment on the government side, and it takes less training</a:t>
            </a:r>
          </a:p>
          <a:p>
            <a:pPr indent="0" lvl="0" marL="0" marR="0" rtl="0" algn="l">
              <a:spcBef>
                <a:spcPts val="0"/>
              </a:spcBef>
              <a:buSzPct val="25000"/>
              <a:buNone/>
            </a:pPr>
            <a:r>
              <a:t/>
            </a:r>
            <a:endParaRPr/>
          </a:p>
          <a:p>
            <a:pPr indent="0" lvl="0" marL="0" marR="0" rtl="0" algn="l">
              <a:spcBef>
                <a:spcPts val="0"/>
              </a:spcBef>
              <a:buSzPct val="25000"/>
              <a:buNone/>
            </a:pPr>
            <a:r>
              <a:rPr lang="en-US"/>
              <a:t>Swap to the other computer to show comparison as the comparison of Stasi vs NSA filesystem:</a:t>
            </a:r>
          </a:p>
          <a:p>
            <a:pPr indent="0" lvl="0" marL="0" marR="0" rtl="0" algn="l">
              <a:spcBef>
                <a:spcPts val="0"/>
              </a:spcBef>
              <a:buSzPct val="25000"/>
              <a:buNone/>
            </a:pPr>
            <a:r>
              <a:rPr lang="en-US"/>
              <a:t>https://apps.opendatacity.de/stasi-vs-nsa/english.html</a:t>
            </a:r>
          </a:p>
        </p:txBody>
      </p:sp>
      <p:sp>
        <p:nvSpPr>
          <p:cNvPr id="188" name="Shape 188"/>
          <p:cNvSpPr txBox="1"/>
          <p:nvPr>
            <p:ph idx="12" type="sldNum"/>
          </p:nvPr>
        </p:nvSpPr>
        <p:spPr>
          <a:xfrm>
            <a:off x="3884612" y="8685213"/>
            <a:ext cx="2971800"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18" name="Shape 18"/>
        <p:cNvGrpSpPr/>
        <p:nvPr/>
      </p:nvGrpSpPr>
      <p:grpSpPr>
        <a:xfrm>
          <a:off x="0" y="0"/>
          <a:ext cx="0" cy="0"/>
          <a:chOff x="0" y="0"/>
          <a:chExt cx="0" cy="0"/>
        </a:xfrm>
      </p:grpSpPr>
      <p:sp>
        <p:nvSpPr>
          <p:cNvPr id="19" name="Shape 19"/>
          <p:cNvSpPr txBox="1"/>
          <p:nvPr>
            <p:ph type="title"/>
          </p:nvPr>
        </p:nvSpPr>
        <p:spPr>
          <a:xfrm>
            <a:off x="685800" y="361950"/>
            <a:ext cx="7772400" cy="914400"/>
          </a:xfrm>
          <a:prstGeom prst="rect">
            <a:avLst/>
          </a:prstGeom>
          <a:noFill/>
          <a:ln>
            <a:noFill/>
          </a:ln>
        </p:spPr>
        <p:txBody>
          <a:bodyPr anchorCtr="0" anchor="ctr" bIns="91425" lIns="91425" rIns="91425" tIns="91425"/>
          <a:lstStyle>
            <a:lvl1pPr indent="0" lvl="0" marL="0" marR="0" rtl="0" algn="l">
              <a:lnSpc>
                <a:spcPct val="80000"/>
              </a:lnSpc>
              <a:spcBef>
                <a:spcPts val="0"/>
              </a:spcBef>
              <a:buClr>
                <a:schemeClr val="lt1"/>
              </a:buClr>
              <a:buFont typeface="Cambria"/>
              <a:buNone/>
              <a:defRPr b="0" i="0" sz="2700" u="none" cap="none" strike="noStrike">
                <a:solidFill>
                  <a:schemeClr val="lt1"/>
                </a:solidFill>
                <a:latin typeface="Cambria"/>
                <a:ea typeface="Cambria"/>
                <a:cs typeface="Cambria"/>
                <a:sym typeface="Cambria"/>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20" name="Shape 20"/>
          <p:cNvSpPr txBox="1"/>
          <p:nvPr>
            <p:ph idx="1" type="body"/>
          </p:nvPr>
        </p:nvSpPr>
        <p:spPr>
          <a:xfrm>
            <a:off x="685800" y="1352550"/>
            <a:ext cx="3733800" cy="3352800"/>
          </a:xfrm>
          <a:prstGeom prst="rect">
            <a:avLst/>
          </a:prstGeom>
          <a:noFill/>
          <a:ln>
            <a:noFill/>
          </a:ln>
        </p:spPr>
        <p:txBody>
          <a:bodyPr anchorCtr="0" anchor="t" bIns="91425" lIns="91425" rIns="91425" tIns="91425"/>
          <a:lstStyle>
            <a:lvl1pPr indent="-102896" lvl="0" marL="205766" marR="0" rtl="0" algn="l">
              <a:lnSpc>
                <a:spcPct val="90000"/>
              </a:lnSpc>
              <a:spcBef>
                <a:spcPts val="1200"/>
              </a:spcBef>
              <a:buClr>
                <a:schemeClr val="lt2"/>
              </a:buClr>
              <a:buSzPct val="90000"/>
              <a:buFont typeface="Arial"/>
              <a:buChar char="•"/>
              <a:defRPr b="0" i="0" sz="1800" u="none" cap="none" strike="noStrike">
                <a:solidFill>
                  <a:schemeClr val="lt1"/>
                </a:solidFill>
                <a:latin typeface="Cambria"/>
                <a:ea typeface="Cambria"/>
                <a:cs typeface="Cambria"/>
                <a:sym typeface="Cambria"/>
              </a:defRPr>
            </a:lvl1pPr>
            <a:lvl2pPr indent="-122609" lvl="1" marL="411534" marR="0" rtl="0" algn="l">
              <a:lnSpc>
                <a:spcPct val="90000"/>
              </a:lnSpc>
              <a:spcBef>
                <a:spcPts val="600"/>
              </a:spcBef>
              <a:buClr>
                <a:schemeClr val="lt2"/>
              </a:buClr>
              <a:buSzPct val="90000"/>
              <a:buFont typeface="Cambria"/>
              <a:buChar char="–"/>
              <a:defRPr b="0" i="0" sz="1500" u="none" cap="none" strike="noStrike">
                <a:solidFill>
                  <a:schemeClr val="lt1"/>
                </a:solidFill>
                <a:latin typeface="Cambria"/>
                <a:ea typeface="Cambria"/>
                <a:cs typeface="Cambria"/>
                <a:sym typeface="Cambria"/>
              </a:defRPr>
            </a:lvl2pPr>
            <a:lvl3pPr indent="-122002" lvl="2" marL="617302" marR="0" rtl="0" algn="l">
              <a:lnSpc>
                <a:spcPct val="90000"/>
              </a:lnSpc>
              <a:spcBef>
                <a:spcPts val="600"/>
              </a:spcBef>
              <a:buClr>
                <a:schemeClr val="lt2"/>
              </a:buClr>
              <a:buSzPct val="100000"/>
              <a:buFont typeface="Arial"/>
              <a:buChar char="•"/>
              <a:defRPr b="0" i="0" sz="1400" u="none" cap="none" strike="noStrike">
                <a:solidFill>
                  <a:schemeClr val="lt1"/>
                </a:solidFill>
                <a:latin typeface="Cambria"/>
                <a:ea typeface="Cambria"/>
                <a:cs typeface="Cambria"/>
                <a:sym typeface="Cambria"/>
              </a:defRPr>
            </a:lvl3pPr>
            <a:lvl4pPr indent="-137270" lvl="3" marL="823070" marR="0" rtl="0" algn="l">
              <a:lnSpc>
                <a:spcPct val="90000"/>
              </a:lnSpc>
              <a:spcBef>
                <a:spcPts val="600"/>
              </a:spcBef>
              <a:buClr>
                <a:schemeClr val="lt2"/>
              </a:buClr>
              <a:buSzPct val="100000"/>
              <a:buFont typeface="Cambria"/>
              <a:buChar char="–"/>
              <a:defRPr b="0" i="0" sz="1200" u="none" cap="none" strike="noStrike">
                <a:solidFill>
                  <a:schemeClr val="lt1"/>
                </a:solidFill>
                <a:latin typeface="Cambria"/>
                <a:ea typeface="Cambria"/>
                <a:cs typeface="Cambria"/>
                <a:sym typeface="Cambria"/>
              </a:defRPr>
            </a:lvl4pPr>
            <a:lvl5pPr indent="-146187" lvl="4" marL="1028837" marR="0" rtl="0" algn="l">
              <a:lnSpc>
                <a:spcPct val="90000"/>
              </a:lnSpc>
              <a:spcBef>
                <a:spcPts val="600"/>
              </a:spcBef>
              <a:buClr>
                <a:schemeClr val="lt2"/>
              </a:buClr>
              <a:buSzPct val="100000"/>
              <a:buFont typeface="Arial"/>
              <a:buChar char="•"/>
              <a:defRPr b="0" i="0" sz="1100" u="none" cap="none" strike="noStrike">
                <a:solidFill>
                  <a:schemeClr val="lt1"/>
                </a:solidFill>
                <a:latin typeface="Cambria"/>
                <a:ea typeface="Cambria"/>
                <a:cs typeface="Cambria"/>
                <a:sym typeface="Cambria"/>
              </a:defRPr>
            </a:lvl5pPr>
            <a:lvl6pPr indent="-136055" lvl="5" marL="1234605" marR="0" rtl="0" algn="l">
              <a:lnSpc>
                <a:spcPct val="90000"/>
              </a:lnSpc>
              <a:spcBef>
                <a:spcPts val="600"/>
              </a:spcBef>
              <a:buClr>
                <a:schemeClr val="lt2"/>
              </a:buClr>
              <a:buSzPct val="100000"/>
              <a:buFont typeface="Cambria"/>
              <a:buChar char="–"/>
              <a:defRPr b="0" i="0" sz="1100" u="none" cap="none" strike="noStrike">
                <a:solidFill>
                  <a:schemeClr val="lt1"/>
                </a:solidFill>
                <a:latin typeface="Cambria"/>
                <a:ea typeface="Cambria"/>
                <a:cs typeface="Cambria"/>
                <a:sym typeface="Cambria"/>
              </a:defRPr>
            </a:lvl6pPr>
            <a:lvl7pPr indent="-141903" lvl="6" marL="2002453" marR="0" rtl="0" algn="l">
              <a:lnSpc>
                <a:spcPct val="90000"/>
              </a:lnSpc>
              <a:spcBef>
                <a:spcPts val="600"/>
              </a:spcBef>
              <a:buClr>
                <a:schemeClr val="lt2"/>
              </a:buClr>
              <a:buSzPct val="100000"/>
              <a:buFont typeface="Arial"/>
              <a:buChar char="•"/>
              <a:defRPr b="0" i="0" sz="1100" u="none" cap="none" strike="noStrike">
                <a:solidFill>
                  <a:schemeClr val="lt1"/>
                </a:solidFill>
                <a:latin typeface="Cambria"/>
                <a:ea typeface="Cambria"/>
                <a:cs typeface="Cambria"/>
                <a:sym typeface="Cambria"/>
              </a:defRPr>
            </a:lvl7pPr>
            <a:lvl8pPr indent="-141903" lvl="7" marL="2002453" marR="0" rtl="0" algn="l">
              <a:lnSpc>
                <a:spcPct val="90000"/>
              </a:lnSpc>
              <a:spcBef>
                <a:spcPts val="600"/>
              </a:spcBef>
              <a:buClr>
                <a:schemeClr val="lt2"/>
              </a:buClr>
              <a:buSzPct val="100000"/>
              <a:buFont typeface="Cambria"/>
              <a:buChar char="–"/>
              <a:defRPr b="0" i="0" sz="1100" u="none" cap="none" strike="noStrike">
                <a:solidFill>
                  <a:schemeClr val="lt1"/>
                </a:solidFill>
                <a:latin typeface="Cambria"/>
                <a:ea typeface="Cambria"/>
                <a:cs typeface="Cambria"/>
                <a:sym typeface="Cambria"/>
              </a:defRPr>
            </a:lvl8pPr>
            <a:lvl9pPr indent="-141903" lvl="8" marL="2002453" marR="0" rtl="0" algn="l">
              <a:lnSpc>
                <a:spcPct val="90000"/>
              </a:lnSpc>
              <a:spcBef>
                <a:spcPts val="600"/>
              </a:spcBef>
              <a:buClr>
                <a:schemeClr val="lt2"/>
              </a:buClr>
              <a:buSzPct val="100000"/>
              <a:buFont typeface="Arial"/>
              <a:buChar char="•"/>
              <a:defRPr b="0" i="0" sz="1100" u="none" cap="none" strike="noStrike">
                <a:solidFill>
                  <a:schemeClr val="lt1"/>
                </a:solidFill>
                <a:latin typeface="Cambria"/>
                <a:ea typeface="Cambria"/>
                <a:cs typeface="Cambria"/>
                <a:sym typeface="Cambria"/>
              </a:defRPr>
            </a:lvl9pPr>
          </a:lstStyle>
          <a:p/>
        </p:txBody>
      </p:sp>
      <p:sp>
        <p:nvSpPr>
          <p:cNvPr id="21" name="Shape 21"/>
          <p:cNvSpPr txBox="1"/>
          <p:nvPr>
            <p:ph idx="2" type="body"/>
          </p:nvPr>
        </p:nvSpPr>
        <p:spPr>
          <a:xfrm>
            <a:off x="4724400" y="1352550"/>
            <a:ext cx="3733800" cy="3352800"/>
          </a:xfrm>
          <a:prstGeom prst="rect">
            <a:avLst/>
          </a:prstGeom>
          <a:noFill/>
          <a:ln>
            <a:noFill/>
          </a:ln>
        </p:spPr>
        <p:txBody>
          <a:bodyPr anchorCtr="0" anchor="t" bIns="91425" lIns="91425" rIns="91425" tIns="91425"/>
          <a:lstStyle>
            <a:lvl1pPr indent="-102896" lvl="0" marL="205766" marR="0" rtl="0" algn="l">
              <a:lnSpc>
                <a:spcPct val="90000"/>
              </a:lnSpc>
              <a:spcBef>
                <a:spcPts val="1200"/>
              </a:spcBef>
              <a:buClr>
                <a:schemeClr val="lt2"/>
              </a:buClr>
              <a:buSzPct val="90000"/>
              <a:buFont typeface="Arial"/>
              <a:buChar char="•"/>
              <a:defRPr b="0" i="0" sz="1800" u="none" cap="none" strike="noStrike">
                <a:solidFill>
                  <a:schemeClr val="lt1"/>
                </a:solidFill>
                <a:latin typeface="Cambria"/>
                <a:ea typeface="Cambria"/>
                <a:cs typeface="Cambria"/>
                <a:sym typeface="Cambria"/>
              </a:defRPr>
            </a:lvl1pPr>
            <a:lvl2pPr indent="-122609" lvl="1" marL="411534" marR="0" rtl="0" algn="l">
              <a:lnSpc>
                <a:spcPct val="90000"/>
              </a:lnSpc>
              <a:spcBef>
                <a:spcPts val="600"/>
              </a:spcBef>
              <a:buClr>
                <a:schemeClr val="lt2"/>
              </a:buClr>
              <a:buSzPct val="90000"/>
              <a:buFont typeface="Cambria"/>
              <a:buChar char="–"/>
              <a:defRPr b="0" i="0" sz="1500" u="none" cap="none" strike="noStrike">
                <a:solidFill>
                  <a:schemeClr val="lt1"/>
                </a:solidFill>
                <a:latin typeface="Cambria"/>
                <a:ea typeface="Cambria"/>
                <a:cs typeface="Cambria"/>
                <a:sym typeface="Cambria"/>
              </a:defRPr>
            </a:lvl2pPr>
            <a:lvl3pPr indent="-122002" lvl="2" marL="617302" marR="0" rtl="0" algn="l">
              <a:lnSpc>
                <a:spcPct val="90000"/>
              </a:lnSpc>
              <a:spcBef>
                <a:spcPts val="600"/>
              </a:spcBef>
              <a:buClr>
                <a:schemeClr val="lt2"/>
              </a:buClr>
              <a:buSzPct val="100000"/>
              <a:buFont typeface="Arial"/>
              <a:buChar char="•"/>
              <a:defRPr b="0" i="0" sz="1400" u="none" cap="none" strike="noStrike">
                <a:solidFill>
                  <a:schemeClr val="lt1"/>
                </a:solidFill>
                <a:latin typeface="Cambria"/>
                <a:ea typeface="Cambria"/>
                <a:cs typeface="Cambria"/>
                <a:sym typeface="Cambria"/>
              </a:defRPr>
            </a:lvl3pPr>
            <a:lvl4pPr indent="-137270" lvl="3" marL="823070" marR="0" rtl="0" algn="l">
              <a:lnSpc>
                <a:spcPct val="90000"/>
              </a:lnSpc>
              <a:spcBef>
                <a:spcPts val="600"/>
              </a:spcBef>
              <a:buClr>
                <a:schemeClr val="lt2"/>
              </a:buClr>
              <a:buSzPct val="100000"/>
              <a:buFont typeface="Cambria"/>
              <a:buChar char="–"/>
              <a:defRPr b="0" i="0" sz="1200" u="none" cap="none" strike="noStrike">
                <a:solidFill>
                  <a:schemeClr val="lt1"/>
                </a:solidFill>
                <a:latin typeface="Cambria"/>
                <a:ea typeface="Cambria"/>
                <a:cs typeface="Cambria"/>
                <a:sym typeface="Cambria"/>
              </a:defRPr>
            </a:lvl4pPr>
            <a:lvl5pPr indent="-146187" lvl="4" marL="1028837" marR="0" rtl="0" algn="l">
              <a:lnSpc>
                <a:spcPct val="90000"/>
              </a:lnSpc>
              <a:spcBef>
                <a:spcPts val="600"/>
              </a:spcBef>
              <a:buClr>
                <a:schemeClr val="lt2"/>
              </a:buClr>
              <a:buSzPct val="100000"/>
              <a:buFont typeface="Arial"/>
              <a:buChar char="•"/>
              <a:defRPr b="0" i="0" sz="1100" u="none" cap="none" strike="noStrike">
                <a:solidFill>
                  <a:schemeClr val="lt1"/>
                </a:solidFill>
                <a:latin typeface="Cambria"/>
                <a:ea typeface="Cambria"/>
                <a:cs typeface="Cambria"/>
                <a:sym typeface="Cambria"/>
              </a:defRPr>
            </a:lvl5pPr>
            <a:lvl6pPr indent="-141903" lvl="5" marL="2002453" marR="0" rtl="0" algn="l">
              <a:lnSpc>
                <a:spcPct val="90000"/>
              </a:lnSpc>
              <a:spcBef>
                <a:spcPts val="600"/>
              </a:spcBef>
              <a:buClr>
                <a:schemeClr val="lt2"/>
              </a:buClr>
              <a:buSzPct val="100000"/>
              <a:buFont typeface="Cambria"/>
              <a:buChar char="–"/>
              <a:defRPr b="0" i="0" sz="1100" u="none" cap="none" strike="noStrike">
                <a:solidFill>
                  <a:schemeClr val="lt1"/>
                </a:solidFill>
                <a:latin typeface="Cambria"/>
                <a:ea typeface="Cambria"/>
                <a:cs typeface="Cambria"/>
                <a:sym typeface="Cambria"/>
              </a:defRPr>
            </a:lvl6pPr>
            <a:lvl7pPr indent="-141903" lvl="6" marL="2002453" marR="0" rtl="0" algn="l">
              <a:lnSpc>
                <a:spcPct val="90000"/>
              </a:lnSpc>
              <a:spcBef>
                <a:spcPts val="600"/>
              </a:spcBef>
              <a:buClr>
                <a:schemeClr val="lt2"/>
              </a:buClr>
              <a:buSzPct val="100000"/>
              <a:buFont typeface="Arial"/>
              <a:buChar char="•"/>
              <a:defRPr b="0" i="0" sz="1100" u="none" cap="none" strike="noStrike">
                <a:solidFill>
                  <a:schemeClr val="lt1"/>
                </a:solidFill>
                <a:latin typeface="Cambria"/>
                <a:ea typeface="Cambria"/>
                <a:cs typeface="Cambria"/>
                <a:sym typeface="Cambria"/>
              </a:defRPr>
            </a:lvl7pPr>
            <a:lvl8pPr indent="-141903" lvl="7" marL="2002453" marR="0" rtl="0" algn="l">
              <a:lnSpc>
                <a:spcPct val="90000"/>
              </a:lnSpc>
              <a:spcBef>
                <a:spcPts val="600"/>
              </a:spcBef>
              <a:buClr>
                <a:schemeClr val="lt2"/>
              </a:buClr>
              <a:buSzPct val="100000"/>
              <a:buFont typeface="Cambria"/>
              <a:buChar char="–"/>
              <a:defRPr b="0" i="0" sz="1100" u="none" cap="none" strike="noStrike">
                <a:solidFill>
                  <a:schemeClr val="lt1"/>
                </a:solidFill>
                <a:latin typeface="Cambria"/>
                <a:ea typeface="Cambria"/>
                <a:cs typeface="Cambria"/>
                <a:sym typeface="Cambria"/>
              </a:defRPr>
            </a:lvl8pPr>
            <a:lvl9pPr indent="-141903" lvl="8" marL="2002453" marR="0" rtl="0" algn="l">
              <a:lnSpc>
                <a:spcPct val="90000"/>
              </a:lnSpc>
              <a:spcBef>
                <a:spcPts val="600"/>
              </a:spcBef>
              <a:buClr>
                <a:schemeClr val="lt2"/>
              </a:buClr>
              <a:buSzPct val="100000"/>
              <a:buFont typeface="Arial"/>
              <a:buChar char="•"/>
              <a:defRPr b="0" i="0" sz="1100" u="none" cap="none" strike="noStrike">
                <a:solidFill>
                  <a:schemeClr val="lt1"/>
                </a:solidFill>
                <a:latin typeface="Cambria"/>
                <a:ea typeface="Cambria"/>
                <a:cs typeface="Cambria"/>
                <a:sym typeface="Cambria"/>
              </a:defRPr>
            </a:lvl9pPr>
          </a:lstStyle>
          <a:p/>
        </p:txBody>
      </p:sp>
      <p:sp>
        <p:nvSpPr>
          <p:cNvPr id="22" name="Shape 22"/>
          <p:cNvSpPr txBox="1"/>
          <p:nvPr>
            <p:ph idx="10" type="dt"/>
          </p:nvPr>
        </p:nvSpPr>
        <p:spPr>
          <a:xfrm>
            <a:off x="6553200" y="4997196"/>
            <a:ext cx="1066800" cy="146400"/>
          </a:xfrm>
          <a:prstGeom prst="rect">
            <a:avLst/>
          </a:prstGeom>
          <a:noFill/>
          <a:ln>
            <a:noFill/>
          </a:ln>
        </p:spPr>
        <p:txBody>
          <a:bodyPr anchorCtr="0" anchor="ctr" bIns="91425" lIns="91425" rIns="91425" tIns="91425"/>
          <a:lstStyle>
            <a:lvl1pPr indent="0" lvl="0" marL="0" marR="0" rtl="0" algn="r">
              <a:spcBef>
                <a:spcPts val="0"/>
              </a:spcBef>
              <a:buNone/>
              <a:defRPr b="0" i="0" sz="900" u="none" cap="none" strike="noStrike">
                <a:solidFill>
                  <a:schemeClr val="lt1"/>
                </a:solidFill>
                <a:latin typeface="Cambria"/>
                <a:ea typeface="Cambria"/>
                <a:cs typeface="Cambria"/>
                <a:sym typeface="Cambria"/>
              </a:defRPr>
            </a:lvl1pPr>
            <a:lvl2pPr indent="0" lvl="1" marL="457200" marR="0" rtl="0" algn="l">
              <a:spcBef>
                <a:spcPts val="0"/>
              </a:spcBef>
              <a:buNone/>
              <a:defRPr b="0" i="0" sz="1800" u="none" cap="none" strike="noStrike">
                <a:solidFill>
                  <a:schemeClr val="lt1"/>
                </a:solidFill>
                <a:latin typeface="Cambria"/>
                <a:ea typeface="Cambria"/>
                <a:cs typeface="Cambria"/>
                <a:sym typeface="Cambria"/>
              </a:defRPr>
            </a:lvl2pPr>
            <a:lvl3pPr indent="0" lvl="2" marL="914400" marR="0" rtl="0" algn="l">
              <a:spcBef>
                <a:spcPts val="0"/>
              </a:spcBef>
              <a:buNone/>
              <a:defRPr b="0" i="0" sz="1800" u="none" cap="none" strike="noStrike">
                <a:solidFill>
                  <a:schemeClr val="lt1"/>
                </a:solidFill>
                <a:latin typeface="Cambria"/>
                <a:ea typeface="Cambria"/>
                <a:cs typeface="Cambria"/>
                <a:sym typeface="Cambria"/>
              </a:defRPr>
            </a:lvl3pPr>
            <a:lvl4pPr indent="0" lvl="3" marL="1371600" marR="0" rtl="0" algn="l">
              <a:spcBef>
                <a:spcPts val="0"/>
              </a:spcBef>
              <a:buNone/>
              <a:defRPr b="0" i="0" sz="1800" u="none" cap="none" strike="noStrike">
                <a:solidFill>
                  <a:schemeClr val="lt1"/>
                </a:solidFill>
                <a:latin typeface="Cambria"/>
                <a:ea typeface="Cambria"/>
                <a:cs typeface="Cambria"/>
                <a:sym typeface="Cambria"/>
              </a:defRPr>
            </a:lvl4pPr>
            <a:lvl5pPr indent="0" lvl="4" marL="1828800" marR="0" rtl="0" algn="l">
              <a:spcBef>
                <a:spcPts val="0"/>
              </a:spcBef>
              <a:buNone/>
              <a:defRPr b="0" i="0" sz="1800" u="none" cap="none" strike="noStrike">
                <a:solidFill>
                  <a:schemeClr val="lt1"/>
                </a:solidFill>
                <a:latin typeface="Cambria"/>
                <a:ea typeface="Cambria"/>
                <a:cs typeface="Cambria"/>
                <a:sym typeface="Cambria"/>
              </a:defRPr>
            </a:lvl5pPr>
            <a:lvl6pPr indent="0" lvl="5" marL="2286000" marR="0" rtl="0" algn="l">
              <a:spcBef>
                <a:spcPts val="0"/>
              </a:spcBef>
              <a:buNone/>
              <a:defRPr b="0" i="0" sz="1800" u="none" cap="none" strike="noStrike">
                <a:solidFill>
                  <a:schemeClr val="lt1"/>
                </a:solidFill>
                <a:latin typeface="Cambria"/>
                <a:ea typeface="Cambria"/>
                <a:cs typeface="Cambria"/>
                <a:sym typeface="Cambria"/>
              </a:defRPr>
            </a:lvl6pPr>
            <a:lvl7pPr indent="0" lvl="6" marL="2743200" marR="0" rtl="0" algn="l">
              <a:spcBef>
                <a:spcPts val="0"/>
              </a:spcBef>
              <a:buNone/>
              <a:defRPr b="0" i="0" sz="1800" u="none" cap="none" strike="noStrike">
                <a:solidFill>
                  <a:schemeClr val="lt1"/>
                </a:solidFill>
                <a:latin typeface="Cambria"/>
                <a:ea typeface="Cambria"/>
                <a:cs typeface="Cambria"/>
                <a:sym typeface="Cambria"/>
              </a:defRPr>
            </a:lvl7pPr>
            <a:lvl8pPr indent="0" lvl="7" marL="3200400" marR="0" rtl="0" algn="l">
              <a:spcBef>
                <a:spcPts val="0"/>
              </a:spcBef>
              <a:buNone/>
              <a:defRPr b="0" i="0" sz="1800" u="none" cap="none" strike="noStrike">
                <a:solidFill>
                  <a:schemeClr val="lt1"/>
                </a:solidFill>
                <a:latin typeface="Cambria"/>
                <a:ea typeface="Cambria"/>
                <a:cs typeface="Cambria"/>
                <a:sym typeface="Cambria"/>
              </a:defRPr>
            </a:lvl8pPr>
            <a:lvl9pPr indent="0" lvl="8" marL="3657600" marR="0" rtl="0" algn="l">
              <a:spcBef>
                <a:spcPts val="0"/>
              </a:spcBef>
              <a:buNone/>
              <a:defRPr b="0" i="0" sz="1800" u="none" cap="none" strike="noStrike">
                <a:solidFill>
                  <a:schemeClr val="lt1"/>
                </a:solidFill>
                <a:latin typeface="Cambria"/>
                <a:ea typeface="Cambria"/>
                <a:cs typeface="Cambria"/>
                <a:sym typeface="Cambria"/>
              </a:defRPr>
            </a:lvl9pPr>
          </a:lstStyle>
          <a:p/>
        </p:txBody>
      </p:sp>
      <p:sp>
        <p:nvSpPr>
          <p:cNvPr id="23" name="Shape 23"/>
          <p:cNvSpPr txBox="1"/>
          <p:nvPr>
            <p:ph idx="11" type="ftr"/>
          </p:nvPr>
        </p:nvSpPr>
        <p:spPr>
          <a:xfrm>
            <a:off x="0" y="4997196"/>
            <a:ext cx="5562600" cy="1464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lt1"/>
              </a:buClr>
              <a:buFont typeface="Cambria"/>
              <a:buNone/>
              <a:defRPr b="0" i="0" sz="900" u="none" cap="none" strike="noStrike">
                <a:solidFill>
                  <a:schemeClr val="lt1"/>
                </a:solidFill>
                <a:latin typeface="Cambria"/>
                <a:ea typeface="Cambria"/>
                <a:cs typeface="Cambria"/>
                <a:sym typeface="Cambria"/>
              </a:defRPr>
            </a:lvl1pPr>
            <a:lvl2pPr indent="0" lvl="1" marL="457200" marR="0" rtl="0" algn="l">
              <a:spcBef>
                <a:spcPts val="0"/>
              </a:spcBef>
              <a:buNone/>
              <a:defRPr b="0" i="0" sz="1800" u="none" cap="none" strike="noStrike">
                <a:solidFill>
                  <a:schemeClr val="lt1"/>
                </a:solidFill>
                <a:latin typeface="Cambria"/>
                <a:ea typeface="Cambria"/>
                <a:cs typeface="Cambria"/>
                <a:sym typeface="Cambria"/>
              </a:defRPr>
            </a:lvl2pPr>
            <a:lvl3pPr indent="0" lvl="2" marL="914400" marR="0" rtl="0" algn="l">
              <a:spcBef>
                <a:spcPts val="0"/>
              </a:spcBef>
              <a:buNone/>
              <a:defRPr b="0" i="0" sz="1800" u="none" cap="none" strike="noStrike">
                <a:solidFill>
                  <a:schemeClr val="lt1"/>
                </a:solidFill>
                <a:latin typeface="Cambria"/>
                <a:ea typeface="Cambria"/>
                <a:cs typeface="Cambria"/>
                <a:sym typeface="Cambria"/>
              </a:defRPr>
            </a:lvl3pPr>
            <a:lvl4pPr indent="0" lvl="3" marL="1371600" marR="0" rtl="0" algn="l">
              <a:spcBef>
                <a:spcPts val="0"/>
              </a:spcBef>
              <a:buNone/>
              <a:defRPr b="0" i="0" sz="1800" u="none" cap="none" strike="noStrike">
                <a:solidFill>
                  <a:schemeClr val="lt1"/>
                </a:solidFill>
                <a:latin typeface="Cambria"/>
                <a:ea typeface="Cambria"/>
                <a:cs typeface="Cambria"/>
                <a:sym typeface="Cambria"/>
              </a:defRPr>
            </a:lvl4pPr>
            <a:lvl5pPr indent="0" lvl="4" marL="1828800" marR="0" rtl="0" algn="l">
              <a:spcBef>
                <a:spcPts val="0"/>
              </a:spcBef>
              <a:buNone/>
              <a:defRPr b="0" i="0" sz="1800" u="none" cap="none" strike="noStrike">
                <a:solidFill>
                  <a:schemeClr val="lt1"/>
                </a:solidFill>
                <a:latin typeface="Cambria"/>
                <a:ea typeface="Cambria"/>
                <a:cs typeface="Cambria"/>
                <a:sym typeface="Cambria"/>
              </a:defRPr>
            </a:lvl5pPr>
            <a:lvl6pPr indent="0" lvl="5" marL="2286000" marR="0" rtl="0" algn="l">
              <a:spcBef>
                <a:spcPts val="0"/>
              </a:spcBef>
              <a:buNone/>
              <a:defRPr b="0" i="0" sz="1800" u="none" cap="none" strike="noStrike">
                <a:solidFill>
                  <a:schemeClr val="lt1"/>
                </a:solidFill>
                <a:latin typeface="Cambria"/>
                <a:ea typeface="Cambria"/>
                <a:cs typeface="Cambria"/>
                <a:sym typeface="Cambria"/>
              </a:defRPr>
            </a:lvl6pPr>
            <a:lvl7pPr indent="0" lvl="6" marL="2743200" marR="0" rtl="0" algn="l">
              <a:spcBef>
                <a:spcPts val="0"/>
              </a:spcBef>
              <a:buNone/>
              <a:defRPr b="0" i="0" sz="1800" u="none" cap="none" strike="noStrike">
                <a:solidFill>
                  <a:schemeClr val="lt1"/>
                </a:solidFill>
                <a:latin typeface="Cambria"/>
                <a:ea typeface="Cambria"/>
                <a:cs typeface="Cambria"/>
                <a:sym typeface="Cambria"/>
              </a:defRPr>
            </a:lvl7pPr>
            <a:lvl8pPr indent="0" lvl="7" marL="3200400" marR="0" rtl="0" algn="l">
              <a:spcBef>
                <a:spcPts val="0"/>
              </a:spcBef>
              <a:buNone/>
              <a:defRPr b="0" i="0" sz="1800" u="none" cap="none" strike="noStrike">
                <a:solidFill>
                  <a:schemeClr val="lt1"/>
                </a:solidFill>
                <a:latin typeface="Cambria"/>
                <a:ea typeface="Cambria"/>
                <a:cs typeface="Cambria"/>
                <a:sym typeface="Cambria"/>
              </a:defRPr>
            </a:lvl8pPr>
            <a:lvl9pPr indent="0" lvl="8" marL="3657600" marR="0" rtl="0" algn="l">
              <a:spcBef>
                <a:spcPts val="0"/>
              </a:spcBef>
              <a:buNone/>
              <a:defRPr b="0" i="0" sz="1800" u="none" cap="none" strike="noStrike">
                <a:solidFill>
                  <a:schemeClr val="lt1"/>
                </a:solidFill>
                <a:latin typeface="Cambria"/>
                <a:ea typeface="Cambria"/>
                <a:cs typeface="Cambria"/>
                <a:sym typeface="Cambria"/>
              </a:defRPr>
            </a:lvl9pPr>
          </a:lstStyle>
          <a:p/>
        </p:txBody>
      </p:sp>
      <p:sp>
        <p:nvSpPr>
          <p:cNvPr id="24" name="Shape 24"/>
          <p:cNvSpPr txBox="1"/>
          <p:nvPr>
            <p:ph idx="12" type="sldNum"/>
          </p:nvPr>
        </p:nvSpPr>
        <p:spPr>
          <a:xfrm>
            <a:off x="8519160" y="4997196"/>
            <a:ext cx="624900" cy="1464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900" u="none" cap="none" strike="noStrike">
                <a:solidFill>
                  <a:schemeClr val="lt1"/>
                </a:solidFill>
                <a:latin typeface="Cambria"/>
                <a:ea typeface="Cambria"/>
                <a:cs typeface="Cambria"/>
                <a:sym typeface="Cambria"/>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Alternate Picture with Caption">
    <p:spTree>
      <p:nvGrpSpPr>
        <p:cNvPr id="70" name="Shape 70"/>
        <p:cNvGrpSpPr/>
        <p:nvPr/>
      </p:nvGrpSpPr>
      <p:grpSpPr>
        <a:xfrm>
          <a:off x="0" y="0"/>
          <a:ext cx="0" cy="0"/>
          <a:chOff x="0" y="0"/>
          <a:chExt cx="0" cy="0"/>
        </a:xfrm>
      </p:grpSpPr>
      <p:sp>
        <p:nvSpPr>
          <p:cNvPr id="71" name="Shape 71"/>
          <p:cNvSpPr/>
          <p:nvPr/>
        </p:nvSpPr>
        <p:spPr>
          <a:xfrm>
            <a:off x="0" y="-836"/>
            <a:ext cx="5715000" cy="5144400"/>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mbria"/>
              <a:ea typeface="Cambria"/>
              <a:cs typeface="Cambria"/>
              <a:sym typeface="Cambria"/>
            </a:endParaRPr>
          </a:p>
        </p:txBody>
      </p:sp>
      <p:sp>
        <p:nvSpPr>
          <p:cNvPr id="72" name="Shape 72"/>
          <p:cNvSpPr txBox="1"/>
          <p:nvPr>
            <p:ph type="title"/>
          </p:nvPr>
        </p:nvSpPr>
        <p:spPr>
          <a:xfrm>
            <a:off x="5867400" y="361950"/>
            <a:ext cx="2971800" cy="1066800"/>
          </a:xfrm>
          <a:prstGeom prst="rect">
            <a:avLst/>
          </a:prstGeom>
          <a:noFill/>
          <a:ln>
            <a:noFill/>
          </a:ln>
        </p:spPr>
        <p:txBody>
          <a:bodyPr anchorCtr="0" anchor="b" bIns="91425" lIns="91425" rIns="91425" tIns="91425"/>
          <a:lstStyle>
            <a:lvl1pPr indent="0" lvl="0" marL="0" marR="0" rtl="0" algn="l">
              <a:lnSpc>
                <a:spcPct val="80000"/>
              </a:lnSpc>
              <a:spcBef>
                <a:spcPts val="0"/>
              </a:spcBef>
              <a:buClr>
                <a:schemeClr val="lt1"/>
              </a:buClr>
              <a:buFont typeface="Cambria"/>
              <a:buNone/>
              <a:defRPr b="0" i="0" sz="2400" u="none" cap="none" strike="noStrike">
                <a:solidFill>
                  <a:schemeClr val="lt1"/>
                </a:solidFill>
                <a:latin typeface="Cambria"/>
                <a:ea typeface="Cambria"/>
                <a:cs typeface="Cambria"/>
                <a:sym typeface="Cambria"/>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73" name="Shape 73"/>
          <p:cNvSpPr/>
          <p:nvPr>
            <p:ph idx="2" type="pic"/>
          </p:nvPr>
        </p:nvSpPr>
        <p:spPr>
          <a:xfrm>
            <a:off x="381000" y="361950"/>
            <a:ext cx="4953000" cy="4381500"/>
          </a:xfrm>
          <a:prstGeom prst="rect">
            <a:avLst/>
          </a:prstGeom>
          <a:noFill/>
          <a:ln>
            <a:noFill/>
          </a:ln>
        </p:spPr>
        <p:txBody>
          <a:bodyPr anchorCtr="0" anchor="t" bIns="91425" lIns="91425" rIns="91425" tIns="91425"/>
          <a:lstStyle>
            <a:lvl1pPr indent="0" lvl="0" marL="0" marR="0" rtl="0" algn="ctr">
              <a:lnSpc>
                <a:spcPct val="90000"/>
              </a:lnSpc>
              <a:spcBef>
                <a:spcPts val="1200"/>
              </a:spcBef>
              <a:buClr>
                <a:schemeClr val="lt2"/>
              </a:buClr>
              <a:buFont typeface="Arial"/>
              <a:buNone/>
              <a:defRPr b="0" i="0" sz="2000" u="none" cap="none" strike="noStrike">
                <a:solidFill>
                  <a:schemeClr val="lt1"/>
                </a:solidFill>
                <a:latin typeface="Cambria"/>
                <a:ea typeface="Cambria"/>
                <a:cs typeface="Cambria"/>
                <a:sym typeface="Cambria"/>
              </a:defRPr>
            </a:lvl1pPr>
            <a:lvl2pPr indent="-12680" lvl="1" marL="457180" marR="0" rtl="0" algn="l">
              <a:lnSpc>
                <a:spcPct val="90000"/>
              </a:lnSpc>
              <a:spcBef>
                <a:spcPts val="600"/>
              </a:spcBef>
              <a:buClr>
                <a:schemeClr val="lt2"/>
              </a:buClr>
              <a:buFont typeface="Cambria"/>
              <a:buNone/>
              <a:defRPr b="0" i="0" sz="2800" u="none" cap="none" strike="noStrike">
                <a:solidFill>
                  <a:schemeClr val="lt1"/>
                </a:solidFill>
                <a:latin typeface="Cambria"/>
                <a:ea typeface="Cambria"/>
                <a:cs typeface="Cambria"/>
                <a:sym typeface="Cambria"/>
              </a:defRPr>
            </a:lvl2pPr>
            <a:lvl3pPr indent="-12661" lvl="2" marL="914361" marR="0" rtl="0" algn="l">
              <a:lnSpc>
                <a:spcPct val="90000"/>
              </a:lnSpc>
              <a:spcBef>
                <a:spcPts val="600"/>
              </a:spcBef>
              <a:buClr>
                <a:schemeClr val="lt2"/>
              </a:buClr>
              <a:buFont typeface="Arial"/>
              <a:buNone/>
              <a:defRPr b="0" i="0" sz="2400" u="none" cap="none" strike="noStrike">
                <a:solidFill>
                  <a:schemeClr val="lt1"/>
                </a:solidFill>
                <a:latin typeface="Cambria"/>
                <a:ea typeface="Cambria"/>
                <a:cs typeface="Cambria"/>
                <a:sym typeface="Cambria"/>
              </a:defRPr>
            </a:lvl3pPr>
            <a:lvl4pPr indent="-12642" lvl="3" marL="1371542" marR="0" rtl="0" algn="l">
              <a:lnSpc>
                <a:spcPct val="90000"/>
              </a:lnSpc>
              <a:spcBef>
                <a:spcPts val="600"/>
              </a:spcBef>
              <a:buClr>
                <a:schemeClr val="lt2"/>
              </a:buClr>
              <a:buFont typeface="Cambria"/>
              <a:buNone/>
              <a:defRPr b="0" i="0" sz="2000" u="none" cap="none" strike="noStrike">
                <a:solidFill>
                  <a:schemeClr val="lt1"/>
                </a:solidFill>
                <a:latin typeface="Cambria"/>
                <a:ea typeface="Cambria"/>
                <a:cs typeface="Cambria"/>
                <a:sym typeface="Cambria"/>
              </a:defRPr>
            </a:lvl4pPr>
            <a:lvl5pPr indent="-12623" lvl="4" marL="1828723" marR="0" rtl="0" algn="l">
              <a:lnSpc>
                <a:spcPct val="90000"/>
              </a:lnSpc>
              <a:spcBef>
                <a:spcPts val="600"/>
              </a:spcBef>
              <a:buClr>
                <a:schemeClr val="lt2"/>
              </a:buClr>
              <a:buFont typeface="Arial"/>
              <a:buNone/>
              <a:defRPr b="0" i="0" sz="2000" u="none" cap="none" strike="noStrike">
                <a:solidFill>
                  <a:schemeClr val="lt1"/>
                </a:solidFill>
                <a:latin typeface="Cambria"/>
                <a:ea typeface="Cambria"/>
                <a:cs typeface="Cambria"/>
                <a:sym typeface="Cambria"/>
              </a:defRPr>
            </a:lvl5pPr>
            <a:lvl6pPr indent="-12604" lvl="5" marL="2285904" marR="0" rtl="0" algn="l">
              <a:lnSpc>
                <a:spcPct val="90000"/>
              </a:lnSpc>
              <a:spcBef>
                <a:spcPts val="600"/>
              </a:spcBef>
              <a:buClr>
                <a:schemeClr val="lt2"/>
              </a:buClr>
              <a:buFont typeface="Cambria"/>
              <a:buNone/>
              <a:defRPr b="0" i="0" sz="2000" u="none" cap="none" strike="noStrike">
                <a:solidFill>
                  <a:schemeClr val="lt1"/>
                </a:solidFill>
                <a:latin typeface="Cambria"/>
                <a:ea typeface="Cambria"/>
                <a:cs typeface="Cambria"/>
                <a:sym typeface="Cambria"/>
              </a:defRPr>
            </a:lvl6pPr>
            <a:lvl7pPr indent="-12585" lvl="6" marL="2743085" marR="0" rtl="0" algn="l">
              <a:lnSpc>
                <a:spcPct val="90000"/>
              </a:lnSpc>
              <a:spcBef>
                <a:spcPts val="600"/>
              </a:spcBef>
              <a:buClr>
                <a:schemeClr val="lt2"/>
              </a:buClr>
              <a:buFont typeface="Arial"/>
              <a:buNone/>
              <a:defRPr b="0" i="0" sz="2000" u="none" cap="none" strike="noStrike">
                <a:solidFill>
                  <a:schemeClr val="lt1"/>
                </a:solidFill>
                <a:latin typeface="Cambria"/>
                <a:ea typeface="Cambria"/>
                <a:cs typeface="Cambria"/>
                <a:sym typeface="Cambria"/>
              </a:defRPr>
            </a:lvl7pPr>
            <a:lvl8pPr indent="-12566" lvl="7" marL="3200266" marR="0" rtl="0" algn="l">
              <a:lnSpc>
                <a:spcPct val="90000"/>
              </a:lnSpc>
              <a:spcBef>
                <a:spcPts val="600"/>
              </a:spcBef>
              <a:buClr>
                <a:schemeClr val="lt2"/>
              </a:buClr>
              <a:buFont typeface="Cambria"/>
              <a:buNone/>
              <a:defRPr b="0" i="0" sz="2000" u="none" cap="none" strike="noStrike">
                <a:solidFill>
                  <a:schemeClr val="lt1"/>
                </a:solidFill>
                <a:latin typeface="Cambria"/>
                <a:ea typeface="Cambria"/>
                <a:cs typeface="Cambria"/>
                <a:sym typeface="Cambria"/>
              </a:defRPr>
            </a:lvl8pPr>
            <a:lvl9pPr indent="-12547" lvl="8" marL="3657447" marR="0" rtl="0" algn="l">
              <a:lnSpc>
                <a:spcPct val="90000"/>
              </a:lnSpc>
              <a:spcBef>
                <a:spcPts val="600"/>
              </a:spcBef>
              <a:buClr>
                <a:schemeClr val="lt2"/>
              </a:buClr>
              <a:buFont typeface="Arial"/>
              <a:buNone/>
              <a:defRPr b="0" i="0" sz="2000" u="none" cap="none" strike="noStrike">
                <a:solidFill>
                  <a:schemeClr val="lt1"/>
                </a:solidFill>
                <a:latin typeface="Cambria"/>
                <a:ea typeface="Cambria"/>
                <a:cs typeface="Cambria"/>
                <a:sym typeface="Cambria"/>
              </a:defRPr>
            </a:lvl9pPr>
          </a:lstStyle>
          <a:p/>
        </p:txBody>
      </p:sp>
      <p:sp>
        <p:nvSpPr>
          <p:cNvPr id="74" name="Shape 74"/>
          <p:cNvSpPr txBox="1"/>
          <p:nvPr>
            <p:ph idx="1" type="body"/>
          </p:nvPr>
        </p:nvSpPr>
        <p:spPr>
          <a:xfrm>
            <a:off x="5867400" y="1581150"/>
            <a:ext cx="2971800" cy="3200400"/>
          </a:xfrm>
          <a:prstGeom prst="rect">
            <a:avLst/>
          </a:prstGeom>
          <a:noFill/>
          <a:ln>
            <a:noFill/>
          </a:ln>
        </p:spPr>
        <p:txBody>
          <a:bodyPr anchorCtr="0" anchor="t" bIns="91425" lIns="91425" rIns="91425" tIns="91425"/>
          <a:lstStyle>
            <a:lvl1pPr indent="0" lvl="0" marL="0" marR="0" rtl="0" algn="l">
              <a:lnSpc>
                <a:spcPct val="90000"/>
              </a:lnSpc>
              <a:spcBef>
                <a:spcPts val="1200"/>
              </a:spcBef>
              <a:buClr>
                <a:schemeClr val="lt2"/>
              </a:buClr>
              <a:buFont typeface="Arial"/>
              <a:buNone/>
              <a:defRPr b="0" i="0" sz="1500" u="none" cap="none" strike="noStrike">
                <a:solidFill>
                  <a:schemeClr val="lt1"/>
                </a:solidFill>
                <a:latin typeface="Cambria"/>
                <a:ea typeface="Cambria"/>
                <a:cs typeface="Cambria"/>
                <a:sym typeface="Cambria"/>
              </a:defRPr>
            </a:lvl1pPr>
            <a:lvl2pPr indent="-12680" lvl="1" marL="457180" marR="0" rtl="0" algn="l">
              <a:lnSpc>
                <a:spcPct val="90000"/>
              </a:lnSpc>
              <a:spcBef>
                <a:spcPts val="600"/>
              </a:spcBef>
              <a:buClr>
                <a:schemeClr val="lt2"/>
              </a:buClr>
              <a:buFont typeface="Cambria"/>
              <a:buNone/>
              <a:defRPr b="0" i="0" sz="1200" u="none" cap="none" strike="noStrike">
                <a:solidFill>
                  <a:schemeClr val="lt1"/>
                </a:solidFill>
                <a:latin typeface="Cambria"/>
                <a:ea typeface="Cambria"/>
                <a:cs typeface="Cambria"/>
                <a:sym typeface="Cambria"/>
              </a:defRPr>
            </a:lvl2pPr>
            <a:lvl3pPr indent="-12661" lvl="2" marL="914361" marR="0" rtl="0" algn="l">
              <a:lnSpc>
                <a:spcPct val="90000"/>
              </a:lnSpc>
              <a:spcBef>
                <a:spcPts val="600"/>
              </a:spcBef>
              <a:buClr>
                <a:schemeClr val="lt2"/>
              </a:buClr>
              <a:buFont typeface="Arial"/>
              <a:buNone/>
              <a:defRPr b="0" i="0" sz="1000" u="none" cap="none" strike="noStrike">
                <a:solidFill>
                  <a:schemeClr val="lt1"/>
                </a:solidFill>
                <a:latin typeface="Cambria"/>
                <a:ea typeface="Cambria"/>
                <a:cs typeface="Cambria"/>
                <a:sym typeface="Cambria"/>
              </a:defRPr>
            </a:lvl3pPr>
            <a:lvl4pPr indent="-12642" lvl="3" marL="1371542" marR="0" rtl="0" algn="l">
              <a:lnSpc>
                <a:spcPct val="90000"/>
              </a:lnSpc>
              <a:spcBef>
                <a:spcPts val="600"/>
              </a:spcBef>
              <a:buClr>
                <a:schemeClr val="lt2"/>
              </a:buClr>
              <a:buFont typeface="Cambria"/>
              <a:buNone/>
              <a:defRPr b="0" i="0" sz="900" u="none" cap="none" strike="noStrike">
                <a:solidFill>
                  <a:schemeClr val="lt1"/>
                </a:solidFill>
                <a:latin typeface="Cambria"/>
                <a:ea typeface="Cambria"/>
                <a:cs typeface="Cambria"/>
                <a:sym typeface="Cambria"/>
              </a:defRPr>
            </a:lvl4pPr>
            <a:lvl5pPr indent="-12623" lvl="4" marL="1828723" marR="0" rtl="0" algn="l">
              <a:lnSpc>
                <a:spcPct val="90000"/>
              </a:lnSpc>
              <a:spcBef>
                <a:spcPts val="600"/>
              </a:spcBef>
              <a:buClr>
                <a:schemeClr val="lt2"/>
              </a:buClr>
              <a:buFont typeface="Arial"/>
              <a:buNone/>
              <a:defRPr b="0" i="0" sz="900" u="none" cap="none" strike="noStrike">
                <a:solidFill>
                  <a:schemeClr val="lt1"/>
                </a:solidFill>
                <a:latin typeface="Cambria"/>
                <a:ea typeface="Cambria"/>
                <a:cs typeface="Cambria"/>
                <a:sym typeface="Cambria"/>
              </a:defRPr>
            </a:lvl5pPr>
            <a:lvl6pPr indent="-12604" lvl="5" marL="2285904" marR="0" rtl="0" algn="l">
              <a:lnSpc>
                <a:spcPct val="90000"/>
              </a:lnSpc>
              <a:spcBef>
                <a:spcPts val="600"/>
              </a:spcBef>
              <a:buClr>
                <a:schemeClr val="lt2"/>
              </a:buClr>
              <a:buFont typeface="Cambria"/>
              <a:buNone/>
              <a:defRPr b="0" i="0" sz="900" u="none" cap="none" strike="noStrike">
                <a:solidFill>
                  <a:schemeClr val="lt1"/>
                </a:solidFill>
                <a:latin typeface="Cambria"/>
                <a:ea typeface="Cambria"/>
                <a:cs typeface="Cambria"/>
                <a:sym typeface="Cambria"/>
              </a:defRPr>
            </a:lvl6pPr>
            <a:lvl7pPr indent="-12585" lvl="6" marL="2743085" marR="0" rtl="0" algn="l">
              <a:lnSpc>
                <a:spcPct val="90000"/>
              </a:lnSpc>
              <a:spcBef>
                <a:spcPts val="600"/>
              </a:spcBef>
              <a:buClr>
                <a:schemeClr val="lt2"/>
              </a:buClr>
              <a:buFont typeface="Arial"/>
              <a:buNone/>
              <a:defRPr b="0" i="0" sz="900" u="none" cap="none" strike="noStrike">
                <a:solidFill>
                  <a:schemeClr val="lt1"/>
                </a:solidFill>
                <a:latin typeface="Cambria"/>
                <a:ea typeface="Cambria"/>
                <a:cs typeface="Cambria"/>
                <a:sym typeface="Cambria"/>
              </a:defRPr>
            </a:lvl7pPr>
            <a:lvl8pPr indent="-12566" lvl="7" marL="3200266" marR="0" rtl="0" algn="l">
              <a:lnSpc>
                <a:spcPct val="90000"/>
              </a:lnSpc>
              <a:spcBef>
                <a:spcPts val="600"/>
              </a:spcBef>
              <a:buClr>
                <a:schemeClr val="lt2"/>
              </a:buClr>
              <a:buFont typeface="Cambria"/>
              <a:buNone/>
              <a:defRPr b="0" i="0" sz="900" u="none" cap="none" strike="noStrike">
                <a:solidFill>
                  <a:schemeClr val="lt1"/>
                </a:solidFill>
                <a:latin typeface="Cambria"/>
                <a:ea typeface="Cambria"/>
                <a:cs typeface="Cambria"/>
                <a:sym typeface="Cambria"/>
              </a:defRPr>
            </a:lvl8pPr>
            <a:lvl9pPr indent="-12547" lvl="8" marL="3657447" marR="0" rtl="0" algn="l">
              <a:lnSpc>
                <a:spcPct val="90000"/>
              </a:lnSpc>
              <a:spcBef>
                <a:spcPts val="600"/>
              </a:spcBef>
              <a:buClr>
                <a:schemeClr val="lt2"/>
              </a:buClr>
              <a:buFont typeface="Arial"/>
              <a:buNone/>
              <a:defRPr b="0" i="0" sz="900" u="none" cap="none" strike="noStrike">
                <a:solidFill>
                  <a:schemeClr val="lt1"/>
                </a:solidFill>
                <a:latin typeface="Cambria"/>
                <a:ea typeface="Cambria"/>
                <a:cs typeface="Cambria"/>
                <a:sym typeface="Cambria"/>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75" name="Shape 75"/>
        <p:cNvGrpSpPr/>
        <p:nvPr/>
      </p:nvGrpSpPr>
      <p:grpSpPr>
        <a:xfrm>
          <a:off x="0" y="0"/>
          <a:ext cx="0" cy="0"/>
          <a:chOff x="0" y="0"/>
          <a:chExt cx="0" cy="0"/>
        </a:xfrm>
      </p:grpSpPr>
      <p:sp>
        <p:nvSpPr>
          <p:cNvPr id="76" name="Shape 76"/>
          <p:cNvSpPr txBox="1"/>
          <p:nvPr>
            <p:ph type="title"/>
          </p:nvPr>
        </p:nvSpPr>
        <p:spPr>
          <a:xfrm>
            <a:off x="685800" y="361950"/>
            <a:ext cx="7772400" cy="914400"/>
          </a:xfrm>
          <a:prstGeom prst="rect">
            <a:avLst/>
          </a:prstGeom>
          <a:noFill/>
          <a:ln>
            <a:noFill/>
          </a:ln>
        </p:spPr>
        <p:txBody>
          <a:bodyPr anchorCtr="0" anchor="ctr" bIns="91425" lIns="91425" rIns="91425" tIns="91425"/>
          <a:lstStyle>
            <a:lvl1pPr indent="0" lvl="0" marL="0" marR="0" rtl="0" algn="l">
              <a:lnSpc>
                <a:spcPct val="80000"/>
              </a:lnSpc>
              <a:spcBef>
                <a:spcPts val="0"/>
              </a:spcBef>
              <a:buClr>
                <a:schemeClr val="lt1"/>
              </a:buClr>
              <a:buFont typeface="Cambria"/>
              <a:buNone/>
              <a:defRPr b="0" i="0" sz="2700" u="none" cap="none" strike="noStrike">
                <a:solidFill>
                  <a:schemeClr val="lt1"/>
                </a:solidFill>
                <a:latin typeface="Cambria"/>
                <a:ea typeface="Cambria"/>
                <a:cs typeface="Cambria"/>
                <a:sym typeface="Cambria"/>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77" name="Shape 77"/>
          <p:cNvSpPr txBox="1"/>
          <p:nvPr>
            <p:ph idx="1" type="body"/>
          </p:nvPr>
        </p:nvSpPr>
        <p:spPr>
          <a:xfrm rot="5400000">
            <a:off x="2895600" y="-857249"/>
            <a:ext cx="3352800" cy="7772400"/>
          </a:xfrm>
          <a:prstGeom prst="rect">
            <a:avLst/>
          </a:prstGeom>
          <a:noFill/>
          <a:ln>
            <a:noFill/>
          </a:ln>
        </p:spPr>
        <p:txBody>
          <a:bodyPr anchorCtr="0" anchor="t" bIns="91425" lIns="91425" rIns="91425" tIns="91425"/>
          <a:lstStyle>
            <a:lvl1pPr indent="-85751" lvl="0" marL="205766" marR="0" rtl="0" algn="l">
              <a:lnSpc>
                <a:spcPct val="90000"/>
              </a:lnSpc>
              <a:spcBef>
                <a:spcPts val="1200"/>
              </a:spcBef>
              <a:buClr>
                <a:schemeClr val="lt2"/>
              </a:buClr>
              <a:buSzPct val="90000"/>
              <a:buFont typeface="Arial"/>
              <a:buChar char="•"/>
              <a:defRPr b="0" i="0" sz="2100" u="none" cap="none" strike="noStrike">
                <a:solidFill>
                  <a:schemeClr val="lt1"/>
                </a:solidFill>
                <a:latin typeface="Cambria"/>
                <a:ea typeface="Cambria"/>
                <a:cs typeface="Cambria"/>
                <a:sym typeface="Cambria"/>
              </a:defRPr>
            </a:lvl1pPr>
            <a:lvl2pPr indent="-105464" lvl="1" marL="411534" marR="0" rtl="0" algn="l">
              <a:lnSpc>
                <a:spcPct val="90000"/>
              </a:lnSpc>
              <a:spcBef>
                <a:spcPts val="600"/>
              </a:spcBef>
              <a:buClr>
                <a:schemeClr val="lt2"/>
              </a:buClr>
              <a:buSzPct val="90000"/>
              <a:buFont typeface="Cambria"/>
              <a:buChar char="–"/>
              <a:defRPr b="0" i="0" sz="1800" u="none" cap="none" strike="noStrike">
                <a:solidFill>
                  <a:schemeClr val="lt1"/>
                </a:solidFill>
                <a:latin typeface="Cambria"/>
                <a:ea typeface="Cambria"/>
                <a:cs typeface="Cambria"/>
                <a:sym typeface="Cambria"/>
              </a:defRPr>
            </a:lvl2pPr>
            <a:lvl3pPr indent="-115652" lvl="2" marL="617302" marR="0" rtl="0" algn="l">
              <a:lnSpc>
                <a:spcPct val="90000"/>
              </a:lnSpc>
              <a:spcBef>
                <a:spcPts val="600"/>
              </a:spcBef>
              <a:buClr>
                <a:schemeClr val="lt2"/>
              </a:buClr>
              <a:buSzPct val="100000"/>
              <a:buFont typeface="Arial"/>
              <a:buChar char="•"/>
              <a:defRPr b="0" i="0" sz="1500" u="none" cap="none" strike="noStrike">
                <a:solidFill>
                  <a:schemeClr val="lt1"/>
                </a:solidFill>
                <a:latin typeface="Cambria"/>
                <a:ea typeface="Cambria"/>
                <a:cs typeface="Cambria"/>
                <a:sym typeface="Cambria"/>
              </a:defRPr>
            </a:lvl3pPr>
            <a:lvl4pPr indent="-124570" lvl="3" marL="823070" marR="0" rtl="0" algn="l">
              <a:lnSpc>
                <a:spcPct val="90000"/>
              </a:lnSpc>
              <a:spcBef>
                <a:spcPts val="600"/>
              </a:spcBef>
              <a:buClr>
                <a:schemeClr val="lt2"/>
              </a:buClr>
              <a:buSzPct val="100000"/>
              <a:buFont typeface="Cambria"/>
              <a:buChar char="–"/>
              <a:defRPr b="0" i="0" sz="1400" u="none" cap="none" strike="noStrike">
                <a:solidFill>
                  <a:schemeClr val="lt1"/>
                </a:solidFill>
                <a:latin typeface="Cambria"/>
                <a:ea typeface="Cambria"/>
                <a:cs typeface="Cambria"/>
                <a:sym typeface="Cambria"/>
              </a:defRPr>
            </a:lvl4pPr>
            <a:lvl5pPr indent="-139837" lvl="4" marL="1028837" marR="0" rtl="0" algn="l">
              <a:lnSpc>
                <a:spcPct val="90000"/>
              </a:lnSpc>
              <a:spcBef>
                <a:spcPts val="600"/>
              </a:spcBef>
              <a:buClr>
                <a:schemeClr val="lt2"/>
              </a:buClr>
              <a:buSzPct val="100000"/>
              <a:buFont typeface="Arial"/>
              <a:buChar char="•"/>
              <a:defRPr b="0" i="0" sz="1200" u="none" cap="none" strike="noStrike">
                <a:solidFill>
                  <a:schemeClr val="lt1"/>
                </a:solidFill>
                <a:latin typeface="Cambria"/>
                <a:ea typeface="Cambria"/>
                <a:cs typeface="Cambria"/>
                <a:sym typeface="Cambria"/>
              </a:defRPr>
            </a:lvl5pPr>
            <a:lvl6pPr indent="-135553" lvl="5" marL="2002453" marR="0" rtl="0" algn="l">
              <a:lnSpc>
                <a:spcPct val="90000"/>
              </a:lnSpc>
              <a:spcBef>
                <a:spcPts val="600"/>
              </a:spcBef>
              <a:buClr>
                <a:schemeClr val="lt2"/>
              </a:buClr>
              <a:buSzPct val="100000"/>
              <a:buFont typeface="Cambria"/>
              <a:buChar char="–"/>
              <a:defRPr b="0" i="0" sz="1200" u="none" cap="none" strike="noStrike">
                <a:solidFill>
                  <a:schemeClr val="lt1"/>
                </a:solidFill>
                <a:latin typeface="Cambria"/>
                <a:ea typeface="Cambria"/>
                <a:cs typeface="Cambria"/>
                <a:sym typeface="Cambria"/>
              </a:defRPr>
            </a:lvl6pPr>
            <a:lvl7pPr indent="-135553" lvl="6" marL="2002453" marR="0" rtl="0" algn="l">
              <a:lnSpc>
                <a:spcPct val="90000"/>
              </a:lnSpc>
              <a:spcBef>
                <a:spcPts val="600"/>
              </a:spcBef>
              <a:buClr>
                <a:schemeClr val="lt2"/>
              </a:buClr>
              <a:buSzPct val="100000"/>
              <a:buFont typeface="Arial"/>
              <a:buChar char="•"/>
              <a:defRPr b="0" i="0" sz="1200" u="none" cap="none" strike="noStrike">
                <a:solidFill>
                  <a:schemeClr val="lt1"/>
                </a:solidFill>
                <a:latin typeface="Cambria"/>
                <a:ea typeface="Cambria"/>
                <a:cs typeface="Cambria"/>
                <a:sym typeface="Cambria"/>
              </a:defRPr>
            </a:lvl7pPr>
            <a:lvl8pPr indent="-135553" lvl="7" marL="2002453" marR="0" rtl="0" algn="l">
              <a:lnSpc>
                <a:spcPct val="90000"/>
              </a:lnSpc>
              <a:spcBef>
                <a:spcPts val="600"/>
              </a:spcBef>
              <a:buClr>
                <a:schemeClr val="lt2"/>
              </a:buClr>
              <a:buSzPct val="100000"/>
              <a:buFont typeface="Cambria"/>
              <a:buChar char="–"/>
              <a:defRPr b="0" i="0" sz="1200" u="none" cap="none" strike="noStrike">
                <a:solidFill>
                  <a:schemeClr val="lt1"/>
                </a:solidFill>
                <a:latin typeface="Cambria"/>
                <a:ea typeface="Cambria"/>
                <a:cs typeface="Cambria"/>
                <a:sym typeface="Cambria"/>
              </a:defRPr>
            </a:lvl8pPr>
            <a:lvl9pPr indent="-135553" lvl="8" marL="2002453" marR="0" rtl="0" algn="l">
              <a:lnSpc>
                <a:spcPct val="90000"/>
              </a:lnSpc>
              <a:spcBef>
                <a:spcPts val="600"/>
              </a:spcBef>
              <a:buClr>
                <a:schemeClr val="lt2"/>
              </a:buClr>
              <a:buSzPct val="100000"/>
              <a:buFont typeface="Arial"/>
              <a:buChar char="•"/>
              <a:defRPr b="0" i="0" sz="1200" u="none" cap="none" strike="noStrike">
                <a:solidFill>
                  <a:schemeClr val="lt1"/>
                </a:solidFill>
                <a:latin typeface="Cambria"/>
                <a:ea typeface="Cambria"/>
                <a:cs typeface="Cambria"/>
                <a:sym typeface="Cambria"/>
              </a:defRPr>
            </a:lvl9pPr>
          </a:lstStyle>
          <a:p/>
        </p:txBody>
      </p:sp>
      <p:sp>
        <p:nvSpPr>
          <p:cNvPr id="78" name="Shape 78"/>
          <p:cNvSpPr txBox="1"/>
          <p:nvPr>
            <p:ph idx="10" type="dt"/>
          </p:nvPr>
        </p:nvSpPr>
        <p:spPr>
          <a:xfrm>
            <a:off x="6553200" y="4997196"/>
            <a:ext cx="1066800" cy="146400"/>
          </a:xfrm>
          <a:prstGeom prst="rect">
            <a:avLst/>
          </a:prstGeom>
          <a:noFill/>
          <a:ln>
            <a:noFill/>
          </a:ln>
        </p:spPr>
        <p:txBody>
          <a:bodyPr anchorCtr="0" anchor="ctr" bIns="91425" lIns="91425" rIns="91425" tIns="91425"/>
          <a:lstStyle>
            <a:lvl1pPr indent="0" lvl="0" marL="0" marR="0" rtl="0" algn="r">
              <a:spcBef>
                <a:spcPts val="0"/>
              </a:spcBef>
              <a:buNone/>
              <a:defRPr b="0" i="0" sz="900" u="none" cap="none" strike="noStrike">
                <a:solidFill>
                  <a:schemeClr val="lt1"/>
                </a:solidFill>
                <a:latin typeface="Cambria"/>
                <a:ea typeface="Cambria"/>
                <a:cs typeface="Cambria"/>
                <a:sym typeface="Cambria"/>
              </a:defRPr>
            </a:lvl1pPr>
            <a:lvl2pPr indent="0" lvl="1" marL="457200" marR="0" rtl="0" algn="l">
              <a:spcBef>
                <a:spcPts val="0"/>
              </a:spcBef>
              <a:buNone/>
              <a:defRPr b="0" i="0" sz="1800" u="none" cap="none" strike="noStrike">
                <a:solidFill>
                  <a:schemeClr val="lt1"/>
                </a:solidFill>
                <a:latin typeface="Cambria"/>
                <a:ea typeface="Cambria"/>
                <a:cs typeface="Cambria"/>
                <a:sym typeface="Cambria"/>
              </a:defRPr>
            </a:lvl2pPr>
            <a:lvl3pPr indent="0" lvl="2" marL="914400" marR="0" rtl="0" algn="l">
              <a:spcBef>
                <a:spcPts val="0"/>
              </a:spcBef>
              <a:buNone/>
              <a:defRPr b="0" i="0" sz="1800" u="none" cap="none" strike="noStrike">
                <a:solidFill>
                  <a:schemeClr val="lt1"/>
                </a:solidFill>
                <a:latin typeface="Cambria"/>
                <a:ea typeface="Cambria"/>
                <a:cs typeface="Cambria"/>
                <a:sym typeface="Cambria"/>
              </a:defRPr>
            </a:lvl3pPr>
            <a:lvl4pPr indent="0" lvl="3" marL="1371600" marR="0" rtl="0" algn="l">
              <a:spcBef>
                <a:spcPts val="0"/>
              </a:spcBef>
              <a:buNone/>
              <a:defRPr b="0" i="0" sz="1800" u="none" cap="none" strike="noStrike">
                <a:solidFill>
                  <a:schemeClr val="lt1"/>
                </a:solidFill>
                <a:latin typeface="Cambria"/>
                <a:ea typeface="Cambria"/>
                <a:cs typeface="Cambria"/>
                <a:sym typeface="Cambria"/>
              </a:defRPr>
            </a:lvl4pPr>
            <a:lvl5pPr indent="0" lvl="4" marL="1828800" marR="0" rtl="0" algn="l">
              <a:spcBef>
                <a:spcPts val="0"/>
              </a:spcBef>
              <a:buNone/>
              <a:defRPr b="0" i="0" sz="1800" u="none" cap="none" strike="noStrike">
                <a:solidFill>
                  <a:schemeClr val="lt1"/>
                </a:solidFill>
                <a:latin typeface="Cambria"/>
                <a:ea typeface="Cambria"/>
                <a:cs typeface="Cambria"/>
                <a:sym typeface="Cambria"/>
              </a:defRPr>
            </a:lvl5pPr>
            <a:lvl6pPr indent="0" lvl="5" marL="2286000" marR="0" rtl="0" algn="l">
              <a:spcBef>
                <a:spcPts val="0"/>
              </a:spcBef>
              <a:buNone/>
              <a:defRPr b="0" i="0" sz="1800" u="none" cap="none" strike="noStrike">
                <a:solidFill>
                  <a:schemeClr val="lt1"/>
                </a:solidFill>
                <a:latin typeface="Cambria"/>
                <a:ea typeface="Cambria"/>
                <a:cs typeface="Cambria"/>
                <a:sym typeface="Cambria"/>
              </a:defRPr>
            </a:lvl6pPr>
            <a:lvl7pPr indent="0" lvl="6" marL="2743200" marR="0" rtl="0" algn="l">
              <a:spcBef>
                <a:spcPts val="0"/>
              </a:spcBef>
              <a:buNone/>
              <a:defRPr b="0" i="0" sz="1800" u="none" cap="none" strike="noStrike">
                <a:solidFill>
                  <a:schemeClr val="lt1"/>
                </a:solidFill>
                <a:latin typeface="Cambria"/>
                <a:ea typeface="Cambria"/>
                <a:cs typeface="Cambria"/>
                <a:sym typeface="Cambria"/>
              </a:defRPr>
            </a:lvl7pPr>
            <a:lvl8pPr indent="0" lvl="7" marL="3200400" marR="0" rtl="0" algn="l">
              <a:spcBef>
                <a:spcPts val="0"/>
              </a:spcBef>
              <a:buNone/>
              <a:defRPr b="0" i="0" sz="1800" u="none" cap="none" strike="noStrike">
                <a:solidFill>
                  <a:schemeClr val="lt1"/>
                </a:solidFill>
                <a:latin typeface="Cambria"/>
                <a:ea typeface="Cambria"/>
                <a:cs typeface="Cambria"/>
                <a:sym typeface="Cambria"/>
              </a:defRPr>
            </a:lvl8pPr>
            <a:lvl9pPr indent="0" lvl="8" marL="3657600" marR="0" rtl="0" algn="l">
              <a:spcBef>
                <a:spcPts val="0"/>
              </a:spcBef>
              <a:buNone/>
              <a:defRPr b="0" i="0" sz="1800" u="none" cap="none" strike="noStrike">
                <a:solidFill>
                  <a:schemeClr val="lt1"/>
                </a:solidFill>
                <a:latin typeface="Cambria"/>
                <a:ea typeface="Cambria"/>
                <a:cs typeface="Cambria"/>
                <a:sym typeface="Cambria"/>
              </a:defRPr>
            </a:lvl9pPr>
          </a:lstStyle>
          <a:p/>
        </p:txBody>
      </p:sp>
      <p:sp>
        <p:nvSpPr>
          <p:cNvPr id="79" name="Shape 79"/>
          <p:cNvSpPr txBox="1"/>
          <p:nvPr>
            <p:ph idx="11" type="ftr"/>
          </p:nvPr>
        </p:nvSpPr>
        <p:spPr>
          <a:xfrm>
            <a:off x="0" y="4997196"/>
            <a:ext cx="5562600" cy="1464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lt1"/>
              </a:buClr>
              <a:buFont typeface="Cambria"/>
              <a:buNone/>
              <a:defRPr b="0" i="0" sz="900" u="none" cap="none" strike="noStrike">
                <a:solidFill>
                  <a:schemeClr val="lt1"/>
                </a:solidFill>
                <a:latin typeface="Cambria"/>
                <a:ea typeface="Cambria"/>
                <a:cs typeface="Cambria"/>
                <a:sym typeface="Cambria"/>
              </a:defRPr>
            </a:lvl1pPr>
            <a:lvl2pPr indent="0" lvl="1" marL="457200" marR="0" rtl="0" algn="l">
              <a:spcBef>
                <a:spcPts val="0"/>
              </a:spcBef>
              <a:buNone/>
              <a:defRPr b="0" i="0" sz="1800" u="none" cap="none" strike="noStrike">
                <a:solidFill>
                  <a:schemeClr val="lt1"/>
                </a:solidFill>
                <a:latin typeface="Cambria"/>
                <a:ea typeface="Cambria"/>
                <a:cs typeface="Cambria"/>
                <a:sym typeface="Cambria"/>
              </a:defRPr>
            </a:lvl2pPr>
            <a:lvl3pPr indent="0" lvl="2" marL="914400" marR="0" rtl="0" algn="l">
              <a:spcBef>
                <a:spcPts val="0"/>
              </a:spcBef>
              <a:buNone/>
              <a:defRPr b="0" i="0" sz="1800" u="none" cap="none" strike="noStrike">
                <a:solidFill>
                  <a:schemeClr val="lt1"/>
                </a:solidFill>
                <a:latin typeface="Cambria"/>
                <a:ea typeface="Cambria"/>
                <a:cs typeface="Cambria"/>
                <a:sym typeface="Cambria"/>
              </a:defRPr>
            </a:lvl3pPr>
            <a:lvl4pPr indent="0" lvl="3" marL="1371600" marR="0" rtl="0" algn="l">
              <a:spcBef>
                <a:spcPts val="0"/>
              </a:spcBef>
              <a:buNone/>
              <a:defRPr b="0" i="0" sz="1800" u="none" cap="none" strike="noStrike">
                <a:solidFill>
                  <a:schemeClr val="lt1"/>
                </a:solidFill>
                <a:latin typeface="Cambria"/>
                <a:ea typeface="Cambria"/>
                <a:cs typeface="Cambria"/>
                <a:sym typeface="Cambria"/>
              </a:defRPr>
            </a:lvl4pPr>
            <a:lvl5pPr indent="0" lvl="4" marL="1828800" marR="0" rtl="0" algn="l">
              <a:spcBef>
                <a:spcPts val="0"/>
              </a:spcBef>
              <a:buNone/>
              <a:defRPr b="0" i="0" sz="1800" u="none" cap="none" strike="noStrike">
                <a:solidFill>
                  <a:schemeClr val="lt1"/>
                </a:solidFill>
                <a:latin typeface="Cambria"/>
                <a:ea typeface="Cambria"/>
                <a:cs typeface="Cambria"/>
                <a:sym typeface="Cambria"/>
              </a:defRPr>
            </a:lvl5pPr>
            <a:lvl6pPr indent="0" lvl="5" marL="2286000" marR="0" rtl="0" algn="l">
              <a:spcBef>
                <a:spcPts val="0"/>
              </a:spcBef>
              <a:buNone/>
              <a:defRPr b="0" i="0" sz="1800" u="none" cap="none" strike="noStrike">
                <a:solidFill>
                  <a:schemeClr val="lt1"/>
                </a:solidFill>
                <a:latin typeface="Cambria"/>
                <a:ea typeface="Cambria"/>
                <a:cs typeface="Cambria"/>
                <a:sym typeface="Cambria"/>
              </a:defRPr>
            </a:lvl6pPr>
            <a:lvl7pPr indent="0" lvl="6" marL="2743200" marR="0" rtl="0" algn="l">
              <a:spcBef>
                <a:spcPts val="0"/>
              </a:spcBef>
              <a:buNone/>
              <a:defRPr b="0" i="0" sz="1800" u="none" cap="none" strike="noStrike">
                <a:solidFill>
                  <a:schemeClr val="lt1"/>
                </a:solidFill>
                <a:latin typeface="Cambria"/>
                <a:ea typeface="Cambria"/>
                <a:cs typeface="Cambria"/>
                <a:sym typeface="Cambria"/>
              </a:defRPr>
            </a:lvl7pPr>
            <a:lvl8pPr indent="0" lvl="7" marL="3200400" marR="0" rtl="0" algn="l">
              <a:spcBef>
                <a:spcPts val="0"/>
              </a:spcBef>
              <a:buNone/>
              <a:defRPr b="0" i="0" sz="1800" u="none" cap="none" strike="noStrike">
                <a:solidFill>
                  <a:schemeClr val="lt1"/>
                </a:solidFill>
                <a:latin typeface="Cambria"/>
                <a:ea typeface="Cambria"/>
                <a:cs typeface="Cambria"/>
                <a:sym typeface="Cambria"/>
              </a:defRPr>
            </a:lvl8pPr>
            <a:lvl9pPr indent="0" lvl="8" marL="3657600" marR="0" rtl="0" algn="l">
              <a:spcBef>
                <a:spcPts val="0"/>
              </a:spcBef>
              <a:buNone/>
              <a:defRPr b="0" i="0" sz="1800" u="none" cap="none" strike="noStrike">
                <a:solidFill>
                  <a:schemeClr val="lt1"/>
                </a:solidFill>
                <a:latin typeface="Cambria"/>
                <a:ea typeface="Cambria"/>
                <a:cs typeface="Cambria"/>
                <a:sym typeface="Cambria"/>
              </a:defRPr>
            </a:lvl9pPr>
          </a:lstStyle>
          <a:p/>
        </p:txBody>
      </p:sp>
      <p:sp>
        <p:nvSpPr>
          <p:cNvPr id="80" name="Shape 80"/>
          <p:cNvSpPr txBox="1"/>
          <p:nvPr>
            <p:ph idx="12" type="sldNum"/>
          </p:nvPr>
        </p:nvSpPr>
        <p:spPr>
          <a:xfrm>
            <a:off x="8519160" y="4997196"/>
            <a:ext cx="624900" cy="1464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900" u="none" cap="none" strike="noStrike">
                <a:solidFill>
                  <a:schemeClr val="lt1"/>
                </a:solidFill>
                <a:latin typeface="Cambria"/>
                <a:ea typeface="Cambria"/>
                <a:cs typeface="Cambria"/>
                <a:sym typeface="Cambria"/>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81" name="Shape 81"/>
        <p:cNvGrpSpPr/>
        <p:nvPr/>
      </p:nvGrpSpPr>
      <p:grpSpPr>
        <a:xfrm>
          <a:off x="0" y="0"/>
          <a:ext cx="0" cy="0"/>
          <a:chOff x="0" y="0"/>
          <a:chExt cx="0" cy="0"/>
        </a:xfrm>
      </p:grpSpPr>
      <p:sp>
        <p:nvSpPr>
          <p:cNvPr id="82" name="Shape 82"/>
          <p:cNvSpPr txBox="1"/>
          <p:nvPr>
            <p:ph type="title"/>
          </p:nvPr>
        </p:nvSpPr>
        <p:spPr>
          <a:xfrm rot="5400000">
            <a:off x="6051990" y="1842000"/>
            <a:ext cx="4343400" cy="1383300"/>
          </a:xfrm>
          <a:prstGeom prst="rect">
            <a:avLst/>
          </a:prstGeom>
          <a:noFill/>
          <a:ln>
            <a:noFill/>
          </a:ln>
        </p:spPr>
        <p:txBody>
          <a:bodyPr anchorCtr="0" anchor="ctr" bIns="91425" lIns="91425" rIns="91425" tIns="91425"/>
          <a:lstStyle>
            <a:lvl1pPr indent="0" lvl="0" marL="0" marR="0" rtl="0" algn="l">
              <a:lnSpc>
                <a:spcPct val="80000"/>
              </a:lnSpc>
              <a:spcBef>
                <a:spcPts val="0"/>
              </a:spcBef>
              <a:buClr>
                <a:schemeClr val="lt1"/>
              </a:buClr>
              <a:buFont typeface="Cambria"/>
              <a:buNone/>
              <a:defRPr b="0" i="0" sz="2700" u="none" cap="none" strike="noStrike">
                <a:solidFill>
                  <a:schemeClr val="lt1"/>
                </a:solidFill>
                <a:latin typeface="Cambria"/>
                <a:ea typeface="Cambria"/>
                <a:cs typeface="Cambria"/>
                <a:sym typeface="Cambria"/>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83" name="Shape 83"/>
          <p:cNvSpPr txBox="1"/>
          <p:nvPr>
            <p:ph idx="1" type="body"/>
          </p:nvPr>
        </p:nvSpPr>
        <p:spPr>
          <a:xfrm rot="5400000">
            <a:off x="1905000" y="-857250"/>
            <a:ext cx="4343400" cy="6781800"/>
          </a:xfrm>
          <a:prstGeom prst="rect">
            <a:avLst/>
          </a:prstGeom>
          <a:noFill/>
          <a:ln>
            <a:noFill/>
          </a:ln>
        </p:spPr>
        <p:txBody>
          <a:bodyPr anchorCtr="0" anchor="t" bIns="91425" lIns="91425" rIns="91425" tIns="91425"/>
          <a:lstStyle>
            <a:lvl1pPr indent="-85751" lvl="0" marL="205766" marR="0" rtl="0" algn="l">
              <a:lnSpc>
                <a:spcPct val="90000"/>
              </a:lnSpc>
              <a:spcBef>
                <a:spcPts val="1200"/>
              </a:spcBef>
              <a:buClr>
                <a:schemeClr val="lt2"/>
              </a:buClr>
              <a:buSzPct val="90000"/>
              <a:buFont typeface="Arial"/>
              <a:buChar char="•"/>
              <a:defRPr b="0" i="0" sz="2100" u="none" cap="none" strike="noStrike">
                <a:solidFill>
                  <a:schemeClr val="lt1"/>
                </a:solidFill>
                <a:latin typeface="Cambria"/>
                <a:ea typeface="Cambria"/>
                <a:cs typeface="Cambria"/>
                <a:sym typeface="Cambria"/>
              </a:defRPr>
            </a:lvl1pPr>
            <a:lvl2pPr indent="-105464" lvl="1" marL="411534" marR="0" rtl="0" algn="l">
              <a:lnSpc>
                <a:spcPct val="90000"/>
              </a:lnSpc>
              <a:spcBef>
                <a:spcPts val="600"/>
              </a:spcBef>
              <a:buClr>
                <a:schemeClr val="lt2"/>
              </a:buClr>
              <a:buSzPct val="90000"/>
              <a:buFont typeface="Cambria"/>
              <a:buChar char="–"/>
              <a:defRPr b="0" i="0" sz="1800" u="none" cap="none" strike="noStrike">
                <a:solidFill>
                  <a:schemeClr val="lt1"/>
                </a:solidFill>
                <a:latin typeface="Cambria"/>
                <a:ea typeface="Cambria"/>
                <a:cs typeface="Cambria"/>
                <a:sym typeface="Cambria"/>
              </a:defRPr>
            </a:lvl2pPr>
            <a:lvl3pPr indent="-115652" lvl="2" marL="617302" marR="0" rtl="0" algn="l">
              <a:lnSpc>
                <a:spcPct val="90000"/>
              </a:lnSpc>
              <a:spcBef>
                <a:spcPts val="600"/>
              </a:spcBef>
              <a:buClr>
                <a:schemeClr val="lt2"/>
              </a:buClr>
              <a:buSzPct val="100000"/>
              <a:buFont typeface="Arial"/>
              <a:buChar char="•"/>
              <a:defRPr b="0" i="0" sz="1500" u="none" cap="none" strike="noStrike">
                <a:solidFill>
                  <a:schemeClr val="lt1"/>
                </a:solidFill>
                <a:latin typeface="Cambria"/>
                <a:ea typeface="Cambria"/>
                <a:cs typeface="Cambria"/>
                <a:sym typeface="Cambria"/>
              </a:defRPr>
            </a:lvl3pPr>
            <a:lvl4pPr indent="-124570" lvl="3" marL="823070" marR="0" rtl="0" algn="l">
              <a:lnSpc>
                <a:spcPct val="90000"/>
              </a:lnSpc>
              <a:spcBef>
                <a:spcPts val="600"/>
              </a:spcBef>
              <a:buClr>
                <a:schemeClr val="lt2"/>
              </a:buClr>
              <a:buSzPct val="100000"/>
              <a:buFont typeface="Cambria"/>
              <a:buChar char="–"/>
              <a:defRPr b="0" i="0" sz="1400" u="none" cap="none" strike="noStrike">
                <a:solidFill>
                  <a:schemeClr val="lt1"/>
                </a:solidFill>
                <a:latin typeface="Cambria"/>
                <a:ea typeface="Cambria"/>
                <a:cs typeface="Cambria"/>
                <a:sym typeface="Cambria"/>
              </a:defRPr>
            </a:lvl4pPr>
            <a:lvl5pPr indent="-139837" lvl="4" marL="1028837" marR="0" rtl="0" algn="l">
              <a:lnSpc>
                <a:spcPct val="90000"/>
              </a:lnSpc>
              <a:spcBef>
                <a:spcPts val="600"/>
              </a:spcBef>
              <a:buClr>
                <a:schemeClr val="lt2"/>
              </a:buClr>
              <a:buSzPct val="100000"/>
              <a:buFont typeface="Arial"/>
              <a:buChar char="•"/>
              <a:defRPr b="0" i="0" sz="1200" u="none" cap="none" strike="noStrike">
                <a:solidFill>
                  <a:schemeClr val="lt1"/>
                </a:solidFill>
                <a:latin typeface="Cambria"/>
                <a:ea typeface="Cambria"/>
                <a:cs typeface="Cambria"/>
                <a:sym typeface="Cambria"/>
              </a:defRPr>
            </a:lvl5pPr>
            <a:lvl6pPr indent="-129705" lvl="5" marL="1234605" marR="0" rtl="0" algn="l">
              <a:lnSpc>
                <a:spcPct val="90000"/>
              </a:lnSpc>
              <a:spcBef>
                <a:spcPts val="600"/>
              </a:spcBef>
              <a:buClr>
                <a:schemeClr val="lt2"/>
              </a:buClr>
              <a:buSzPct val="100000"/>
              <a:buFont typeface="Cambria"/>
              <a:buChar char="–"/>
              <a:defRPr b="0" i="0" sz="1200" u="none" cap="none" strike="noStrike">
                <a:solidFill>
                  <a:schemeClr val="lt1"/>
                </a:solidFill>
                <a:latin typeface="Cambria"/>
                <a:ea typeface="Cambria"/>
                <a:cs typeface="Cambria"/>
                <a:sym typeface="Cambria"/>
              </a:defRPr>
            </a:lvl6pPr>
            <a:lvl7pPr indent="-132271" lvl="6" marL="1440371" marR="0" rtl="0" algn="l">
              <a:lnSpc>
                <a:spcPct val="90000"/>
              </a:lnSpc>
              <a:spcBef>
                <a:spcPts val="600"/>
              </a:spcBef>
              <a:buClr>
                <a:schemeClr val="lt2"/>
              </a:buClr>
              <a:buSzPct val="100000"/>
              <a:buFont typeface="Arial"/>
              <a:buChar char="•"/>
              <a:defRPr b="0" i="0" sz="1200" u="none" cap="none" strike="noStrike">
                <a:solidFill>
                  <a:schemeClr val="lt1"/>
                </a:solidFill>
                <a:latin typeface="Cambria"/>
                <a:ea typeface="Cambria"/>
                <a:cs typeface="Cambria"/>
                <a:sym typeface="Cambria"/>
              </a:defRPr>
            </a:lvl7pPr>
            <a:lvl8pPr indent="-134839" lvl="7" marL="1646139" marR="0" rtl="0" algn="l">
              <a:lnSpc>
                <a:spcPct val="90000"/>
              </a:lnSpc>
              <a:spcBef>
                <a:spcPts val="600"/>
              </a:spcBef>
              <a:buClr>
                <a:schemeClr val="lt2"/>
              </a:buClr>
              <a:buSzPct val="100000"/>
              <a:buFont typeface="Cambria"/>
              <a:buChar char="–"/>
              <a:defRPr b="0" i="0" sz="1200" u="none" cap="none" strike="noStrike">
                <a:solidFill>
                  <a:schemeClr val="lt1"/>
                </a:solidFill>
                <a:latin typeface="Cambria"/>
                <a:ea typeface="Cambria"/>
                <a:cs typeface="Cambria"/>
                <a:sym typeface="Cambria"/>
              </a:defRPr>
            </a:lvl8pPr>
            <a:lvl9pPr indent="-137406" lvl="8" marL="1851906" marR="0" rtl="0" algn="l">
              <a:lnSpc>
                <a:spcPct val="90000"/>
              </a:lnSpc>
              <a:spcBef>
                <a:spcPts val="600"/>
              </a:spcBef>
              <a:buClr>
                <a:schemeClr val="lt2"/>
              </a:buClr>
              <a:buSzPct val="100000"/>
              <a:buFont typeface="Arial"/>
              <a:buChar char="•"/>
              <a:defRPr b="0" i="0" sz="1200" u="none" cap="none" strike="noStrike">
                <a:solidFill>
                  <a:schemeClr val="lt1"/>
                </a:solidFill>
                <a:latin typeface="Cambria"/>
                <a:ea typeface="Cambria"/>
                <a:cs typeface="Cambria"/>
                <a:sym typeface="Cambria"/>
              </a:defRPr>
            </a:lvl9pPr>
          </a:lstStyle>
          <a:p/>
        </p:txBody>
      </p:sp>
      <p:sp>
        <p:nvSpPr>
          <p:cNvPr id="84" name="Shape 84"/>
          <p:cNvSpPr txBox="1"/>
          <p:nvPr>
            <p:ph idx="10" type="dt"/>
          </p:nvPr>
        </p:nvSpPr>
        <p:spPr>
          <a:xfrm>
            <a:off x="6553200" y="4997196"/>
            <a:ext cx="1066800" cy="146400"/>
          </a:xfrm>
          <a:prstGeom prst="rect">
            <a:avLst/>
          </a:prstGeom>
          <a:noFill/>
          <a:ln>
            <a:noFill/>
          </a:ln>
        </p:spPr>
        <p:txBody>
          <a:bodyPr anchorCtr="0" anchor="ctr" bIns="91425" lIns="91425" rIns="91425" tIns="91425"/>
          <a:lstStyle>
            <a:lvl1pPr indent="0" lvl="0" marL="0" marR="0" rtl="0" algn="r">
              <a:spcBef>
                <a:spcPts val="0"/>
              </a:spcBef>
              <a:buNone/>
              <a:defRPr b="0" i="0" sz="900" u="none" cap="none" strike="noStrike">
                <a:solidFill>
                  <a:schemeClr val="lt1"/>
                </a:solidFill>
                <a:latin typeface="Cambria"/>
                <a:ea typeface="Cambria"/>
                <a:cs typeface="Cambria"/>
                <a:sym typeface="Cambria"/>
              </a:defRPr>
            </a:lvl1pPr>
            <a:lvl2pPr indent="0" lvl="1" marL="457200" marR="0" rtl="0" algn="l">
              <a:spcBef>
                <a:spcPts val="0"/>
              </a:spcBef>
              <a:buNone/>
              <a:defRPr b="0" i="0" sz="1800" u="none" cap="none" strike="noStrike">
                <a:solidFill>
                  <a:schemeClr val="lt1"/>
                </a:solidFill>
                <a:latin typeface="Cambria"/>
                <a:ea typeface="Cambria"/>
                <a:cs typeface="Cambria"/>
                <a:sym typeface="Cambria"/>
              </a:defRPr>
            </a:lvl2pPr>
            <a:lvl3pPr indent="0" lvl="2" marL="914400" marR="0" rtl="0" algn="l">
              <a:spcBef>
                <a:spcPts val="0"/>
              </a:spcBef>
              <a:buNone/>
              <a:defRPr b="0" i="0" sz="1800" u="none" cap="none" strike="noStrike">
                <a:solidFill>
                  <a:schemeClr val="lt1"/>
                </a:solidFill>
                <a:latin typeface="Cambria"/>
                <a:ea typeface="Cambria"/>
                <a:cs typeface="Cambria"/>
                <a:sym typeface="Cambria"/>
              </a:defRPr>
            </a:lvl3pPr>
            <a:lvl4pPr indent="0" lvl="3" marL="1371600" marR="0" rtl="0" algn="l">
              <a:spcBef>
                <a:spcPts val="0"/>
              </a:spcBef>
              <a:buNone/>
              <a:defRPr b="0" i="0" sz="1800" u="none" cap="none" strike="noStrike">
                <a:solidFill>
                  <a:schemeClr val="lt1"/>
                </a:solidFill>
                <a:latin typeface="Cambria"/>
                <a:ea typeface="Cambria"/>
                <a:cs typeface="Cambria"/>
                <a:sym typeface="Cambria"/>
              </a:defRPr>
            </a:lvl4pPr>
            <a:lvl5pPr indent="0" lvl="4" marL="1828800" marR="0" rtl="0" algn="l">
              <a:spcBef>
                <a:spcPts val="0"/>
              </a:spcBef>
              <a:buNone/>
              <a:defRPr b="0" i="0" sz="1800" u="none" cap="none" strike="noStrike">
                <a:solidFill>
                  <a:schemeClr val="lt1"/>
                </a:solidFill>
                <a:latin typeface="Cambria"/>
                <a:ea typeface="Cambria"/>
                <a:cs typeface="Cambria"/>
                <a:sym typeface="Cambria"/>
              </a:defRPr>
            </a:lvl5pPr>
            <a:lvl6pPr indent="0" lvl="5" marL="2286000" marR="0" rtl="0" algn="l">
              <a:spcBef>
                <a:spcPts val="0"/>
              </a:spcBef>
              <a:buNone/>
              <a:defRPr b="0" i="0" sz="1800" u="none" cap="none" strike="noStrike">
                <a:solidFill>
                  <a:schemeClr val="lt1"/>
                </a:solidFill>
                <a:latin typeface="Cambria"/>
                <a:ea typeface="Cambria"/>
                <a:cs typeface="Cambria"/>
                <a:sym typeface="Cambria"/>
              </a:defRPr>
            </a:lvl6pPr>
            <a:lvl7pPr indent="0" lvl="6" marL="2743200" marR="0" rtl="0" algn="l">
              <a:spcBef>
                <a:spcPts val="0"/>
              </a:spcBef>
              <a:buNone/>
              <a:defRPr b="0" i="0" sz="1800" u="none" cap="none" strike="noStrike">
                <a:solidFill>
                  <a:schemeClr val="lt1"/>
                </a:solidFill>
                <a:latin typeface="Cambria"/>
                <a:ea typeface="Cambria"/>
                <a:cs typeface="Cambria"/>
                <a:sym typeface="Cambria"/>
              </a:defRPr>
            </a:lvl7pPr>
            <a:lvl8pPr indent="0" lvl="7" marL="3200400" marR="0" rtl="0" algn="l">
              <a:spcBef>
                <a:spcPts val="0"/>
              </a:spcBef>
              <a:buNone/>
              <a:defRPr b="0" i="0" sz="1800" u="none" cap="none" strike="noStrike">
                <a:solidFill>
                  <a:schemeClr val="lt1"/>
                </a:solidFill>
                <a:latin typeface="Cambria"/>
                <a:ea typeface="Cambria"/>
                <a:cs typeface="Cambria"/>
                <a:sym typeface="Cambria"/>
              </a:defRPr>
            </a:lvl8pPr>
            <a:lvl9pPr indent="0" lvl="8" marL="3657600" marR="0" rtl="0" algn="l">
              <a:spcBef>
                <a:spcPts val="0"/>
              </a:spcBef>
              <a:buNone/>
              <a:defRPr b="0" i="0" sz="1800" u="none" cap="none" strike="noStrike">
                <a:solidFill>
                  <a:schemeClr val="lt1"/>
                </a:solidFill>
                <a:latin typeface="Cambria"/>
                <a:ea typeface="Cambria"/>
                <a:cs typeface="Cambria"/>
                <a:sym typeface="Cambria"/>
              </a:defRPr>
            </a:lvl9pPr>
          </a:lstStyle>
          <a:p/>
        </p:txBody>
      </p:sp>
      <p:sp>
        <p:nvSpPr>
          <p:cNvPr id="85" name="Shape 85"/>
          <p:cNvSpPr txBox="1"/>
          <p:nvPr>
            <p:ph idx="11" type="ftr"/>
          </p:nvPr>
        </p:nvSpPr>
        <p:spPr>
          <a:xfrm>
            <a:off x="0" y="4997196"/>
            <a:ext cx="5562600" cy="1464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lt1"/>
              </a:buClr>
              <a:buFont typeface="Cambria"/>
              <a:buNone/>
              <a:defRPr b="0" i="0" sz="900" u="none" cap="none" strike="noStrike">
                <a:solidFill>
                  <a:schemeClr val="lt1"/>
                </a:solidFill>
                <a:latin typeface="Cambria"/>
                <a:ea typeface="Cambria"/>
                <a:cs typeface="Cambria"/>
                <a:sym typeface="Cambria"/>
              </a:defRPr>
            </a:lvl1pPr>
            <a:lvl2pPr indent="0" lvl="1" marL="457200" marR="0" rtl="0" algn="l">
              <a:spcBef>
                <a:spcPts val="0"/>
              </a:spcBef>
              <a:buNone/>
              <a:defRPr b="0" i="0" sz="1800" u="none" cap="none" strike="noStrike">
                <a:solidFill>
                  <a:schemeClr val="lt1"/>
                </a:solidFill>
                <a:latin typeface="Cambria"/>
                <a:ea typeface="Cambria"/>
                <a:cs typeface="Cambria"/>
                <a:sym typeface="Cambria"/>
              </a:defRPr>
            </a:lvl2pPr>
            <a:lvl3pPr indent="0" lvl="2" marL="914400" marR="0" rtl="0" algn="l">
              <a:spcBef>
                <a:spcPts val="0"/>
              </a:spcBef>
              <a:buNone/>
              <a:defRPr b="0" i="0" sz="1800" u="none" cap="none" strike="noStrike">
                <a:solidFill>
                  <a:schemeClr val="lt1"/>
                </a:solidFill>
                <a:latin typeface="Cambria"/>
                <a:ea typeface="Cambria"/>
                <a:cs typeface="Cambria"/>
                <a:sym typeface="Cambria"/>
              </a:defRPr>
            </a:lvl3pPr>
            <a:lvl4pPr indent="0" lvl="3" marL="1371600" marR="0" rtl="0" algn="l">
              <a:spcBef>
                <a:spcPts val="0"/>
              </a:spcBef>
              <a:buNone/>
              <a:defRPr b="0" i="0" sz="1800" u="none" cap="none" strike="noStrike">
                <a:solidFill>
                  <a:schemeClr val="lt1"/>
                </a:solidFill>
                <a:latin typeface="Cambria"/>
                <a:ea typeface="Cambria"/>
                <a:cs typeface="Cambria"/>
                <a:sym typeface="Cambria"/>
              </a:defRPr>
            </a:lvl4pPr>
            <a:lvl5pPr indent="0" lvl="4" marL="1828800" marR="0" rtl="0" algn="l">
              <a:spcBef>
                <a:spcPts val="0"/>
              </a:spcBef>
              <a:buNone/>
              <a:defRPr b="0" i="0" sz="1800" u="none" cap="none" strike="noStrike">
                <a:solidFill>
                  <a:schemeClr val="lt1"/>
                </a:solidFill>
                <a:latin typeface="Cambria"/>
                <a:ea typeface="Cambria"/>
                <a:cs typeface="Cambria"/>
                <a:sym typeface="Cambria"/>
              </a:defRPr>
            </a:lvl5pPr>
            <a:lvl6pPr indent="0" lvl="5" marL="2286000" marR="0" rtl="0" algn="l">
              <a:spcBef>
                <a:spcPts val="0"/>
              </a:spcBef>
              <a:buNone/>
              <a:defRPr b="0" i="0" sz="1800" u="none" cap="none" strike="noStrike">
                <a:solidFill>
                  <a:schemeClr val="lt1"/>
                </a:solidFill>
                <a:latin typeface="Cambria"/>
                <a:ea typeface="Cambria"/>
                <a:cs typeface="Cambria"/>
                <a:sym typeface="Cambria"/>
              </a:defRPr>
            </a:lvl6pPr>
            <a:lvl7pPr indent="0" lvl="6" marL="2743200" marR="0" rtl="0" algn="l">
              <a:spcBef>
                <a:spcPts val="0"/>
              </a:spcBef>
              <a:buNone/>
              <a:defRPr b="0" i="0" sz="1800" u="none" cap="none" strike="noStrike">
                <a:solidFill>
                  <a:schemeClr val="lt1"/>
                </a:solidFill>
                <a:latin typeface="Cambria"/>
                <a:ea typeface="Cambria"/>
                <a:cs typeface="Cambria"/>
                <a:sym typeface="Cambria"/>
              </a:defRPr>
            </a:lvl7pPr>
            <a:lvl8pPr indent="0" lvl="7" marL="3200400" marR="0" rtl="0" algn="l">
              <a:spcBef>
                <a:spcPts val="0"/>
              </a:spcBef>
              <a:buNone/>
              <a:defRPr b="0" i="0" sz="1800" u="none" cap="none" strike="noStrike">
                <a:solidFill>
                  <a:schemeClr val="lt1"/>
                </a:solidFill>
                <a:latin typeface="Cambria"/>
                <a:ea typeface="Cambria"/>
                <a:cs typeface="Cambria"/>
                <a:sym typeface="Cambria"/>
              </a:defRPr>
            </a:lvl8pPr>
            <a:lvl9pPr indent="0" lvl="8" marL="3657600" marR="0" rtl="0" algn="l">
              <a:spcBef>
                <a:spcPts val="0"/>
              </a:spcBef>
              <a:buNone/>
              <a:defRPr b="0" i="0" sz="1800" u="none" cap="none" strike="noStrike">
                <a:solidFill>
                  <a:schemeClr val="lt1"/>
                </a:solidFill>
                <a:latin typeface="Cambria"/>
                <a:ea typeface="Cambria"/>
                <a:cs typeface="Cambria"/>
                <a:sym typeface="Cambria"/>
              </a:defRPr>
            </a:lvl9pPr>
          </a:lstStyle>
          <a:p/>
        </p:txBody>
      </p:sp>
      <p:sp>
        <p:nvSpPr>
          <p:cNvPr id="86" name="Shape 86"/>
          <p:cNvSpPr txBox="1"/>
          <p:nvPr>
            <p:ph idx="12" type="sldNum"/>
          </p:nvPr>
        </p:nvSpPr>
        <p:spPr>
          <a:xfrm>
            <a:off x="8519160" y="4997196"/>
            <a:ext cx="624900" cy="1464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900" u="none" cap="none" strike="noStrike">
                <a:solidFill>
                  <a:schemeClr val="lt1"/>
                </a:solidFill>
                <a:latin typeface="Cambria"/>
                <a:ea typeface="Cambria"/>
                <a:cs typeface="Cambria"/>
                <a:sym typeface="Cambria"/>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5" name="Shape 25"/>
        <p:cNvGrpSpPr/>
        <p:nvPr/>
      </p:nvGrpSpPr>
      <p:grpSpPr>
        <a:xfrm>
          <a:off x="0" y="0"/>
          <a:ext cx="0" cy="0"/>
          <a:chOff x="0" y="0"/>
          <a:chExt cx="0" cy="0"/>
        </a:xfrm>
      </p:grpSpPr>
      <p:sp>
        <p:nvSpPr>
          <p:cNvPr id="26" name="Shape 26"/>
          <p:cNvSpPr txBox="1"/>
          <p:nvPr>
            <p:ph type="title"/>
          </p:nvPr>
        </p:nvSpPr>
        <p:spPr>
          <a:xfrm>
            <a:off x="685800" y="361950"/>
            <a:ext cx="7772400" cy="914400"/>
          </a:xfrm>
          <a:prstGeom prst="rect">
            <a:avLst/>
          </a:prstGeom>
          <a:noFill/>
          <a:ln>
            <a:noFill/>
          </a:ln>
        </p:spPr>
        <p:txBody>
          <a:bodyPr anchorCtr="0" anchor="ctr" bIns="91425" lIns="91425" rIns="91425" tIns="91425"/>
          <a:lstStyle>
            <a:lvl1pPr indent="0" lvl="0" marL="0" marR="0" rtl="0" algn="l">
              <a:lnSpc>
                <a:spcPct val="80000"/>
              </a:lnSpc>
              <a:spcBef>
                <a:spcPts val="0"/>
              </a:spcBef>
              <a:buClr>
                <a:schemeClr val="lt1"/>
              </a:buClr>
              <a:buFont typeface="Cambria"/>
              <a:buNone/>
              <a:defRPr b="0" i="0" sz="2700" u="none" cap="none" strike="noStrike">
                <a:solidFill>
                  <a:schemeClr val="lt1"/>
                </a:solidFill>
                <a:latin typeface="Cambria"/>
                <a:ea typeface="Cambria"/>
                <a:cs typeface="Cambria"/>
                <a:sym typeface="Cambria"/>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27" name="Shape 27"/>
          <p:cNvSpPr txBox="1"/>
          <p:nvPr>
            <p:ph idx="1" type="body"/>
          </p:nvPr>
        </p:nvSpPr>
        <p:spPr>
          <a:xfrm>
            <a:off x="685800" y="1352550"/>
            <a:ext cx="7772400" cy="3352800"/>
          </a:xfrm>
          <a:prstGeom prst="rect">
            <a:avLst/>
          </a:prstGeom>
          <a:noFill/>
          <a:ln>
            <a:noFill/>
          </a:ln>
        </p:spPr>
        <p:txBody>
          <a:bodyPr anchorCtr="0" anchor="t" bIns="91425" lIns="91425" rIns="91425" tIns="91425"/>
          <a:lstStyle>
            <a:lvl1pPr indent="-85751" lvl="0" marL="205766" marR="0" rtl="0" algn="l">
              <a:lnSpc>
                <a:spcPct val="90000"/>
              </a:lnSpc>
              <a:spcBef>
                <a:spcPts val="1200"/>
              </a:spcBef>
              <a:buClr>
                <a:schemeClr val="lt2"/>
              </a:buClr>
              <a:buSzPct val="90000"/>
              <a:buFont typeface="Arial"/>
              <a:buChar char="•"/>
              <a:defRPr b="0" i="0" sz="2100" u="none" cap="none" strike="noStrike">
                <a:solidFill>
                  <a:schemeClr val="lt1"/>
                </a:solidFill>
                <a:latin typeface="Cambria"/>
                <a:ea typeface="Cambria"/>
                <a:cs typeface="Cambria"/>
                <a:sym typeface="Cambria"/>
              </a:defRPr>
            </a:lvl1pPr>
            <a:lvl2pPr indent="-105464" lvl="1" marL="411534" marR="0" rtl="0" algn="l">
              <a:lnSpc>
                <a:spcPct val="90000"/>
              </a:lnSpc>
              <a:spcBef>
                <a:spcPts val="600"/>
              </a:spcBef>
              <a:buClr>
                <a:schemeClr val="lt2"/>
              </a:buClr>
              <a:buSzPct val="90000"/>
              <a:buFont typeface="Cambria"/>
              <a:buChar char="–"/>
              <a:defRPr b="0" i="0" sz="1800" u="none" cap="none" strike="noStrike">
                <a:solidFill>
                  <a:schemeClr val="lt1"/>
                </a:solidFill>
                <a:latin typeface="Cambria"/>
                <a:ea typeface="Cambria"/>
                <a:cs typeface="Cambria"/>
                <a:sym typeface="Cambria"/>
              </a:defRPr>
            </a:lvl2pPr>
            <a:lvl3pPr indent="-115652" lvl="2" marL="617302" marR="0" rtl="0" algn="l">
              <a:lnSpc>
                <a:spcPct val="90000"/>
              </a:lnSpc>
              <a:spcBef>
                <a:spcPts val="600"/>
              </a:spcBef>
              <a:buClr>
                <a:schemeClr val="lt2"/>
              </a:buClr>
              <a:buSzPct val="100000"/>
              <a:buFont typeface="Arial"/>
              <a:buChar char="•"/>
              <a:defRPr b="0" i="0" sz="1500" u="none" cap="none" strike="noStrike">
                <a:solidFill>
                  <a:schemeClr val="lt1"/>
                </a:solidFill>
                <a:latin typeface="Cambria"/>
                <a:ea typeface="Cambria"/>
                <a:cs typeface="Cambria"/>
                <a:sym typeface="Cambria"/>
              </a:defRPr>
            </a:lvl3pPr>
            <a:lvl4pPr indent="-124570" lvl="3" marL="823070" marR="0" rtl="0" algn="l">
              <a:lnSpc>
                <a:spcPct val="90000"/>
              </a:lnSpc>
              <a:spcBef>
                <a:spcPts val="600"/>
              </a:spcBef>
              <a:buClr>
                <a:schemeClr val="lt2"/>
              </a:buClr>
              <a:buSzPct val="100000"/>
              <a:buFont typeface="Cambria"/>
              <a:buChar char="–"/>
              <a:defRPr b="0" i="0" sz="1400" u="none" cap="none" strike="noStrike">
                <a:solidFill>
                  <a:schemeClr val="lt1"/>
                </a:solidFill>
                <a:latin typeface="Cambria"/>
                <a:ea typeface="Cambria"/>
                <a:cs typeface="Cambria"/>
                <a:sym typeface="Cambria"/>
              </a:defRPr>
            </a:lvl4pPr>
            <a:lvl5pPr indent="-139837" lvl="4" marL="1028837" marR="0" rtl="0" algn="l">
              <a:lnSpc>
                <a:spcPct val="90000"/>
              </a:lnSpc>
              <a:spcBef>
                <a:spcPts val="600"/>
              </a:spcBef>
              <a:buClr>
                <a:schemeClr val="lt2"/>
              </a:buClr>
              <a:buSzPct val="100000"/>
              <a:buFont typeface="Arial"/>
              <a:buChar char="•"/>
              <a:defRPr b="0" i="0" sz="1200" u="none" cap="none" strike="noStrike">
                <a:solidFill>
                  <a:schemeClr val="lt1"/>
                </a:solidFill>
                <a:latin typeface="Cambria"/>
                <a:ea typeface="Cambria"/>
                <a:cs typeface="Cambria"/>
                <a:sym typeface="Cambria"/>
              </a:defRPr>
            </a:lvl5pPr>
            <a:lvl6pPr indent="-129705" lvl="5" marL="1234605" marR="0" rtl="0" algn="l">
              <a:lnSpc>
                <a:spcPct val="90000"/>
              </a:lnSpc>
              <a:spcBef>
                <a:spcPts val="600"/>
              </a:spcBef>
              <a:buClr>
                <a:schemeClr val="lt2"/>
              </a:buClr>
              <a:buSzPct val="100000"/>
              <a:buFont typeface="Cambria"/>
              <a:buChar char="–"/>
              <a:defRPr b="0" i="0" sz="1200" u="none" cap="none" strike="noStrike">
                <a:solidFill>
                  <a:schemeClr val="lt1"/>
                </a:solidFill>
                <a:latin typeface="Cambria"/>
                <a:ea typeface="Cambria"/>
                <a:cs typeface="Cambria"/>
                <a:sym typeface="Cambria"/>
              </a:defRPr>
            </a:lvl6pPr>
            <a:lvl7pPr indent="-132271" lvl="6" marL="1440371" marR="0" rtl="0" algn="l">
              <a:lnSpc>
                <a:spcPct val="90000"/>
              </a:lnSpc>
              <a:spcBef>
                <a:spcPts val="600"/>
              </a:spcBef>
              <a:buClr>
                <a:schemeClr val="lt2"/>
              </a:buClr>
              <a:buSzPct val="100000"/>
              <a:buFont typeface="Arial"/>
              <a:buChar char="•"/>
              <a:defRPr b="0" i="0" sz="1200" u="none" cap="none" strike="noStrike">
                <a:solidFill>
                  <a:schemeClr val="lt1"/>
                </a:solidFill>
                <a:latin typeface="Cambria"/>
                <a:ea typeface="Cambria"/>
                <a:cs typeface="Cambria"/>
                <a:sym typeface="Cambria"/>
              </a:defRPr>
            </a:lvl7pPr>
            <a:lvl8pPr indent="-134839" lvl="7" marL="1646139" marR="0" rtl="0" algn="l">
              <a:lnSpc>
                <a:spcPct val="90000"/>
              </a:lnSpc>
              <a:spcBef>
                <a:spcPts val="600"/>
              </a:spcBef>
              <a:buClr>
                <a:schemeClr val="lt2"/>
              </a:buClr>
              <a:buSzPct val="100000"/>
              <a:buFont typeface="Cambria"/>
              <a:buChar char="–"/>
              <a:defRPr b="0" i="0" sz="1200" u="none" cap="none" strike="noStrike">
                <a:solidFill>
                  <a:schemeClr val="lt1"/>
                </a:solidFill>
                <a:latin typeface="Cambria"/>
                <a:ea typeface="Cambria"/>
                <a:cs typeface="Cambria"/>
                <a:sym typeface="Cambria"/>
              </a:defRPr>
            </a:lvl8pPr>
            <a:lvl9pPr indent="-137406" lvl="8" marL="1851906" marR="0" rtl="0" algn="l">
              <a:lnSpc>
                <a:spcPct val="90000"/>
              </a:lnSpc>
              <a:spcBef>
                <a:spcPts val="600"/>
              </a:spcBef>
              <a:buClr>
                <a:schemeClr val="lt2"/>
              </a:buClr>
              <a:buSzPct val="100000"/>
              <a:buFont typeface="Arial"/>
              <a:buChar char="•"/>
              <a:defRPr b="0" i="0" sz="1200" u="none" cap="none" strike="noStrike">
                <a:solidFill>
                  <a:schemeClr val="lt1"/>
                </a:solidFill>
                <a:latin typeface="Cambria"/>
                <a:ea typeface="Cambria"/>
                <a:cs typeface="Cambria"/>
                <a:sym typeface="Cambria"/>
              </a:defRPr>
            </a:lvl9pPr>
          </a:lstStyle>
          <a:p/>
        </p:txBody>
      </p:sp>
      <p:sp>
        <p:nvSpPr>
          <p:cNvPr id="28" name="Shape 28"/>
          <p:cNvSpPr txBox="1"/>
          <p:nvPr>
            <p:ph idx="10" type="dt"/>
          </p:nvPr>
        </p:nvSpPr>
        <p:spPr>
          <a:xfrm>
            <a:off x="6553200" y="4997196"/>
            <a:ext cx="1066800" cy="146400"/>
          </a:xfrm>
          <a:prstGeom prst="rect">
            <a:avLst/>
          </a:prstGeom>
          <a:noFill/>
          <a:ln>
            <a:noFill/>
          </a:ln>
        </p:spPr>
        <p:txBody>
          <a:bodyPr anchorCtr="0" anchor="ctr" bIns="91425" lIns="91425" rIns="91425" tIns="91425"/>
          <a:lstStyle>
            <a:lvl1pPr indent="0" lvl="0" marL="0" marR="0" rtl="0" algn="r">
              <a:spcBef>
                <a:spcPts val="0"/>
              </a:spcBef>
              <a:buNone/>
              <a:defRPr b="0" i="0" sz="900" u="none" cap="none" strike="noStrike">
                <a:solidFill>
                  <a:schemeClr val="lt1"/>
                </a:solidFill>
                <a:latin typeface="Cambria"/>
                <a:ea typeface="Cambria"/>
                <a:cs typeface="Cambria"/>
                <a:sym typeface="Cambria"/>
              </a:defRPr>
            </a:lvl1pPr>
            <a:lvl2pPr indent="0" lvl="1" marL="457200" marR="0" rtl="0" algn="l">
              <a:spcBef>
                <a:spcPts val="0"/>
              </a:spcBef>
              <a:buNone/>
              <a:defRPr b="0" i="0" sz="1800" u="none" cap="none" strike="noStrike">
                <a:solidFill>
                  <a:schemeClr val="lt1"/>
                </a:solidFill>
                <a:latin typeface="Cambria"/>
                <a:ea typeface="Cambria"/>
                <a:cs typeface="Cambria"/>
                <a:sym typeface="Cambria"/>
              </a:defRPr>
            </a:lvl2pPr>
            <a:lvl3pPr indent="0" lvl="2" marL="914400" marR="0" rtl="0" algn="l">
              <a:spcBef>
                <a:spcPts val="0"/>
              </a:spcBef>
              <a:buNone/>
              <a:defRPr b="0" i="0" sz="1800" u="none" cap="none" strike="noStrike">
                <a:solidFill>
                  <a:schemeClr val="lt1"/>
                </a:solidFill>
                <a:latin typeface="Cambria"/>
                <a:ea typeface="Cambria"/>
                <a:cs typeface="Cambria"/>
                <a:sym typeface="Cambria"/>
              </a:defRPr>
            </a:lvl3pPr>
            <a:lvl4pPr indent="0" lvl="3" marL="1371600" marR="0" rtl="0" algn="l">
              <a:spcBef>
                <a:spcPts val="0"/>
              </a:spcBef>
              <a:buNone/>
              <a:defRPr b="0" i="0" sz="1800" u="none" cap="none" strike="noStrike">
                <a:solidFill>
                  <a:schemeClr val="lt1"/>
                </a:solidFill>
                <a:latin typeface="Cambria"/>
                <a:ea typeface="Cambria"/>
                <a:cs typeface="Cambria"/>
                <a:sym typeface="Cambria"/>
              </a:defRPr>
            </a:lvl4pPr>
            <a:lvl5pPr indent="0" lvl="4" marL="1828800" marR="0" rtl="0" algn="l">
              <a:spcBef>
                <a:spcPts val="0"/>
              </a:spcBef>
              <a:buNone/>
              <a:defRPr b="0" i="0" sz="1800" u="none" cap="none" strike="noStrike">
                <a:solidFill>
                  <a:schemeClr val="lt1"/>
                </a:solidFill>
                <a:latin typeface="Cambria"/>
                <a:ea typeface="Cambria"/>
                <a:cs typeface="Cambria"/>
                <a:sym typeface="Cambria"/>
              </a:defRPr>
            </a:lvl5pPr>
            <a:lvl6pPr indent="0" lvl="5" marL="2286000" marR="0" rtl="0" algn="l">
              <a:spcBef>
                <a:spcPts val="0"/>
              </a:spcBef>
              <a:buNone/>
              <a:defRPr b="0" i="0" sz="1800" u="none" cap="none" strike="noStrike">
                <a:solidFill>
                  <a:schemeClr val="lt1"/>
                </a:solidFill>
                <a:latin typeface="Cambria"/>
                <a:ea typeface="Cambria"/>
                <a:cs typeface="Cambria"/>
                <a:sym typeface="Cambria"/>
              </a:defRPr>
            </a:lvl6pPr>
            <a:lvl7pPr indent="0" lvl="6" marL="2743200" marR="0" rtl="0" algn="l">
              <a:spcBef>
                <a:spcPts val="0"/>
              </a:spcBef>
              <a:buNone/>
              <a:defRPr b="0" i="0" sz="1800" u="none" cap="none" strike="noStrike">
                <a:solidFill>
                  <a:schemeClr val="lt1"/>
                </a:solidFill>
                <a:latin typeface="Cambria"/>
                <a:ea typeface="Cambria"/>
                <a:cs typeface="Cambria"/>
                <a:sym typeface="Cambria"/>
              </a:defRPr>
            </a:lvl7pPr>
            <a:lvl8pPr indent="0" lvl="7" marL="3200400" marR="0" rtl="0" algn="l">
              <a:spcBef>
                <a:spcPts val="0"/>
              </a:spcBef>
              <a:buNone/>
              <a:defRPr b="0" i="0" sz="1800" u="none" cap="none" strike="noStrike">
                <a:solidFill>
                  <a:schemeClr val="lt1"/>
                </a:solidFill>
                <a:latin typeface="Cambria"/>
                <a:ea typeface="Cambria"/>
                <a:cs typeface="Cambria"/>
                <a:sym typeface="Cambria"/>
              </a:defRPr>
            </a:lvl8pPr>
            <a:lvl9pPr indent="0" lvl="8" marL="3657600" marR="0" rtl="0" algn="l">
              <a:spcBef>
                <a:spcPts val="0"/>
              </a:spcBef>
              <a:buNone/>
              <a:defRPr b="0" i="0" sz="1800" u="none" cap="none" strike="noStrike">
                <a:solidFill>
                  <a:schemeClr val="lt1"/>
                </a:solidFill>
                <a:latin typeface="Cambria"/>
                <a:ea typeface="Cambria"/>
                <a:cs typeface="Cambria"/>
                <a:sym typeface="Cambria"/>
              </a:defRPr>
            </a:lvl9pPr>
          </a:lstStyle>
          <a:p/>
        </p:txBody>
      </p:sp>
      <p:sp>
        <p:nvSpPr>
          <p:cNvPr id="29" name="Shape 29"/>
          <p:cNvSpPr txBox="1"/>
          <p:nvPr>
            <p:ph idx="11" type="ftr"/>
          </p:nvPr>
        </p:nvSpPr>
        <p:spPr>
          <a:xfrm>
            <a:off x="0" y="4997196"/>
            <a:ext cx="5562600" cy="1464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lt1"/>
              </a:buClr>
              <a:buFont typeface="Cambria"/>
              <a:buNone/>
              <a:defRPr b="0" i="0" sz="900" u="none" cap="none" strike="noStrike">
                <a:solidFill>
                  <a:schemeClr val="lt1"/>
                </a:solidFill>
                <a:latin typeface="Cambria"/>
                <a:ea typeface="Cambria"/>
                <a:cs typeface="Cambria"/>
                <a:sym typeface="Cambria"/>
              </a:defRPr>
            </a:lvl1pPr>
            <a:lvl2pPr indent="0" lvl="1" marL="457200" marR="0" rtl="0" algn="l">
              <a:spcBef>
                <a:spcPts val="0"/>
              </a:spcBef>
              <a:buNone/>
              <a:defRPr b="0" i="0" sz="1800" u="none" cap="none" strike="noStrike">
                <a:solidFill>
                  <a:schemeClr val="lt1"/>
                </a:solidFill>
                <a:latin typeface="Cambria"/>
                <a:ea typeface="Cambria"/>
                <a:cs typeface="Cambria"/>
                <a:sym typeface="Cambria"/>
              </a:defRPr>
            </a:lvl2pPr>
            <a:lvl3pPr indent="0" lvl="2" marL="914400" marR="0" rtl="0" algn="l">
              <a:spcBef>
                <a:spcPts val="0"/>
              </a:spcBef>
              <a:buNone/>
              <a:defRPr b="0" i="0" sz="1800" u="none" cap="none" strike="noStrike">
                <a:solidFill>
                  <a:schemeClr val="lt1"/>
                </a:solidFill>
                <a:latin typeface="Cambria"/>
                <a:ea typeface="Cambria"/>
                <a:cs typeface="Cambria"/>
                <a:sym typeface="Cambria"/>
              </a:defRPr>
            </a:lvl3pPr>
            <a:lvl4pPr indent="0" lvl="3" marL="1371600" marR="0" rtl="0" algn="l">
              <a:spcBef>
                <a:spcPts val="0"/>
              </a:spcBef>
              <a:buNone/>
              <a:defRPr b="0" i="0" sz="1800" u="none" cap="none" strike="noStrike">
                <a:solidFill>
                  <a:schemeClr val="lt1"/>
                </a:solidFill>
                <a:latin typeface="Cambria"/>
                <a:ea typeface="Cambria"/>
                <a:cs typeface="Cambria"/>
                <a:sym typeface="Cambria"/>
              </a:defRPr>
            </a:lvl4pPr>
            <a:lvl5pPr indent="0" lvl="4" marL="1828800" marR="0" rtl="0" algn="l">
              <a:spcBef>
                <a:spcPts val="0"/>
              </a:spcBef>
              <a:buNone/>
              <a:defRPr b="0" i="0" sz="1800" u="none" cap="none" strike="noStrike">
                <a:solidFill>
                  <a:schemeClr val="lt1"/>
                </a:solidFill>
                <a:latin typeface="Cambria"/>
                <a:ea typeface="Cambria"/>
                <a:cs typeface="Cambria"/>
                <a:sym typeface="Cambria"/>
              </a:defRPr>
            </a:lvl5pPr>
            <a:lvl6pPr indent="0" lvl="5" marL="2286000" marR="0" rtl="0" algn="l">
              <a:spcBef>
                <a:spcPts val="0"/>
              </a:spcBef>
              <a:buNone/>
              <a:defRPr b="0" i="0" sz="1800" u="none" cap="none" strike="noStrike">
                <a:solidFill>
                  <a:schemeClr val="lt1"/>
                </a:solidFill>
                <a:latin typeface="Cambria"/>
                <a:ea typeface="Cambria"/>
                <a:cs typeface="Cambria"/>
                <a:sym typeface="Cambria"/>
              </a:defRPr>
            </a:lvl6pPr>
            <a:lvl7pPr indent="0" lvl="6" marL="2743200" marR="0" rtl="0" algn="l">
              <a:spcBef>
                <a:spcPts val="0"/>
              </a:spcBef>
              <a:buNone/>
              <a:defRPr b="0" i="0" sz="1800" u="none" cap="none" strike="noStrike">
                <a:solidFill>
                  <a:schemeClr val="lt1"/>
                </a:solidFill>
                <a:latin typeface="Cambria"/>
                <a:ea typeface="Cambria"/>
                <a:cs typeface="Cambria"/>
                <a:sym typeface="Cambria"/>
              </a:defRPr>
            </a:lvl7pPr>
            <a:lvl8pPr indent="0" lvl="7" marL="3200400" marR="0" rtl="0" algn="l">
              <a:spcBef>
                <a:spcPts val="0"/>
              </a:spcBef>
              <a:buNone/>
              <a:defRPr b="0" i="0" sz="1800" u="none" cap="none" strike="noStrike">
                <a:solidFill>
                  <a:schemeClr val="lt1"/>
                </a:solidFill>
                <a:latin typeface="Cambria"/>
                <a:ea typeface="Cambria"/>
                <a:cs typeface="Cambria"/>
                <a:sym typeface="Cambria"/>
              </a:defRPr>
            </a:lvl8pPr>
            <a:lvl9pPr indent="0" lvl="8" marL="3657600" marR="0" rtl="0" algn="l">
              <a:spcBef>
                <a:spcPts val="0"/>
              </a:spcBef>
              <a:buNone/>
              <a:defRPr b="0" i="0" sz="1800" u="none" cap="none" strike="noStrike">
                <a:solidFill>
                  <a:schemeClr val="lt1"/>
                </a:solidFill>
                <a:latin typeface="Cambria"/>
                <a:ea typeface="Cambria"/>
                <a:cs typeface="Cambria"/>
                <a:sym typeface="Cambria"/>
              </a:defRPr>
            </a:lvl9pPr>
          </a:lstStyle>
          <a:p/>
        </p:txBody>
      </p:sp>
      <p:sp>
        <p:nvSpPr>
          <p:cNvPr id="30" name="Shape 30"/>
          <p:cNvSpPr txBox="1"/>
          <p:nvPr>
            <p:ph idx="12" type="sldNum"/>
          </p:nvPr>
        </p:nvSpPr>
        <p:spPr>
          <a:xfrm>
            <a:off x="8519160" y="4997196"/>
            <a:ext cx="624900" cy="1464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900" u="none" cap="none" strike="noStrike">
                <a:solidFill>
                  <a:schemeClr val="lt1"/>
                </a:solidFill>
                <a:latin typeface="Cambria"/>
                <a:ea typeface="Cambria"/>
                <a:cs typeface="Cambria"/>
                <a:sym typeface="Cambria"/>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31" name="Shape 31"/>
        <p:cNvGrpSpPr/>
        <p:nvPr/>
      </p:nvGrpSpPr>
      <p:grpSpPr>
        <a:xfrm>
          <a:off x="0" y="0"/>
          <a:ext cx="0" cy="0"/>
          <a:chOff x="0" y="0"/>
          <a:chExt cx="0" cy="0"/>
        </a:xfrm>
      </p:grpSpPr>
      <p:sp>
        <p:nvSpPr>
          <p:cNvPr id="32" name="Shape 32"/>
          <p:cNvSpPr/>
          <p:nvPr/>
        </p:nvSpPr>
        <p:spPr>
          <a:xfrm>
            <a:off x="-1205" y="-836"/>
            <a:ext cx="9145200" cy="5147700"/>
          </a:xfrm>
          <a:custGeom>
            <a:pathLst>
              <a:path extrusionOk="0" h="120000" w="120000">
                <a:moveTo>
                  <a:pt x="60008" y="60883"/>
                </a:moveTo>
                <a:lnTo>
                  <a:pt x="61318" y="119919"/>
                </a:lnTo>
                <a:lnTo>
                  <a:pt x="58697" y="119919"/>
                </a:lnTo>
                <a:close/>
                <a:moveTo>
                  <a:pt x="59987" y="60088"/>
                </a:moveTo>
                <a:lnTo>
                  <a:pt x="59950" y="60212"/>
                </a:lnTo>
                <a:lnTo>
                  <a:pt x="59999" y="60493"/>
                </a:lnTo>
                <a:lnTo>
                  <a:pt x="60049" y="60212"/>
                </a:lnTo>
                <a:lnTo>
                  <a:pt x="60012" y="60088"/>
                </a:lnTo>
                <a:lnTo>
                  <a:pt x="60051" y="60198"/>
                </a:lnTo>
                <a:lnTo>
                  <a:pt x="60070" y="60091"/>
                </a:lnTo>
                <a:lnTo>
                  <a:pt x="60055" y="60208"/>
                </a:lnTo>
                <a:lnTo>
                  <a:pt x="81297" y="120000"/>
                </a:lnTo>
                <a:lnTo>
                  <a:pt x="77749" y="120000"/>
                </a:lnTo>
                <a:lnTo>
                  <a:pt x="60053" y="60225"/>
                </a:lnTo>
                <a:lnTo>
                  <a:pt x="60011" y="60556"/>
                </a:lnTo>
                <a:lnTo>
                  <a:pt x="70405" y="119999"/>
                </a:lnTo>
                <a:lnTo>
                  <a:pt x="67554" y="119999"/>
                </a:lnTo>
                <a:lnTo>
                  <a:pt x="59999" y="60643"/>
                </a:lnTo>
                <a:lnTo>
                  <a:pt x="52445" y="119999"/>
                </a:lnTo>
                <a:lnTo>
                  <a:pt x="49594" y="119999"/>
                </a:lnTo>
                <a:lnTo>
                  <a:pt x="59988" y="60556"/>
                </a:lnTo>
                <a:lnTo>
                  <a:pt x="59946" y="60225"/>
                </a:lnTo>
                <a:lnTo>
                  <a:pt x="42250" y="120000"/>
                </a:lnTo>
                <a:lnTo>
                  <a:pt x="38702" y="120000"/>
                </a:lnTo>
                <a:lnTo>
                  <a:pt x="59944" y="60208"/>
                </a:lnTo>
                <a:lnTo>
                  <a:pt x="59929" y="60091"/>
                </a:lnTo>
                <a:lnTo>
                  <a:pt x="59948" y="60198"/>
                </a:lnTo>
                <a:close/>
                <a:moveTo>
                  <a:pt x="60038" y="60027"/>
                </a:moveTo>
                <a:lnTo>
                  <a:pt x="96563" y="119991"/>
                </a:lnTo>
                <a:lnTo>
                  <a:pt x="91230" y="119991"/>
                </a:lnTo>
                <a:close/>
                <a:moveTo>
                  <a:pt x="59961" y="60027"/>
                </a:moveTo>
                <a:lnTo>
                  <a:pt x="28769" y="119991"/>
                </a:lnTo>
                <a:lnTo>
                  <a:pt x="23436" y="119991"/>
                </a:lnTo>
                <a:close/>
                <a:moveTo>
                  <a:pt x="60031" y="60013"/>
                </a:moveTo>
                <a:lnTo>
                  <a:pt x="60083" y="60034"/>
                </a:lnTo>
                <a:lnTo>
                  <a:pt x="60071" y="60020"/>
                </a:lnTo>
                <a:lnTo>
                  <a:pt x="60087" y="60035"/>
                </a:lnTo>
                <a:lnTo>
                  <a:pt x="119999" y="84103"/>
                </a:lnTo>
                <a:lnTo>
                  <a:pt x="119999" y="93110"/>
                </a:lnTo>
                <a:lnTo>
                  <a:pt x="60109" y="60056"/>
                </a:lnTo>
                <a:lnTo>
                  <a:pt x="119991" y="116007"/>
                </a:lnTo>
                <a:lnTo>
                  <a:pt x="119991" y="119993"/>
                </a:lnTo>
                <a:lnTo>
                  <a:pt x="113557" y="119993"/>
                </a:lnTo>
                <a:lnTo>
                  <a:pt x="60096" y="60049"/>
                </a:lnTo>
                <a:close/>
                <a:moveTo>
                  <a:pt x="59968" y="60013"/>
                </a:moveTo>
                <a:lnTo>
                  <a:pt x="59903" y="60049"/>
                </a:lnTo>
                <a:lnTo>
                  <a:pt x="6442" y="119993"/>
                </a:lnTo>
                <a:lnTo>
                  <a:pt x="8" y="119993"/>
                </a:lnTo>
                <a:lnTo>
                  <a:pt x="8" y="116007"/>
                </a:lnTo>
                <a:lnTo>
                  <a:pt x="59890" y="60056"/>
                </a:lnTo>
                <a:lnTo>
                  <a:pt x="0" y="93110"/>
                </a:lnTo>
                <a:lnTo>
                  <a:pt x="0" y="84103"/>
                </a:lnTo>
                <a:lnTo>
                  <a:pt x="59912" y="60035"/>
                </a:lnTo>
                <a:lnTo>
                  <a:pt x="59928" y="60020"/>
                </a:lnTo>
                <a:lnTo>
                  <a:pt x="59916" y="60034"/>
                </a:lnTo>
                <a:close/>
                <a:moveTo>
                  <a:pt x="8" y="6"/>
                </a:moveTo>
                <a:lnTo>
                  <a:pt x="6442" y="6"/>
                </a:lnTo>
                <a:lnTo>
                  <a:pt x="59903" y="59950"/>
                </a:lnTo>
                <a:lnTo>
                  <a:pt x="59930" y="59966"/>
                </a:lnTo>
                <a:lnTo>
                  <a:pt x="59958" y="59968"/>
                </a:lnTo>
                <a:lnTo>
                  <a:pt x="23436" y="8"/>
                </a:lnTo>
                <a:lnTo>
                  <a:pt x="28769" y="8"/>
                </a:lnTo>
                <a:lnTo>
                  <a:pt x="59959" y="59968"/>
                </a:lnTo>
                <a:lnTo>
                  <a:pt x="59983" y="59969"/>
                </a:lnTo>
                <a:lnTo>
                  <a:pt x="59960" y="59971"/>
                </a:lnTo>
                <a:lnTo>
                  <a:pt x="59961" y="59972"/>
                </a:lnTo>
                <a:lnTo>
                  <a:pt x="59960" y="59971"/>
                </a:lnTo>
                <a:lnTo>
                  <a:pt x="59942" y="59972"/>
                </a:lnTo>
                <a:lnTo>
                  <a:pt x="59968" y="59986"/>
                </a:lnTo>
                <a:lnTo>
                  <a:pt x="59934" y="59973"/>
                </a:lnTo>
                <a:lnTo>
                  <a:pt x="59923" y="59973"/>
                </a:lnTo>
                <a:lnTo>
                  <a:pt x="59928" y="59979"/>
                </a:lnTo>
                <a:lnTo>
                  <a:pt x="59922" y="59973"/>
                </a:lnTo>
                <a:lnTo>
                  <a:pt x="15" y="64171"/>
                </a:lnTo>
                <a:lnTo>
                  <a:pt x="15" y="55768"/>
                </a:lnTo>
                <a:lnTo>
                  <a:pt x="59913" y="59964"/>
                </a:lnTo>
                <a:lnTo>
                  <a:pt x="59912" y="59964"/>
                </a:lnTo>
                <a:lnTo>
                  <a:pt x="0" y="35896"/>
                </a:lnTo>
                <a:lnTo>
                  <a:pt x="0" y="26889"/>
                </a:lnTo>
                <a:lnTo>
                  <a:pt x="59890" y="59943"/>
                </a:lnTo>
                <a:lnTo>
                  <a:pt x="8" y="3992"/>
                </a:lnTo>
                <a:close/>
                <a:moveTo>
                  <a:pt x="119991" y="6"/>
                </a:moveTo>
                <a:lnTo>
                  <a:pt x="119991" y="3992"/>
                </a:lnTo>
                <a:lnTo>
                  <a:pt x="60109" y="59943"/>
                </a:lnTo>
                <a:lnTo>
                  <a:pt x="119999" y="26889"/>
                </a:lnTo>
                <a:lnTo>
                  <a:pt x="119999" y="35896"/>
                </a:lnTo>
                <a:lnTo>
                  <a:pt x="60087" y="59964"/>
                </a:lnTo>
                <a:lnTo>
                  <a:pt x="60086" y="59964"/>
                </a:lnTo>
                <a:lnTo>
                  <a:pt x="119984" y="55768"/>
                </a:lnTo>
                <a:lnTo>
                  <a:pt x="119984" y="64171"/>
                </a:lnTo>
                <a:lnTo>
                  <a:pt x="60077" y="59973"/>
                </a:lnTo>
                <a:lnTo>
                  <a:pt x="60071" y="59979"/>
                </a:lnTo>
                <a:lnTo>
                  <a:pt x="60076" y="59973"/>
                </a:lnTo>
                <a:lnTo>
                  <a:pt x="60065" y="59973"/>
                </a:lnTo>
                <a:lnTo>
                  <a:pt x="60031" y="59986"/>
                </a:lnTo>
                <a:lnTo>
                  <a:pt x="60057" y="59972"/>
                </a:lnTo>
                <a:lnTo>
                  <a:pt x="60039" y="59971"/>
                </a:lnTo>
                <a:lnTo>
                  <a:pt x="60038" y="59972"/>
                </a:lnTo>
                <a:lnTo>
                  <a:pt x="60039" y="59971"/>
                </a:lnTo>
                <a:lnTo>
                  <a:pt x="60016" y="59969"/>
                </a:lnTo>
                <a:lnTo>
                  <a:pt x="60040" y="59968"/>
                </a:lnTo>
                <a:lnTo>
                  <a:pt x="91230" y="8"/>
                </a:lnTo>
                <a:lnTo>
                  <a:pt x="96563" y="8"/>
                </a:lnTo>
                <a:lnTo>
                  <a:pt x="60041" y="59968"/>
                </a:lnTo>
                <a:lnTo>
                  <a:pt x="60069" y="59966"/>
                </a:lnTo>
                <a:lnTo>
                  <a:pt x="60096" y="59950"/>
                </a:lnTo>
                <a:lnTo>
                  <a:pt x="113557" y="6"/>
                </a:lnTo>
                <a:close/>
                <a:moveTo>
                  <a:pt x="42250" y="0"/>
                </a:moveTo>
                <a:lnTo>
                  <a:pt x="59946" y="59774"/>
                </a:lnTo>
                <a:lnTo>
                  <a:pt x="59988" y="59443"/>
                </a:lnTo>
                <a:lnTo>
                  <a:pt x="49594" y="0"/>
                </a:lnTo>
                <a:lnTo>
                  <a:pt x="52445" y="0"/>
                </a:lnTo>
                <a:lnTo>
                  <a:pt x="59995" y="59321"/>
                </a:lnTo>
                <a:lnTo>
                  <a:pt x="58679" y="19"/>
                </a:lnTo>
                <a:lnTo>
                  <a:pt x="61336" y="19"/>
                </a:lnTo>
                <a:lnTo>
                  <a:pt x="60023" y="59168"/>
                </a:lnTo>
                <a:lnTo>
                  <a:pt x="67554" y="0"/>
                </a:lnTo>
                <a:lnTo>
                  <a:pt x="70405" y="0"/>
                </a:lnTo>
                <a:lnTo>
                  <a:pt x="60018" y="59399"/>
                </a:lnTo>
                <a:lnTo>
                  <a:pt x="60016" y="59487"/>
                </a:lnTo>
                <a:lnTo>
                  <a:pt x="60053" y="59774"/>
                </a:lnTo>
                <a:lnTo>
                  <a:pt x="77749" y="0"/>
                </a:lnTo>
                <a:lnTo>
                  <a:pt x="81297" y="0"/>
                </a:lnTo>
                <a:lnTo>
                  <a:pt x="60055" y="59791"/>
                </a:lnTo>
                <a:lnTo>
                  <a:pt x="60070" y="59908"/>
                </a:lnTo>
                <a:lnTo>
                  <a:pt x="60051" y="59801"/>
                </a:lnTo>
                <a:lnTo>
                  <a:pt x="60012" y="59911"/>
                </a:lnTo>
                <a:lnTo>
                  <a:pt x="60049" y="59787"/>
                </a:lnTo>
                <a:lnTo>
                  <a:pt x="60014" y="59589"/>
                </a:lnTo>
                <a:lnTo>
                  <a:pt x="60008" y="59880"/>
                </a:lnTo>
                <a:lnTo>
                  <a:pt x="59999" y="59507"/>
                </a:lnTo>
                <a:lnTo>
                  <a:pt x="59950" y="59787"/>
                </a:lnTo>
                <a:lnTo>
                  <a:pt x="59987" y="59911"/>
                </a:lnTo>
                <a:lnTo>
                  <a:pt x="59948" y="59801"/>
                </a:lnTo>
                <a:lnTo>
                  <a:pt x="59929" y="59908"/>
                </a:lnTo>
                <a:lnTo>
                  <a:pt x="59944" y="59791"/>
                </a:lnTo>
                <a:lnTo>
                  <a:pt x="38702" y="0"/>
                </a:lnTo>
                <a:close/>
              </a:path>
            </a:pathLst>
          </a:custGeom>
          <a:gradFill>
            <a:gsLst>
              <a:gs pos="0">
                <a:srgbClr val="000000">
                  <a:alpha val="784"/>
                </a:srgbClr>
              </a:gs>
              <a:gs pos="100000">
                <a:srgbClr val="000000">
                  <a:alpha val="9803"/>
                </a:srgbClr>
              </a:gs>
            </a:gsLst>
            <a:path path="circle">
              <a:fillToRect b="50%" l="50%" r="50%" t="50%"/>
            </a:path>
            <a:tileRect/>
          </a:gra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mbria"/>
              <a:ea typeface="Cambria"/>
              <a:cs typeface="Cambria"/>
              <a:sym typeface="Cambria"/>
            </a:endParaRPr>
          </a:p>
        </p:txBody>
      </p:sp>
      <p:sp>
        <p:nvSpPr>
          <p:cNvPr id="33" name="Shape 33"/>
          <p:cNvSpPr txBox="1"/>
          <p:nvPr>
            <p:ph idx="1" type="subTitle"/>
          </p:nvPr>
        </p:nvSpPr>
        <p:spPr>
          <a:xfrm>
            <a:off x="914400" y="3105150"/>
            <a:ext cx="7315200" cy="762000"/>
          </a:xfrm>
          <a:prstGeom prst="rect">
            <a:avLst/>
          </a:prstGeom>
          <a:noFill/>
          <a:ln>
            <a:noFill/>
          </a:ln>
        </p:spPr>
        <p:txBody>
          <a:bodyPr anchorCtr="0" anchor="t" bIns="91425" lIns="91425" rIns="91425" tIns="91425"/>
          <a:lstStyle>
            <a:lvl1pPr indent="0" lvl="0" marL="0" marR="0" rtl="0" algn="ctr">
              <a:lnSpc>
                <a:spcPct val="90000"/>
              </a:lnSpc>
              <a:spcBef>
                <a:spcPts val="0"/>
              </a:spcBef>
              <a:buClr>
                <a:schemeClr val="lt2"/>
              </a:buClr>
              <a:buFont typeface="Arial"/>
              <a:buNone/>
              <a:defRPr b="0" i="0" sz="2100" u="none" cap="none" strike="noStrike">
                <a:solidFill>
                  <a:schemeClr val="lt1"/>
                </a:solidFill>
                <a:latin typeface="Cambria"/>
                <a:ea typeface="Cambria"/>
                <a:cs typeface="Cambria"/>
                <a:sym typeface="Cambria"/>
              </a:defRPr>
            </a:lvl1pPr>
            <a:lvl2pPr indent="-12680" lvl="1" marL="457180" marR="0" rtl="0" algn="ctr">
              <a:lnSpc>
                <a:spcPct val="90000"/>
              </a:lnSpc>
              <a:spcBef>
                <a:spcPts val="600"/>
              </a:spcBef>
              <a:buClr>
                <a:schemeClr val="lt2"/>
              </a:buClr>
              <a:buFont typeface="Cambria"/>
              <a:buNone/>
              <a:defRPr b="0" i="0" sz="1800" u="none" cap="none" strike="noStrike">
                <a:solidFill>
                  <a:schemeClr val="lt1"/>
                </a:solidFill>
                <a:latin typeface="Cambria"/>
                <a:ea typeface="Cambria"/>
                <a:cs typeface="Cambria"/>
                <a:sym typeface="Cambria"/>
              </a:defRPr>
            </a:lvl2pPr>
            <a:lvl3pPr indent="-12661" lvl="2" marL="914361" marR="0" rtl="0" algn="ctr">
              <a:lnSpc>
                <a:spcPct val="90000"/>
              </a:lnSpc>
              <a:spcBef>
                <a:spcPts val="600"/>
              </a:spcBef>
              <a:buClr>
                <a:schemeClr val="lt2"/>
              </a:buClr>
              <a:buFont typeface="Arial"/>
              <a:buNone/>
              <a:defRPr b="0" i="0" sz="1500" u="none" cap="none" strike="noStrike">
                <a:solidFill>
                  <a:schemeClr val="lt1"/>
                </a:solidFill>
                <a:latin typeface="Cambria"/>
                <a:ea typeface="Cambria"/>
                <a:cs typeface="Cambria"/>
                <a:sym typeface="Cambria"/>
              </a:defRPr>
            </a:lvl3pPr>
            <a:lvl4pPr indent="-12642" lvl="3" marL="1371542" marR="0" rtl="0" algn="ctr">
              <a:lnSpc>
                <a:spcPct val="90000"/>
              </a:lnSpc>
              <a:spcBef>
                <a:spcPts val="600"/>
              </a:spcBef>
              <a:buClr>
                <a:schemeClr val="lt2"/>
              </a:buClr>
              <a:buFont typeface="Cambria"/>
              <a:buNone/>
              <a:defRPr b="0" i="0" sz="1400" u="none" cap="none" strike="noStrike">
                <a:solidFill>
                  <a:schemeClr val="lt1"/>
                </a:solidFill>
                <a:latin typeface="Cambria"/>
                <a:ea typeface="Cambria"/>
                <a:cs typeface="Cambria"/>
                <a:sym typeface="Cambria"/>
              </a:defRPr>
            </a:lvl4pPr>
            <a:lvl5pPr indent="-12623" lvl="4" marL="1828723" marR="0" rtl="0" algn="ctr">
              <a:lnSpc>
                <a:spcPct val="90000"/>
              </a:lnSpc>
              <a:spcBef>
                <a:spcPts val="600"/>
              </a:spcBef>
              <a:buClr>
                <a:schemeClr val="lt2"/>
              </a:buClr>
              <a:buFont typeface="Arial"/>
              <a:buNone/>
              <a:defRPr b="0" i="0" sz="1200" u="none" cap="none" strike="noStrike">
                <a:solidFill>
                  <a:schemeClr val="lt1"/>
                </a:solidFill>
                <a:latin typeface="Cambria"/>
                <a:ea typeface="Cambria"/>
                <a:cs typeface="Cambria"/>
                <a:sym typeface="Cambria"/>
              </a:defRPr>
            </a:lvl5pPr>
            <a:lvl6pPr indent="-12604" lvl="5" marL="2285904" marR="0" rtl="0" algn="ctr">
              <a:lnSpc>
                <a:spcPct val="90000"/>
              </a:lnSpc>
              <a:spcBef>
                <a:spcPts val="600"/>
              </a:spcBef>
              <a:buClr>
                <a:schemeClr val="lt2"/>
              </a:buClr>
              <a:buFont typeface="Cambria"/>
              <a:buNone/>
              <a:defRPr b="0" i="0" sz="1200" u="none" cap="none" strike="noStrike">
                <a:solidFill>
                  <a:schemeClr val="lt1"/>
                </a:solidFill>
                <a:latin typeface="Cambria"/>
                <a:ea typeface="Cambria"/>
                <a:cs typeface="Cambria"/>
                <a:sym typeface="Cambria"/>
              </a:defRPr>
            </a:lvl6pPr>
            <a:lvl7pPr indent="-12585" lvl="6" marL="2743085" marR="0" rtl="0" algn="ctr">
              <a:lnSpc>
                <a:spcPct val="90000"/>
              </a:lnSpc>
              <a:spcBef>
                <a:spcPts val="600"/>
              </a:spcBef>
              <a:buClr>
                <a:schemeClr val="lt2"/>
              </a:buClr>
              <a:buFont typeface="Arial"/>
              <a:buNone/>
              <a:defRPr b="0" i="0" sz="1200" u="none" cap="none" strike="noStrike">
                <a:solidFill>
                  <a:schemeClr val="lt1"/>
                </a:solidFill>
                <a:latin typeface="Cambria"/>
                <a:ea typeface="Cambria"/>
                <a:cs typeface="Cambria"/>
                <a:sym typeface="Cambria"/>
              </a:defRPr>
            </a:lvl7pPr>
            <a:lvl8pPr indent="-12566" lvl="7" marL="3200266" marR="0" rtl="0" algn="ctr">
              <a:lnSpc>
                <a:spcPct val="90000"/>
              </a:lnSpc>
              <a:spcBef>
                <a:spcPts val="600"/>
              </a:spcBef>
              <a:buClr>
                <a:schemeClr val="lt2"/>
              </a:buClr>
              <a:buFont typeface="Cambria"/>
              <a:buNone/>
              <a:defRPr b="0" i="0" sz="1200" u="none" cap="none" strike="noStrike">
                <a:solidFill>
                  <a:schemeClr val="lt1"/>
                </a:solidFill>
                <a:latin typeface="Cambria"/>
                <a:ea typeface="Cambria"/>
                <a:cs typeface="Cambria"/>
                <a:sym typeface="Cambria"/>
              </a:defRPr>
            </a:lvl8pPr>
            <a:lvl9pPr indent="-12547" lvl="8" marL="3657447" marR="0" rtl="0" algn="ctr">
              <a:lnSpc>
                <a:spcPct val="90000"/>
              </a:lnSpc>
              <a:spcBef>
                <a:spcPts val="600"/>
              </a:spcBef>
              <a:buClr>
                <a:schemeClr val="lt2"/>
              </a:buClr>
              <a:buFont typeface="Arial"/>
              <a:buNone/>
              <a:defRPr b="0" i="0" sz="1200" u="none" cap="none" strike="noStrike">
                <a:solidFill>
                  <a:schemeClr val="lt1"/>
                </a:solidFill>
                <a:latin typeface="Cambria"/>
                <a:ea typeface="Cambria"/>
                <a:cs typeface="Cambria"/>
                <a:sym typeface="Cambria"/>
              </a:defRPr>
            </a:lvl9pPr>
          </a:lstStyle>
          <a:p/>
        </p:txBody>
      </p:sp>
      <p:sp>
        <p:nvSpPr>
          <p:cNvPr id="34" name="Shape 34"/>
          <p:cNvSpPr/>
          <p:nvPr/>
        </p:nvSpPr>
        <p:spPr>
          <a:xfrm>
            <a:off x="0" y="1428750"/>
            <a:ext cx="9144000" cy="1611299"/>
          </a:xfrm>
          <a:prstGeom prst="rect">
            <a:avLst/>
          </a:prstGeom>
          <a:solidFill>
            <a:schemeClr val="dk1"/>
          </a:solidFill>
          <a:ln>
            <a:noFill/>
          </a:ln>
        </p:spPr>
        <p:txBody>
          <a:bodyPr anchorCtr="0" anchor="ctr" bIns="45700" lIns="91425" rIns="91425" tIns="45700">
            <a:noAutofit/>
          </a:bodyPr>
          <a:lstStyle/>
          <a:p>
            <a:pPr indent="0" lvl="0" marL="0" marR="0" rtl="0" algn="ctr">
              <a:lnSpc>
                <a:spcPct val="90000"/>
              </a:lnSpc>
              <a:spcBef>
                <a:spcPts val="0"/>
              </a:spcBef>
              <a:buNone/>
            </a:pPr>
            <a:r>
              <a:t/>
            </a:r>
            <a:endParaRPr b="0" i="0" sz="2400" u="none" cap="none" strike="noStrike">
              <a:solidFill>
                <a:schemeClr val="lt2"/>
              </a:solidFill>
              <a:latin typeface="Cambria"/>
              <a:ea typeface="Cambria"/>
              <a:cs typeface="Cambria"/>
              <a:sym typeface="Cambria"/>
            </a:endParaRPr>
          </a:p>
        </p:txBody>
      </p:sp>
      <p:sp>
        <p:nvSpPr>
          <p:cNvPr id="35" name="Shape 35"/>
          <p:cNvSpPr txBox="1"/>
          <p:nvPr>
            <p:ph type="ctrTitle"/>
          </p:nvPr>
        </p:nvSpPr>
        <p:spPr>
          <a:xfrm>
            <a:off x="914400" y="1428750"/>
            <a:ext cx="7315200" cy="1611000"/>
          </a:xfrm>
          <a:prstGeom prst="rect">
            <a:avLst/>
          </a:prstGeom>
          <a:noFill/>
          <a:ln>
            <a:noFill/>
          </a:ln>
        </p:spPr>
        <p:txBody>
          <a:bodyPr anchorCtr="0" anchor="ctr" bIns="91425" lIns="91425" rIns="91425" tIns="91425"/>
          <a:lstStyle>
            <a:lvl1pPr indent="0" lvl="0" marL="0" marR="0" rtl="0" algn="l">
              <a:lnSpc>
                <a:spcPct val="80000"/>
              </a:lnSpc>
              <a:spcBef>
                <a:spcPts val="0"/>
              </a:spcBef>
              <a:buClr>
                <a:schemeClr val="lt1"/>
              </a:buClr>
              <a:buFont typeface="Cambria"/>
              <a:buNone/>
              <a:defRPr b="0" i="0" sz="3300" u="none" cap="none" strike="noStrike">
                <a:solidFill>
                  <a:schemeClr val="lt1"/>
                </a:solidFill>
                <a:latin typeface="Cambria"/>
                <a:ea typeface="Cambria"/>
                <a:cs typeface="Cambria"/>
                <a:sym typeface="Cambria"/>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36" name="Shape 36"/>
          <p:cNvSpPr txBox="1"/>
          <p:nvPr>
            <p:ph idx="11" type="ftr"/>
          </p:nvPr>
        </p:nvSpPr>
        <p:spPr>
          <a:xfrm>
            <a:off x="0" y="4997196"/>
            <a:ext cx="5562600" cy="1464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lt1"/>
              </a:buClr>
              <a:buFont typeface="Cambria"/>
              <a:buNone/>
              <a:defRPr b="0" i="0" sz="800" u="none" cap="none" strike="noStrike">
                <a:solidFill>
                  <a:schemeClr val="lt1"/>
                </a:solidFill>
                <a:latin typeface="Cambria"/>
                <a:ea typeface="Cambria"/>
                <a:cs typeface="Cambria"/>
                <a:sym typeface="Cambria"/>
              </a:defRPr>
            </a:lvl1pPr>
            <a:lvl2pPr indent="0" lvl="1" marL="457200" marR="0" rtl="0" algn="l">
              <a:spcBef>
                <a:spcPts val="0"/>
              </a:spcBef>
              <a:buNone/>
              <a:defRPr b="0" i="0" sz="1800" u="none" cap="none" strike="noStrike">
                <a:solidFill>
                  <a:schemeClr val="lt1"/>
                </a:solidFill>
                <a:latin typeface="Cambria"/>
                <a:ea typeface="Cambria"/>
                <a:cs typeface="Cambria"/>
                <a:sym typeface="Cambria"/>
              </a:defRPr>
            </a:lvl2pPr>
            <a:lvl3pPr indent="0" lvl="2" marL="914400" marR="0" rtl="0" algn="l">
              <a:spcBef>
                <a:spcPts val="0"/>
              </a:spcBef>
              <a:buNone/>
              <a:defRPr b="0" i="0" sz="1800" u="none" cap="none" strike="noStrike">
                <a:solidFill>
                  <a:schemeClr val="lt1"/>
                </a:solidFill>
                <a:latin typeface="Cambria"/>
                <a:ea typeface="Cambria"/>
                <a:cs typeface="Cambria"/>
                <a:sym typeface="Cambria"/>
              </a:defRPr>
            </a:lvl3pPr>
            <a:lvl4pPr indent="0" lvl="3" marL="1371600" marR="0" rtl="0" algn="l">
              <a:spcBef>
                <a:spcPts val="0"/>
              </a:spcBef>
              <a:buNone/>
              <a:defRPr b="0" i="0" sz="1800" u="none" cap="none" strike="noStrike">
                <a:solidFill>
                  <a:schemeClr val="lt1"/>
                </a:solidFill>
                <a:latin typeface="Cambria"/>
                <a:ea typeface="Cambria"/>
                <a:cs typeface="Cambria"/>
                <a:sym typeface="Cambria"/>
              </a:defRPr>
            </a:lvl4pPr>
            <a:lvl5pPr indent="0" lvl="4" marL="1828800" marR="0" rtl="0" algn="l">
              <a:spcBef>
                <a:spcPts val="0"/>
              </a:spcBef>
              <a:buNone/>
              <a:defRPr b="0" i="0" sz="1800" u="none" cap="none" strike="noStrike">
                <a:solidFill>
                  <a:schemeClr val="lt1"/>
                </a:solidFill>
                <a:latin typeface="Cambria"/>
                <a:ea typeface="Cambria"/>
                <a:cs typeface="Cambria"/>
                <a:sym typeface="Cambria"/>
              </a:defRPr>
            </a:lvl5pPr>
            <a:lvl6pPr indent="0" lvl="5" marL="2286000" marR="0" rtl="0" algn="l">
              <a:spcBef>
                <a:spcPts val="0"/>
              </a:spcBef>
              <a:buNone/>
              <a:defRPr b="0" i="0" sz="1800" u="none" cap="none" strike="noStrike">
                <a:solidFill>
                  <a:schemeClr val="lt1"/>
                </a:solidFill>
                <a:latin typeface="Cambria"/>
                <a:ea typeface="Cambria"/>
                <a:cs typeface="Cambria"/>
                <a:sym typeface="Cambria"/>
              </a:defRPr>
            </a:lvl6pPr>
            <a:lvl7pPr indent="0" lvl="6" marL="2743200" marR="0" rtl="0" algn="l">
              <a:spcBef>
                <a:spcPts val="0"/>
              </a:spcBef>
              <a:buNone/>
              <a:defRPr b="0" i="0" sz="1800" u="none" cap="none" strike="noStrike">
                <a:solidFill>
                  <a:schemeClr val="lt1"/>
                </a:solidFill>
                <a:latin typeface="Cambria"/>
                <a:ea typeface="Cambria"/>
                <a:cs typeface="Cambria"/>
                <a:sym typeface="Cambria"/>
              </a:defRPr>
            </a:lvl7pPr>
            <a:lvl8pPr indent="0" lvl="7" marL="3200400" marR="0" rtl="0" algn="l">
              <a:spcBef>
                <a:spcPts val="0"/>
              </a:spcBef>
              <a:buNone/>
              <a:defRPr b="0" i="0" sz="1800" u="none" cap="none" strike="noStrike">
                <a:solidFill>
                  <a:schemeClr val="lt1"/>
                </a:solidFill>
                <a:latin typeface="Cambria"/>
                <a:ea typeface="Cambria"/>
                <a:cs typeface="Cambria"/>
                <a:sym typeface="Cambria"/>
              </a:defRPr>
            </a:lvl8pPr>
            <a:lvl9pPr indent="0" lvl="8" marL="3657600" marR="0" rtl="0" algn="l">
              <a:spcBef>
                <a:spcPts val="0"/>
              </a:spcBef>
              <a:buNone/>
              <a:defRPr b="0" i="0" sz="1800" u="none" cap="none" strike="noStrike">
                <a:solidFill>
                  <a:schemeClr val="lt1"/>
                </a:solidFill>
                <a:latin typeface="Cambria"/>
                <a:ea typeface="Cambria"/>
                <a:cs typeface="Cambria"/>
                <a:sym typeface="Cambria"/>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37" name="Shape 37"/>
        <p:cNvGrpSpPr/>
        <p:nvPr/>
      </p:nvGrpSpPr>
      <p:grpSpPr>
        <a:xfrm>
          <a:off x="0" y="0"/>
          <a:ext cx="0" cy="0"/>
          <a:chOff x="0" y="0"/>
          <a:chExt cx="0" cy="0"/>
        </a:xfrm>
      </p:grpSpPr>
      <p:sp>
        <p:nvSpPr>
          <p:cNvPr id="38" name="Shape 38"/>
          <p:cNvSpPr/>
          <p:nvPr/>
        </p:nvSpPr>
        <p:spPr>
          <a:xfrm>
            <a:off x="-1205" y="-836"/>
            <a:ext cx="9145200" cy="5147700"/>
          </a:xfrm>
          <a:custGeom>
            <a:pathLst>
              <a:path extrusionOk="0" h="120000" w="120000">
                <a:moveTo>
                  <a:pt x="60008" y="60883"/>
                </a:moveTo>
                <a:lnTo>
                  <a:pt x="61318" y="119919"/>
                </a:lnTo>
                <a:lnTo>
                  <a:pt x="58697" y="119919"/>
                </a:lnTo>
                <a:close/>
                <a:moveTo>
                  <a:pt x="59987" y="60088"/>
                </a:moveTo>
                <a:lnTo>
                  <a:pt x="59950" y="60212"/>
                </a:lnTo>
                <a:lnTo>
                  <a:pt x="59999" y="60493"/>
                </a:lnTo>
                <a:lnTo>
                  <a:pt x="60049" y="60212"/>
                </a:lnTo>
                <a:lnTo>
                  <a:pt x="60012" y="60088"/>
                </a:lnTo>
                <a:lnTo>
                  <a:pt x="60051" y="60198"/>
                </a:lnTo>
                <a:lnTo>
                  <a:pt x="60070" y="60091"/>
                </a:lnTo>
                <a:lnTo>
                  <a:pt x="60055" y="60208"/>
                </a:lnTo>
                <a:lnTo>
                  <a:pt x="81297" y="120000"/>
                </a:lnTo>
                <a:lnTo>
                  <a:pt x="77749" y="120000"/>
                </a:lnTo>
                <a:lnTo>
                  <a:pt x="60053" y="60225"/>
                </a:lnTo>
                <a:lnTo>
                  <a:pt x="60011" y="60556"/>
                </a:lnTo>
                <a:lnTo>
                  <a:pt x="70405" y="119999"/>
                </a:lnTo>
                <a:lnTo>
                  <a:pt x="67554" y="119999"/>
                </a:lnTo>
                <a:lnTo>
                  <a:pt x="59999" y="60643"/>
                </a:lnTo>
                <a:lnTo>
                  <a:pt x="52445" y="119999"/>
                </a:lnTo>
                <a:lnTo>
                  <a:pt x="49594" y="119999"/>
                </a:lnTo>
                <a:lnTo>
                  <a:pt x="59988" y="60556"/>
                </a:lnTo>
                <a:lnTo>
                  <a:pt x="59946" y="60225"/>
                </a:lnTo>
                <a:lnTo>
                  <a:pt x="42250" y="120000"/>
                </a:lnTo>
                <a:lnTo>
                  <a:pt x="38702" y="120000"/>
                </a:lnTo>
                <a:lnTo>
                  <a:pt x="59944" y="60208"/>
                </a:lnTo>
                <a:lnTo>
                  <a:pt x="59929" y="60091"/>
                </a:lnTo>
                <a:lnTo>
                  <a:pt x="59948" y="60198"/>
                </a:lnTo>
                <a:close/>
                <a:moveTo>
                  <a:pt x="60038" y="60027"/>
                </a:moveTo>
                <a:lnTo>
                  <a:pt x="96563" y="119991"/>
                </a:lnTo>
                <a:lnTo>
                  <a:pt x="91230" y="119991"/>
                </a:lnTo>
                <a:close/>
                <a:moveTo>
                  <a:pt x="59961" y="60027"/>
                </a:moveTo>
                <a:lnTo>
                  <a:pt x="28769" y="119991"/>
                </a:lnTo>
                <a:lnTo>
                  <a:pt x="23436" y="119991"/>
                </a:lnTo>
                <a:close/>
                <a:moveTo>
                  <a:pt x="60031" y="60013"/>
                </a:moveTo>
                <a:lnTo>
                  <a:pt x="60083" y="60034"/>
                </a:lnTo>
                <a:lnTo>
                  <a:pt x="60071" y="60020"/>
                </a:lnTo>
                <a:lnTo>
                  <a:pt x="60087" y="60035"/>
                </a:lnTo>
                <a:lnTo>
                  <a:pt x="119999" y="84103"/>
                </a:lnTo>
                <a:lnTo>
                  <a:pt x="119999" y="93110"/>
                </a:lnTo>
                <a:lnTo>
                  <a:pt x="60109" y="60056"/>
                </a:lnTo>
                <a:lnTo>
                  <a:pt x="119991" y="116007"/>
                </a:lnTo>
                <a:lnTo>
                  <a:pt x="119991" y="119993"/>
                </a:lnTo>
                <a:lnTo>
                  <a:pt x="113557" y="119993"/>
                </a:lnTo>
                <a:lnTo>
                  <a:pt x="60096" y="60049"/>
                </a:lnTo>
                <a:close/>
                <a:moveTo>
                  <a:pt x="59968" y="60013"/>
                </a:moveTo>
                <a:lnTo>
                  <a:pt x="59903" y="60049"/>
                </a:lnTo>
                <a:lnTo>
                  <a:pt x="6442" y="119993"/>
                </a:lnTo>
                <a:lnTo>
                  <a:pt x="8" y="119993"/>
                </a:lnTo>
                <a:lnTo>
                  <a:pt x="8" y="116007"/>
                </a:lnTo>
                <a:lnTo>
                  <a:pt x="59890" y="60056"/>
                </a:lnTo>
                <a:lnTo>
                  <a:pt x="0" y="93110"/>
                </a:lnTo>
                <a:lnTo>
                  <a:pt x="0" y="84103"/>
                </a:lnTo>
                <a:lnTo>
                  <a:pt x="59912" y="60035"/>
                </a:lnTo>
                <a:lnTo>
                  <a:pt x="59928" y="60020"/>
                </a:lnTo>
                <a:lnTo>
                  <a:pt x="59916" y="60034"/>
                </a:lnTo>
                <a:close/>
                <a:moveTo>
                  <a:pt x="8" y="6"/>
                </a:moveTo>
                <a:lnTo>
                  <a:pt x="6442" y="6"/>
                </a:lnTo>
                <a:lnTo>
                  <a:pt x="59903" y="59950"/>
                </a:lnTo>
                <a:lnTo>
                  <a:pt x="59930" y="59966"/>
                </a:lnTo>
                <a:lnTo>
                  <a:pt x="59958" y="59968"/>
                </a:lnTo>
                <a:lnTo>
                  <a:pt x="23436" y="8"/>
                </a:lnTo>
                <a:lnTo>
                  <a:pt x="28769" y="8"/>
                </a:lnTo>
                <a:lnTo>
                  <a:pt x="59959" y="59968"/>
                </a:lnTo>
                <a:lnTo>
                  <a:pt x="59983" y="59969"/>
                </a:lnTo>
                <a:lnTo>
                  <a:pt x="59960" y="59971"/>
                </a:lnTo>
                <a:lnTo>
                  <a:pt x="59961" y="59972"/>
                </a:lnTo>
                <a:lnTo>
                  <a:pt x="59960" y="59971"/>
                </a:lnTo>
                <a:lnTo>
                  <a:pt x="59942" y="59972"/>
                </a:lnTo>
                <a:lnTo>
                  <a:pt x="59968" y="59986"/>
                </a:lnTo>
                <a:lnTo>
                  <a:pt x="59934" y="59973"/>
                </a:lnTo>
                <a:lnTo>
                  <a:pt x="59923" y="59973"/>
                </a:lnTo>
                <a:lnTo>
                  <a:pt x="59928" y="59979"/>
                </a:lnTo>
                <a:lnTo>
                  <a:pt x="59922" y="59973"/>
                </a:lnTo>
                <a:lnTo>
                  <a:pt x="15" y="64171"/>
                </a:lnTo>
                <a:lnTo>
                  <a:pt x="15" y="55768"/>
                </a:lnTo>
                <a:lnTo>
                  <a:pt x="59913" y="59964"/>
                </a:lnTo>
                <a:lnTo>
                  <a:pt x="59912" y="59964"/>
                </a:lnTo>
                <a:lnTo>
                  <a:pt x="0" y="35896"/>
                </a:lnTo>
                <a:lnTo>
                  <a:pt x="0" y="26889"/>
                </a:lnTo>
                <a:lnTo>
                  <a:pt x="59890" y="59943"/>
                </a:lnTo>
                <a:lnTo>
                  <a:pt x="8" y="3992"/>
                </a:lnTo>
                <a:close/>
                <a:moveTo>
                  <a:pt x="119991" y="6"/>
                </a:moveTo>
                <a:lnTo>
                  <a:pt x="119991" y="3992"/>
                </a:lnTo>
                <a:lnTo>
                  <a:pt x="60109" y="59943"/>
                </a:lnTo>
                <a:lnTo>
                  <a:pt x="119999" y="26889"/>
                </a:lnTo>
                <a:lnTo>
                  <a:pt x="119999" y="35896"/>
                </a:lnTo>
                <a:lnTo>
                  <a:pt x="60087" y="59964"/>
                </a:lnTo>
                <a:lnTo>
                  <a:pt x="60086" y="59964"/>
                </a:lnTo>
                <a:lnTo>
                  <a:pt x="119984" y="55768"/>
                </a:lnTo>
                <a:lnTo>
                  <a:pt x="119984" y="64171"/>
                </a:lnTo>
                <a:lnTo>
                  <a:pt x="60077" y="59973"/>
                </a:lnTo>
                <a:lnTo>
                  <a:pt x="60071" y="59979"/>
                </a:lnTo>
                <a:lnTo>
                  <a:pt x="60076" y="59973"/>
                </a:lnTo>
                <a:lnTo>
                  <a:pt x="60065" y="59973"/>
                </a:lnTo>
                <a:lnTo>
                  <a:pt x="60031" y="59986"/>
                </a:lnTo>
                <a:lnTo>
                  <a:pt x="60057" y="59972"/>
                </a:lnTo>
                <a:lnTo>
                  <a:pt x="60039" y="59971"/>
                </a:lnTo>
                <a:lnTo>
                  <a:pt x="60038" y="59972"/>
                </a:lnTo>
                <a:lnTo>
                  <a:pt x="60039" y="59971"/>
                </a:lnTo>
                <a:lnTo>
                  <a:pt x="60016" y="59969"/>
                </a:lnTo>
                <a:lnTo>
                  <a:pt x="60040" y="59968"/>
                </a:lnTo>
                <a:lnTo>
                  <a:pt x="91230" y="8"/>
                </a:lnTo>
                <a:lnTo>
                  <a:pt x="96563" y="8"/>
                </a:lnTo>
                <a:lnTo>
                  <a:pt x="60041" y="59968"/>
                </a:lnTo>
                <a:lnTo>
                  <a:pt x="60069" y="59966"/>
                </a:lnTo>
                <a:lnTo>
                  <a:pt x="60096" y="59950"/>
                </a:lnTo>
                <a:lnTo>
                  <a:pt x="113557" y="6"/>
                </a:lnTo>
                <a:close/>
                <a:moveTo>
                  <a:pt x="42250" y="0"/>
                </a:moveTo>
                <a:lnTo>
                  <a:pt x="59946" y="59774"/>
                </a:lnTo>
                <a:lnTo>
                  <a:pt x="59988" y="59443"/>
                </a:lnTo>
                <a:lnTo>
                  <a:pt x="49594" y="0"/>
                </a:lnTo>
                <a:lnTo>
                  <a:pt x="52445" y="0"/>
                </a:lnTo>
                <a:lnTo>
                  <a:pt x="59995" y="59321"/>
                </a:lnTo>
                <a:lnTo>
                  <a:pt x="58679" y="19"/>
                </a:lnTo>
                <a:lnTo>
                  <a:pt x="61336" y="19"/>
                </a:lnTo>
                <a:lnTo>
                  <a:pt x="60023" y="59168"/>
                </a:lnTo>
                <a:lnTo>
                  <a:pt x="67554" y="0"/>
                </a:lnTo>
                <a:lnTo>
                  <a:pt x="70405" y="0"/>
                </a:lnTo>
                <a:lnTo>
                  <a:pt x="60018" y="59399"/>
                </a:lnTo>
                <a:lnTo>
                  <a:pt x="60016" y="59487"/>
                </a:lnTo>
                <a:lnTo>
                  <a:pt x="60053" y="59774"/>
                </a:lnTo>
                <a:lnTo>
                  <a:pt x="77749" y="0"/>
                </a:lnTo>
                <a:lnTo>
                  <a:pt x="81297" y="0"/>
                </a:lnTo>
                <a:lnTo>
                  <a:pt x="60055" y="59791"/>
                </a:lnTo>
                <a:lnTo>
                  <a:pt x="60070" y="59908"/>
                </a:lnTo>
                <a:lnTo>
                  <a:pt x="60051" y="59801"/>
                </a:lnTo>
                <a:lnTo>
                  <a:pt x="60012" y="59911"/>
                </a:lnTo>
                <a:lnTo>
                  <a:pt x="60049" y="59787"/>
                </a:lnTo>
                <a:lnTo>
                  <a:pt x="60014" y="59589"/>
                </a:lnTo>
                <a:lnTo>
                  <a:pt x="60008" y="59880"/>
                </a:lnTo>
                <a:lnTo>
                  <a:pt x="59999" y="59507"/>
                </a:lnTo>
                <a:lnTo>
                  <a:pt x="59950" y="59787"/>
                </a:lnTo>
                <a:lnTo>
                  <a:pt x="59987" y="59911"/>
                </a:lnTo>
                <a:lnTo>
                  <a:pt x="59948" y="59801"/>
                </a:lnTo>
                <a:lnTo>
                  <a:pt x="59929" y="59908"/>
                </a:lnTo>
                <a:lnTo>
                  <a:pt x="59944" y="59791"/>
                </a:lnTo>
                <a:lnTo>
                  <a:pt x="38702" y="0"/>
                </a:lnTo>
                <a:close/>
              </a:path>
            </a:pathLst>
          </a:custGeom>
          <a:gradFill>
            <a:gsLst>
              <a:gs pos="0">
                <a:srgbClr val="000000">
                  <a:alpha val="784"/>
                </a:srgbClr>
              </a:gs>
              <a:gs pos="100000">
                <a:srgbClr val="000000">
                  <a:alpha val="9803"/>
                </a:srgbClr>
              </a:gs>
            </a:gsLst>
            <a:path path="circle">
              <a:fillToRect b="50%" l="50%" r="50%" t="50%"/>
            </a:path>
            <a:tileRect/>
          </a:gra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mbria"/>
              <a:ea typeface="Cambria"/>
              <a:cs typeface="Cambria"/>
              <a:sym typeface="Cambria"/>
            </a:endParaRPr>
          </a:p>
        </p:txBody>
      </p:sp>
      <p:sp>
        <p:nvSpPr>
          <p:cNvPr id="39" name="Shape 39"/>
          <p:cNvSpPr txBox="1"/>
          <p:nvPr>
            <p:ph type="title"/>
          </p:nvPr>
        </p:nvSpPr>
        <p:spPr>
          <a:xfrm>
            <a:off x="914400" y="1143000"/>
            <a:ext cx="7315200" cy="1494300"/>
          </a:xfrm>
          <a:prstGeom prst="rect">
            <a:avLst/>
          </a:prstGeom>
          <a:noFill/>
          <a:ln>
            <a:noFill/>
          </a:ln>
        </p:spPr>
        <p:txBody>
          <a:bodyPr anchorCtr="0" anchor="b" bIns="91425" lIns="91425" rIns="91425" tIns="91425"/>
          <a:lstStyle>
            <a:lvl1pPr indent="0" lvl="0" marL="0" marR="0" rtl="0" algn="ctr">
              <a:lnSpc>
                <a:spcPct val="80000"/>
              </a:lnSpc>
              <a:spcBef>
                <a:spcPts val="0"/>
              </a:spcBef>
              <a:buClr>
                <a:schemeClr val="lt1"/>
              </a:buClr>
              <a:buFont typeface="Cambria"/>
              <a:buNone/>
              <a:defRPr b="0" i="0" sz="3300" u="none" cap="none" strike="noStrike">
                <a:solidFill>
                  <a:schemeClr val="lt1"/>
                </a:solidFill>
                <a:latin typeface="Cambria"/>
                <a:ea typeface="Cambria"/>
                <a:cs typeface="Cambria"/>
                <a:sym typeface="Cambria"/>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40" name="Shape 40"/>
          <p:cNvSpPr txBox="1"/>
          <p:nvPr>
            <p:ph idx="1" type="body"/>
          </p:nvPr>
        </p:nvSpPr>
        <p:spPr>
          <a:xfrm>
            <a:off x="914400" y="2724150"/>
            <a:ext cx="7315200" cy="762000"/>
          </a:xfrm>
          <a:prstGeom prst="rect">
            <a:avLst/>
          </a:prstGeom>
          <a:noFill/>
          <a:ln>
            <a:noFill/>
          </a:ln>
        </p:spPr>
        <p:txBody>
          <a:bodyPr anchorCtr="0" anchor="t" bIns="91425" lIns="91425" rIns="91425" tIns="91425"/>
          <a:lstStyle>
            <a:lvl1pPr indent="0" lvl="0" marL="0" marR="0" rtl="0" algn="ctr">
              <a:lnSpc>
                <a:spcPct val="90000"/>
              </a:lnSpc>
              <a:spcBef>
                <a:spcPts val="0"/>
              </a:spcBef>
              <a:buClr>
                <a:schemeClr val="lt2"/>
              </a:buClr>
              <a:buFont typeface="Arial"/>
              <a:buNone/>
              <a:defRPr b="0" i="0" sz="2100" u="none" cap="none" strike="noStrike">
                <a:solidFill>
                  <a:schemeClr val="lt1"/>
                </a:solidFill>
                <a:latin typeface="Cambria"/>
                <a:ea typeface="Cambria"/>
                <a:cs typeface="Cambria"/>
                <a:sym typeface="Cambria"/>
              </a:defRPr>
            </a:lvl1pPr>
            <a:lvl2pPr indent="-12680" lvl="1" marL="457180" marR="0" rtl="0" algn="l">
              <a:lnSpc>
                <a:spcPct val="90000"/>
              </a:lnSpc>
              <a:spcBef>
                <a:spcPts val="600"/>
              </a:spcBef>
              <a:buClr>
                <a:schemeClr val="lt2"/>
              </a:buClr>
              <a:buFont typeface="Cambria"/>
              <a:buNone/>
              <a:defRPr b="0" i="0" sz="1800" u="none" cap="none" strike="noStrike">
                <a:solidFill>
                  <a:schemeClr val="lt1"/>
                </a:solidFill>
                <a:latin typeface="Cambria"/>
                <a:ea typeface="Cambria"/>
                <a:cs typeface="Cambria"/>
                <a:sym typeface="Cambria"/>
              </a:defRPr>
            </a:lvl2pPr>
            <a:lvl3pPr indent="-12661" lvl="2" marL="914361" marR="0" rtl="0" algn="l">
              <a:lnSpc>
                <a:spcPct val="90000"/>
              </a:lnSpc>
              <a:spcBef>
                <a:spcPts val="600"/>
              </a:spcBef>
              <a:buClr>
                <a:schemeClr val="lt2"/>
              </a:buClr>
              <a:buFont typeface="Arial"/>
              <a:buNone/>
              <a:defRPr b="0" i="0" sz="1600" u="none" cap="none" strike="noStrike">
                <a:solidFill>
                  <a:schemeClr val="lt1"/>
                </a:solidFill>
                <a:latin typeface="Cambria"/>
                <a:ea typeface="Cambria"/>
                <a:cs typeface="Cambria"/>
                <a:sym typeface="Cambria"/>
              </a:defRPr>
            </a:lvl3pPr>
            <a:lvl4pPr indent="-12642" lvl="3" marL="1371542" marR="0" rtl="0" algn="l">
              <a:lnSpc>
                <a:spcPct val="90000"/>
              </a:lnSpc>
              <a:spcBef>
                <a:spcPts val="600"/>
              </a:spcBef>
              <a:buClr>
                <a:schemeClr val="lt2"/>
              </a:buClr>
              <a:buFont typeface="Cambria"/>
              <a:buNone/>
              <a:defRPr b="0" i="0" sz="1400" u="none" cap="none" strike="noStrike">
                <a:solidFill>
                  <a:schemeClr val="lt1"/>
                </a:solidFill>
                <a:latin typeface="Cambria"/>
                <a:ea typeface="Cambria"/>
                <a:cs typeface="Cambria"/>
                <a:sym typeface="Cambria"/>
              </a:defRPr>
            </a:lvl4pPr>
            <a:lvl5pPr indent="-12623" lvl="4" marL="1828723" marR="0" rtl="0" algn="l">
              <a:lnSpc>
                <a:spcPct val="90000"/>
              </a:lnSpc>
              <a:spcBef>
                <a:spcPts val="600"/>
              </a:spcBef>
              <a:buClr>
                <a:schemeClr val="lt2"/>
              </a:buClr>
              <a:buFont typeface="Arial"/>
              <a:buNone/>
              <a:defRPr b="0" i="0" sz="1400" u="none" cap="none" strike="noStrike">
                <a:solidFill>
                  <a:schemeClr val="lt1"/>
                </a:solidFill>
                <a:latin typeface="Cambria"/>
                <a:ea typeface="Cambria"/>
                <a:cs typeface="Cambria"/>
                <a:sym typeface="Cambria"/>
              </a:defRPr>
            </a:lvl5pPr>
            <a:lvl6pPr indent="-12604" lvl="5" marL="2285904" marR="0" rtl="0" algn="l">
              <a:lnSpc>
                <a:spcPct val="90000"/>
              </a:lnSpc>
              <a:spcBef>
                <a:spcPts val="600"/>
              </a:spcBef>
              <a:buClr>
                <a:schemeClr val="lt2"/>
              </a:buClr>
              <a:buFont typeface="Cambria"/>
              <a:buNone/>
              <a:defRPr b="0" i="0" sz="1400" u="none" cap="none" strike="noStrike">
                <a:solidFill>
                  <a:schemeClr val="lt1"/>
                </a:solidFill>
                <a:latin typeface="Cambria"/>
                <a:ea typeface="Cambria"/>
                <a:cs typeface="Cambria"/>
                <a:sym typeface="Cambria"/>
              </a:defRPr>
            </a:lvl6pPr>
            <a:lvl7pPr indent="-12585" lvl="6" marL="2743085" marR="0" rtl="0" algn="l">
              <a:lnSpc>
                <a:spcPct val="90000"/>
              </a:lnSpc>
              <a:spcBef>
                <a:spcPts val="600"/>
              </a:spcBef>
              <a:buClr>
                <a:schemeClr val="lt2"/>
              </a:buClr>
              <a:buFont typeface="Arial"/>
              <a:buNone/>
              <a:defRPr b="0" i="0" sz="1400" u="none" cap="none" strike="noStrike">
                <a:solidFill>
                  <a:schemeClr val="lt1"/>
                </a:solidFill>
                <a:latin typeface="Cambria"/>
                <a:ea typeface="Cambria"/>
                <a:cs typeface="Cambria"/>
                <a:sym typeface="Cambria"/>
              </a:defRPr>
            </a:lvl7pPr>
            <a:lvl8pPr indent="-12566" lvl="7" marL="3200266" marR="0" rtl="0" algn="l">
              <a:lnSpc>
                <a:spcPct val="90000"/>
              </a:lnSpc>
              <a:spcBef>
                <a:spcPts val="600"/>
              </a:spcBef>
              <a:buClr>
                <a:schemeClr val="lt2"/>
              </a:buClr>
              <a:buFont typeface="Cambria"/>
              <a:buNone/>
              <a:defRPr b="0" i="0" sz="1400" u="none" cap="none" strike="noStrike">
                <a:solidFill>
                  <a:schemeClr val="lt1"/>
                </a:solidFill>
                <a:latin typeface="Cambria"/>
                <a:ea typeface="Cambria"/>
                <a:cs typeface="Cambria"/>
                <a:sym typeface="Cambria"/>
              </a:defRPr>
            </a:lvl8pPr>
            <a:lvl9pPr indent="-12547" lvl="8" marL="3657447" marR="0" rtl="0" algn="l">
              <a:lnSpc>
                <a:spcPct val="90000"/>
              </a:lnSpc>
              <a:spcBef>
                <a:spcPts val="600"/>
              </a:spcBef>
              <a:buClr>
                <a:schemeClr val="lt2"/>
              </a:buClr>
              <a:buFont typeface="Arial"/>
              <a:buNone/>
              <a:defRPr b="0" i="0" sz="1400" u="none" cap="none" strike="noStrike">
                <a:solidFill>
                  <a:schemeClr val="lt1"/>
                </a:solidFill>
                <a:latin typeface="Cambria"/>
                <a:ea typeface="Cambria"/>
                <a:cs typeface="Cambria"/>
                <a:sym typeface="Cambria"/>
              </a:defRPr>
            </a:lvl9pPr>
          </a:lstStyle>
          <a:p/>
        </p:txBody>
      </p:sp>
      <p:sp>
        <p:nvSpPr>
          <p:cNvPr id="41" name="Shape 41"/>
          <p:cNvSpPr txBox="1"/>
          <p:nvPr>
            <p:ph idx="10" type="dt"/>
          </p:nvPr>
        </p:nvSpPr>
        <p:spPr>
          <a:xfrm>
            <a:off x="6553200" y="4997196"/>
            <a:ext cx="1066800" cy="146400"/>
          </a:xfrm>
          <a:prstGeom prst="rect">
            <a:avLst/>
          </a:prstGeom>
          <a:noFill/>
          <a:ln>
            <a:noFill/>
          </a:ln>
        </p:spPr>
        <p:txBody>
          <a:bodyPr anchorCtr="0" anchor="ctr" bIns="91425" lIns="91425" rIns="91425" tIns="91425"/>
          <a:lstStyle>
            <a:lvl1pPr indent="0" lvl="0" marL="0" marR="0" rtl="0" algn="r">
              <a:spcBef>
                <a:spcPts val="0"/>
              </a:spcBef>
              <a:buNone/>
              <a:defRPr b="0" i="0" sz="900" u="none" cap="none" strike="noStrike">
                <a:solidFill>
                  <a:schemeClr val="lt1"/>
                </a:solidFill>
                <a:latin typeface="Cambria"/>
                <a:ea typeface="Cambria"/>
                <a:cs typeface="Cambria"/>
                <a:sym typeface="Cambria"/>
              </a:defRPr>
            </a:lvl1pPr>
            <a:lvl2pPr indent="0" lvl="1" marL="457200" marR="0" rtl="0" algn="l">
              <a:spcBef>
                <a:spcPts val="0"/>
              </a:spcBef>
              <a:buNone/>
              <a:defRPr b="0" i="0" sz="1800" u="none" cap="none" strike="noStrike">
                <a:solidFill>
                  <a:schemeClr val="lt1"/>
                </a:solidFill>
                <a:latin typeface="Cambria"/>
                <a:ea typeface="Cambria"/>
                <a:cs typeface="Cambria"/>
                <a:sym typeface="Cambria"/>
              </a:defRPr>
            </a:lvl2pPr>
            <a:lvl3pPr indent="0" lvl="2" marL="914400" marR="0" rtl="0" algn="l">
              <a:spcBef>
                <a:spcPts val="0"/>
              </a:spcBef>
              <a:buNone/>
              <a:defRPr b="0" i="0" sz="1800" u="none" cap="none" strike="noStrike">
                <a:solidFill>
                  <a:schemeClr val="lt1"/>
                </a:solidFill>
                <a:latin typeface="Cambria"/>
                <a:ea typeface="Cambria"/>
                <a:cs typeface="Cambria"/>
                <a:sym typeface="Cambria"/>
              </a:defRPr>
            </a:lvl3pPr>
            <a:lvl4pPr indent="0" lvl="3" marL="1371600" marR="0" rtl="0" algn="l">
              <a:spcBef>
                <a:spcPts val="0"/>
              </a:spcBef>
              <a:buNone/>
              <a:defRPr b="0" i="0" sz="1800" u="none" cap="none" strike="noStrike">
                <a:solidFill>
                  <a:schemeClr val="lt1"/>
                </a:solidFill>
                <a:latin typeface="Cambria"/>
                <a:ea typeface="Cambria"/>
                <a:cs typeface="Cambria"/>
                <a:sym typeface="Cambria"/>
              </a:defRPr>
            </a:lvl4pPr>
            <a:lvl5pPr indent="0" lvl="4" marL="1828800" marR="0" rtl="0" algn="l">
              <a:spcBef>
                <a:spcPts val="0"/>
              </a:spcBef>
              <a:buNone/>
              <a:defRPr b="0" i="0" sz="1800" u="none" cap="none" strike="noStrike">
                <a:solidFill>
                  <a:schemeClr val="lt1"/>
                </a:solidFill>
                <a:latin typeface="Cambria"/>
                <a:ea typeface="Cambria"/>
                <a:cs typeface="Cambria"/>
                <a:sym typeface="Cambria"/>
              </a:defRPr>
            </a:lvl5pPr>
            <a:lvl6pPr indent="0" lvl="5" marL="2286000" marR="0" rtl="0" algn="l">
              <a:spcBef>
                <a:spcPts val="0"/>
              </a:spcBef>
              <a:buNone/>
              <a:defRPr b="0" i="0" sz="1800" u="none" cap="none" strike="noStrike">
                <a:solidFill>
                  <a:schemeClr val="lt1"/>
                </a:solidFill>
                <a:latin typeface="Cambria"/>
                <a:ea typeface="Cambria"/>
                <a:cs typeface="Cambria"/>
                <a:sym typeface="Cambria"/>
              </a:defRPr>
            </a:lvl6pPr>
            <a:lvl7pPr indent="0" lvl="6" marL="2743200" marR="0" rtl="0" algn="l">
              <a:spcBef>
                <a:spcPts val="0"/>
              </a:spcBef>
              <a:buNone/>
              <a:defRPr b="0" i="0" sz="1800" u="none" cap="none" strike="noStrike">
                <a:solidFill>
                  <a:schemeClr val="lt1"/>
                </a:solidFill>
                <a:latin typeface="Cambria"/>
                <a:ea typeface="Cambria"/>
                <a:cs typeface="Cambria"/>
                <a:sym typeface="Cambria"/>
              </a:defRPr>
            </a:lvl7pPr>
            <a:lvl8pPr indent="0" lvl="7" marL="3200400" marR="0" rtl="0" algn="l">
              <a:spcBef>
                <a:spcPts val="0"/>
              </a:spcBef>
              <a:buNone/>
              <a:defRPr b="0" i="0" sz="1800" u="none" cap="none" strike="noStrike">
                <a:solidFill>
                  <a:schemeClr val="lt1"/>
                </a:solidFill>
                <a:latin typeface="Cambria"/>
                <a:ea typeface="Cambria"/>
                <a:cs typeface="Cambria"/>
                <a:sym typeface="Cambria"/>
              </a:defRPr>
            </a:lvl8pPr>
            <a:lvl9pPr indent="0" lvl="8" marL="3657600" marR="0" rtl="0" algn="l">
              <a:spcBef>
                <a:spcPts val="0"/>
              </a:spcBef>
              <a:buNone/>
              <a:defRPr b="0" i="0" sz="1800" u="none" cap="none" strike="noStrike">
                <a:solidFill>
                  <a:schemeClr val="lt1"/>
                </a:solidFill>
                <a:latin typeface="Cambria"/>
                <a:ea typeface="Cambria"/>
                <a:cs typeface="Cambria"/>
                <a:sym typeface="Cambria"/>
              </a:defRPr>
            </a:lvl9pPr>
          </a:lstStyle>
          <a:p/>
        </p:txBody>
      </p:sp>
      <p:sp>
        <p:nvSpPr>
          <p:cNvPr id="42" name="Shape 42"/>
          <p:cNvSpPr txBox="1"/>
          <p:nvPr>
            <p:ph idx="11" type="ftr"/>
          </p:nvPr>
        </p:nvSpPr>
        <p:spPr>
          <a:xfrm>
            <a:off x="0" y="4997196"/>
            <a:ext cx="5562600" cy="1464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lt1"/>
              </a:buClr>
              <a:buFont typeface="Cambria"/>
              <a:buNone/>
              <a:defRPr b="0" i="0" sz="900" u="none" cap="none" strike="noStrike">
                <a:solidFill>
                  <a:schemeClr val="lt1"/>
                </a:solidFill>
                <a:latin typeface="Cambria"/>
                <a:ea typeface="Cambria"/>
                <a:cs typeface="Cambria"/>
                <a:sym typeface="Cambria"/>
              </a:defRPr>
            </a:lvl1pPr>
            <a:lvl2pPr indent="0" lvl="1" marL="457200" marR="0" rtl="0" algn="l">
              <a:spcBef>
                <a:spcPts val="0"/>
              </a:spcBef>
              <a:buNone/>
              <a:defRPr b="0" i="0" sz="1800" u="none" cap="none" strike="noStrike">
                <a:solidFill>
                  <a:schemeClr val="lt1"/>
                </a:solidFill>
                <a:latin typeface="Cambria"/>
                <a:ea typeface="Cambria"/>
                <a:cs typeface="Cambria"/>
                <a:sym typeface="Cambria"/>
              </a:defRPr>
            </a:lvl2pPr>
            <a:lvl3pPr indent="0" lvl="2" marL="914400" marR="0" rtl="0" algn="l">
              <a:spcBef>
                <a:spcPts val="0"/>
              </a:spcBef>
              <a:buNone/>
              <a:defRPr b="0" i="0" sz="1800" u="none" cap="none" strike="noStrike">
                <a:solidFill>
                  <a:schemeClr val="lt1"/>
                </a:solidFill>
                <a:latin typeface="Cambria"/>
                <a:ea typeface="Cambria"/>
                <a:cs typeface="Cambria"/>
                <a:sym typeface="Cambria"/>
              </a:defRPr>
            </a:lvl3pPr>
            <a:lvl4pPr indent="0" lvl="3" marL="1371600" marR="0" rtl="0" algn="l">
              <a:spcBef>
                <a:spcPts val="0"/>
              </a:spcBef>
              <a:buNone/>
              <a:defRPr b="0" i="0" sz="1800" u="none" cap="none" strike="noStrike">
                <a:solidFill>
                  <a:schemeClr val="lt1"/>
                </a:solidFill>
                <a:latin typeface="Cambria"/>
                <a:ea typeface="Cambria"/>
                <a:cs typeface="Cambria"/>
                <a:sym typeface="Cambria"/>
              </a:defRPr>
            </a:lvl4pPr>
            <a:lvl5pPr indent="0" lvl="4" marL="1828800" marR="0" rtl="0" algn="l">
              <a:spcBef>
                <a:spcPts val="0"/>
              </a:spcBef>
              <a:buNone/>
              <a:defRPr b="0" i="0" sz="1800" u="none" cap="none" strike="noStrike">
                <a:solidFill>
                  <a:schemeClr val="lt1"/>
                </a:solidFill>
                <a:latin typeface="Cambria"/>
                <a:ea typeface="Cambria"/>
                <a:cs typeface="Cambria"/>
                <a:sym typeface="Cambria"/>
              </a:defRPr>
            </a:lvl5pPr>
            <a:lvl6pPr indent="0" lvl="5" marL="2286000" marR="0" rtl="0" algn="l">
              <a:spcBef>
                <a:spcPts val="0"/>
              </a:spcBef>
              <a:buNone/>
              <a:defRPr b="0" i="0" sz="1800" u="none" cap="none" strike="noStrike">
                <a:solidFill>
                  <a:schemeClr val="lt1"/>
                </a:solidFill>
                <a:latin typeface="Cambria"/>
                <a:ea typeface="Cambria"/>
                <a:cs typeface="Cambria"/>
                <a:sym typeface="Cambria"/>
              </a:defRPr>
            </a:lvl6pPr>
            <a:lvl7pPr indent="0" lvl="6" marL="2743200" marR="0" rtl="0" algn="l">
              <a:spcBef>
                <a:spcPts val="0"/>
              </a:spcBef>
              <a:buNone/>
              <a:defRPr b="0" i="0" sz="1800" u="none" cap="none" strike="noStrike">
                <a:solidFill>
                  <a:schemeClr val="lt1"/>
                </a:solidFill>
                <a:latin typeface="Cambria"/>
                <a:ea typeface="Cambria"/>
                <a:cs typeface="Cambria"/>
                <a:sym typeface="Cambria"/>
              </a:defRPr>
            </a:lvl7pPr>
            <a:lvl8pPr indent="0" lvl="7" marL="3200400" marR="0" rtl="0" algn="l">
              <a:spcBef>
                <a:spcPts val="0"/>
              </a:spcBef>
              <a:buNone/>
              <a:defRPr b="0" i="0" sz="1800" u="none" cap="none" strike="noStrike">
                <a:solidFill>
                  <a:schemeClr val="lt1"/>
                </a:solidFill>
                <a:latin typeface="Cambria"/>
                <a:ea typeface="Cambria"/>
                <a:cs typeface="Cambria"/>
                <a:sym typeface="Cambria"/>
              </a:defRPr>
            </a:lvl8pPr>
            <a:lvl9pPr indent="0" lvl="8" marL="3657600" marR="0" rtl="0" algn="l">
              <a:spcBef>
                <a:spcPts val="0"/>
              </a:spcBef>
              <a:buNone/>
              <a:defRPr b="0" i="0" sz="1800" u="none" cap="none" strike="noStrike">
                <a:solidFill>
                  <a:schemeClr val="lt1"/>
                </a:solidFill>
                <a:latin typeface="Cambria"/>
                <a:ea typeface="Cambria"/>
                <a:cs typeface="Cambria"/>
                <a:sym typeface="Cambria"/>
              </a:defRPr>
            </a:lvl9pPr>
          </a:lstStyle>
          <a:p/>
        </p:txBody>
      </p:sp>
      <p:sp>
        <p:nvSpPr>
          <p:cNvPr id="43" name="Shape 43"/>
          <p:cNvSpPr txBox="1"/>
          <p:nvPr>
            <p:ph idx="12" type="sldNum"/>
          </p:nvPr>
        </p:nvSpPr>
        <p:spPr>
          <a:xfrm>
            <a:off x="8519160" y="4997196"/>
            <a:ext cx="624900" cy="1464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900" u="none" cap="none" strike="noStrike">
                <a:solidFill>
                  <a:schemeClr val="lt1"/>
                </a:solidFill>
                <a:latin typeface="Cambria"/>
                <a:ea typeface="Cambria"/>
                <a:cs typeface="Cambria"/>
                <a:sym typeface="Cambria"/>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44" name="Shape 44"/>
        <p:cNvGrpSpPr/>
        <p:nvPr/>
      </p:nvGrpSpPr>
      <p:grpSpPr>
        <a:xfrm>
          <a:off x="0" y="0"/>
          <a:ext cx="0" cy="0"/>
          <a:chOff x="0" y="0"/>
          <a:chExt cx="0" cy="0"/>
        </a:xfrm>
      </p:grpSpPr>
      <p:sp>
        <p:nvSpPr>
          <p:cNvPr id="45" name="Shape 45"/>
          <p:cNvSpPr txBox="1"/>
          <p:nvPr>
            <p:ph type="title"/>
          </p:nvPr>
        </p:nvSpPr>
        <p:spPr>
          <a:xfrm>
            <a:off x="685800" y="361950"/>
            <a:ext cx="7772400" cy="914400"/>
          </a:xfrm>
          <a:prstGeom prst="rect">
            <a:avLst/>
          </a:prstGeom>
          <a:noFill/>
          <a:ln>
            <a:noFill/>
          </a:ln>
        </p:spPr>
        <p:txBody>
          <a:bodyPr anchorCtr="0" anchor="ctr" bIns="91425" lIns="91425" rIns="91425" tIns="91425"/>
          <a:lstStyle>
            <a:lvl1pPr indent="0" lvl="0" marL="0" marR="0" rtl="0" algn="l">
              <a:lnSpc>
                <a:spcPct val="80000"/>
              </a:lnSpc>
              <a:spcBef>
                <a:spcPts val="0"/>
              </a:spcBef>
              <a:buClr>
                <a:schemeClr val="lt1"/>
              </a:buClr>
              <a:buFont typeface="Cambria"/>
              <a:buNone/>
              <a:defRPr b="0" i="0" sz="2700" u="none" cap="none" strike="noStrike">
                <a:solidFill>
                  <a:schemeClr val="lt1"/>
                </a:solidFill>
                <a:latin typeface="Cambria"/>
                <a:ea typeface="Cambria"/>
                <a:cs typeface="Cambria"/>
                <a:sym typeface="Cambria"/>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46" name="Shape 46"/>
          <p:cNvSpPr txBox="1"/>
          <p:nvPr>
            <p:ph idx="1" type="body"/>
          </p:nvPr>
        </p:nvSpPr>
        <p:spPr>
          <a:xfrm>
            <a:off x="685800" y="1352550"/>
            <a:ext cx="3733800" cy="685800"/>
          </a:xfrm>
          <a:prstGeom prst="rect">
            <a:avLst/>
          </a:prstGeom>
          <a:noFill/>
          <a:ln>
            <a:noFill/>
          </a:ln>
        </p:spPr>
        <p:txBody>
          <a:bodyPr anchorCtr="0" anchor="ctr" bIns="91425" lIns="91425" rIns="91425" tIns="91425"/>
          <a:lstStyle>
            <a:lvl1pPr indent="0" lvl="0" marL="0" marR="0" rtl="0" algn="l">
              <a:lnSpc>
                <a:spcPct val="80000"/>
              </a:lnSpc>
              <a:spcBef>
                <a:spcPts val="0"/>
              </a:spcBef>
              <a:buClr>
                <a:schemeClr val="lt2"/>
              </a:buClr>
              <a:buFont typeface="Arial"/>
              <a:buNone/>
              <a:defRPr b="0" i="0" sz="2100" u="none" cap="none" strike="noStrike">
                <a:solidFill>
                  <a:schemeClr val="lt1"/>
                </a:solidFill>
                <a:latin typeface="Cambria"/>
                <a:ea typeface="Cambria"/>
                <a:cs typeface="Cambria"/>
                <a:sym typeface="Cambria"/>
              </a:defRPr>
            </a:lvl1pPr>
            <a:lvl2pPr indent="-12680" lvl="1" marL="457180" marR="0" rtl="0" algn="l">
              <a:lnSpc>
                <a:spcPct val="90000"/>
              </a:lnSpc>
              <a:spcBef>
                <a:spcPts val="600"/>
              </a:spcBef>
              <a:buClr>
                <a:schemeClr val="lt2"/>
              </a:buClr>
              <a:buFont typeface="Cambria"/>
              <a:buNone/>
              <a:defRPr b="1" i="0" sz="2000" u="none" cap="none" strike="noStrike">
                <a:solidFill>
                  <a:schemeClr val="lt1"/>
                </a:solidFill>
                <a:latin typeface="Cambria"/>
                <a:ea typeface="Cambria"/>
                <a:cs typeface="Cambria"/>
                <a:sym typeface="Cambria"/>
              </a:defRPr>
            </a:lvl2pPr>
            <a:lvl3pPr indent="-12661" lvl="2" marL="914361" marR="0" rtl="0" algn="l">
              <a:lnSpc>
                <a:spcPct val="90000"/>
              </a:lnSpc>
              <a:spcBef>
                <a:spcPts val="600"/>
              </a:spcBef>
              <a:buClr>
                <a:schemeClr val="lt2"/>
              </a:buClr>
              <a:buFont typeface="Arial"/>
              <a:buNone/>
              <a:defRPr b="1" i="0" sz="1800" u="none" cap="none" strike="noStrike">
                <a:solidFill>
                  <a:schemeClr val="lt1"/>
                </a:solidFill>
                <a:latin typeface="Cambria"/>
                <a:ea typeface="Cambria"/>
                <a:cs typeface="Cambria"/>
                <a:sym typeface="Cambria"/>
              </a:defRPr>
            </a:lvl3pPr>
            <a:lvl4pPr indent="-12642" lvl="3" marL="1371542" marR="0" rtl="0" algn="l">
              <a:lnSpc>
                <a:spcPct val="90000"/>
              </a:lnSpc>
              <a:spcBef>
                <a:spcPts val="600"/>
              </a:spcBef>
              <a:buClr>
                <a:schemeClr val="lt2"/>
              </a:buClr>
              <a:buFont typeface="Cambria"/>
              <a:buNone/>
              <a:defRPr b="1" i="0" sz="1600" u="none" cap="none" strike="noStrike">
                <a:solidFill>
                  <a:schemeClr val="lt1"/>
                </a:solidFill>
                <a:latin typeface="Cambria"/>
                <a:ea typeface="Cambria"/>
                <a:cs typeface="Cambria"/>
                <a:sym typeface="Cambria"/>
              </a:defRPr>
            </a:lvl4pPr>
            <a:lvl5pPr indent="-12623" lvl="4" marL="1828723" marR="0" rtl="0" algn="l">
              <a:lnSpc>
                <a:spcPct val="90000"/>
              </a:lnSpc>
              <a:spcBef>
                <a:spcPts val="600"/>
              </a:spcBef>
              <a:buClr>
                <a:schemeClr val="lt2"/>
              </a:buClr>
              <a:buFont typeface="Arial"/>
              <a:buNone/>
              <a:defRPr b="1" i="0" sz="1600" u="none" cap="none" strike="noStrike">
                <a:solidFill>
                  <a:schemeClr val="lt1"/>
                </a:solidFill>
                <a:latin typeface="Cambria"/>
                <a:ea typeface="Cambria"/>
                <a:cs typeface="Cambria"/>
                <a:sym typeface="Cambria"/>
              </a:defRPr>
            </a:lvl5pPr>
            <a:lvl6pPr indent="-12604" lvl="5" marL="2285904" marR="0" rtl="0" algn="l">
              <a:lnSpc>
                <a:spcPct val="90000"/>
              </a:lnSpc>
              <a:spcBef>
                <a:spcPts val="600"/>
              </a:spcBef>
              <a:buClr>
                <a:schemeClr val="lt2"/>
              </a:buClr>
              <a:buFont typeface="Cambria"/>
              <a:buNone/>
              <a:defRPr b="1" i="0" sz="1600" u="none" cap="none" strike="noStrike">
                <a:solidFill>
                  <a:schemeClr val="lt1"/>
                </a:solidFill>
                <a:latin typeface="Cambria"/>
                <a:ea typeface="Cambria"/>
                <a:cs typeface="Cambria"/>
                <a:sym typeface="Cambria"/>
              </a:defRPr>
            </a:lvl6pPr>
            <a:lvl7pPr indent="-12585" lvl="6" marL="2743085" marR="0" rtl="0" algn="l">
              <a:lnSpc>
                <a:spcPct val="90000"/>
              </a:lnSpc>
              <a:spcBef>
                <a:spcPts val="600"/>
              </a:spcBef>
              <a:buClr>
                <a:schemeClr val="lt2"/>
              </a:buClr>
              <a:buFont typeface="Arial"/>
              <a:buNone/>
              <a:defRPr b="1" i="0" sz="1600" u="none" cap="none" strike="noStrike">
                <a:solidFill>
                  <a:schemeClr val="lt1"/>
                </a:solidFill>
                <a:latin typeface="Cambria"/>
                <a:ea typeface="Cambria"/>
                <a:cs typeface="Cambria"/>
                <a:sym typeface="Cambria"/>
              </a:defRPr>
            </a:lvl7pPr>
            <a:lvl8pPr indent="-12566" lvl="7" marL="3200266" marR="0" rtl="0" algn="l">
              <a:lnSpc>
                <a:spcPct val="90000"/>
              </a:lnSpc>
              <a:spcBef>
                <a:spcPts val="600"/>
              </a:spcBef>
              <a:buClr>
                <a:schemeClr val="lt2"/>
              </a:buClr>
              <a:buFont typeface="Cambria"/>
              <a:buNone/>
              <a:defRPr b="1" i="0" sz="1600" u="none" cap="none" strike="noStrike">
                <a:solidFill>
                  <a:schemeClr val="lt1"/>
                </a:solidFill>
                <a:latin typeface="Cambria"/>
                <a:ea typeface="Cambria"/>
                <a:cs typeface="Cambria"/>
                <a:sym typeface="Cambria"/>
              </a:defRPr>
            </a:lvl8pPr>
            <a:lvl9pPr indent="-12547" lvl="8" marL="3657447" marR="0" rtl="0" algn="l">
              <a:lnSpc>
                <a:spcPct val="90000"/>
              </a:lnSpc>
              <a:spcBef>
                <a:spcPts val="600"/>
              </a:spcBef>
              <a:buClr>
                <a:schemeClr val="lt2"/>
              </a:buClr>
              <a:buFont typeface="Arial"/>
              <a:buNone/>
              <a:defRPr b="1" i="0" sz="1600" u="none" cap="none" strike="noStrike">
                <a:solidFill>
                  <a:schemeClr val="lt1"/>
                </a:solidFill>
                <a:latin typeface="Cambria"/>
                <a:ea typeface="Cambria"/>
                <a:cs typeface="Cambria"/>
                <a:sym typeface="Cambria"/>
              </a:defRPr>
            </a:lvl9pPr>
          </a:lstStyle>
          <a:p/>
        </p:txBody>
      </p:sp>
      <p:sp>
        <p:nvSpPr>
          <p:cNvPr id="47" name="Shape 47"/>
          <p:cNvSpPr txBox="1"/>
          <p:nvPr>
            <p:ph idx="2" type="body"/>
          </p:nvPr>
        </p:nvSpPr>
        <p:spPr>
          <a:xfrm>
            <a:off x="685800" y="2038350"/>
            <a:ext cx="3733800" cy="2667000"/>
          </a:xfrm>
          <a:prstGeom prst="rect">
            <a:avLst/>
          </a:prstGeom>
          <a:noFill/>
          <a:ln>
            <a:noFill/>
          </a:ln>
        </p:spPr>
        <p:txBody>
          <a:bodyPr anchorCtr="0" anchor="t" bIns="91425" lIns="91425" rIns="91425" tIns="91425"/>
          <a:lstStyle>
            <a:lvl1pPr indent="-102896" lvl="0" marL="205766" marR="0" rtl="0" algn="l">
              <a:lnSpc>
                <a:spcPct val="90000"/>
              </a:lnSpc>
              <a:spcBef>
                <a:spcPts val="1200"/>
              </a:spcBef>
              <a:buClr>
                <a:schemeClr val="lt2"/>
              </a:buClr>
              <a:buSzPct val="90000"/>
              <a:buFont typeface="Arial"/>
              <a:buChar char="•"/>
              <a:defRPr b="0" i="0" sz="1800" u="none" cap="none" strike="noStrike">
                <a:solidFill>
                  <a:schemeClr val="lt1"/>
                </a:solidFill>
                <a:latin typeface="Cambria"/>
                <a:ea typeface="Cambria"/>
                <a:cs typeface="Cambria"/>
                <a:sym typeface="Cambria"/>
              </a:defRPr>
            </a:lvl1pPr>
            <a:lvl2pPr indent="-122609" lvl="1" marL="411534" marR="0" rtl="0" algn="l">
              <a:lnSpc>
                <a:spcPct val="90000"/>
              </a:lnSpc>
              <a:spcBef>
                <a:spcPts val="600"/>
              </a:spcBef>
              <a:buClr>
                <a:schemeClr val="lt2"/>
              </a:buClr>
              <a:buSzPct val="90000"/>
              <a:buFont typeface="Cambria"/>
              <a:buChar char="–"/>
              <a:defRPr b="0" i="0" sz="1500" u="none" cap="none" strike="noStrike">
                <a:solidFill>
                  <a:schemeClr val="lt1"/>
                </a:solidFill>
                <a:latin typeface="Cambria"/>
                <a:ea typeface="Cambria"/>
                <a:cs typeface="Cambria"/>
                <a:sym typeface="Cambria"/>
              </a:defRPr>
            </a:lvl2pPr>
            <a:lvl3pPr indent="-122002" lvl="2" marL="617302" marR="0" rtl="0" algn="l">
              <a:lnSpc>
                <a:spcPct val="90000"/>
              </a:lnSpc>
              <a:spcBef>
                <a:spcPts val="600"/>
              </a:spcBef>
              <a:buClr>
                <a:schemeClr val="lt2"/>
              </a:buClr>
              <a:buSzPct val="100000"/>
              <a:buFont typeface="Arial"/>
              <a:buChar char="•"/>
              <a:defRPr b="0" i="0" sz="1400" u="none" cap="none" strike="noStrike">
                <a:solidFill>
                  <a:schemeClr val="lt1"/>
                </a:solidFill>
                <a:latin typeface="Cambria"/>
                <a:ea typeface="Cambria"/>
                <a:cs typeface="Cambria"/>
                <a:sym typeface="Cambria"/>
              </a:defRPr>
            </a:lvl3pPr>
            <a:lvl4pPr indent="-137270" lvl="3" marL="823070" marR="0" rtl="0" algn="l">
              <a:lnSpc>
                <a:spcPct val="90000"/>
              </a:lnSpc>
              <a:spcBef>
                <a:spcPts val="600"/>
              </a:spcBef>
              <a:buClr>
                <a:schemeClr val="lt2"/>
              </a:buClr>
              <a:buSzPct val="100000"/>
              <a:buFont typeface="Cambria"/>
              <a:buChar char="–"/>
              <a:defRPr b="0" i="0" sz="1200" u="none" cap="none" strike="noStrike">
                <a:solidFill>
                  <a:schemeClr val="lt1"/>
                </a:solidFill>
                <a:latin typeface="Cambria"/>
                <a:ea typeface="Cambria"/>
                <a:cs typeface="Cambria"/>
                <a:sym typeface="Cambria"/>
              </a:defRPr>
            </a:lvl4pPr>
            <a:lvl5pPr indent="-146187" lvl="4" marL="1028837" marR="0" rtl="0" algn="l">
              <a:lnSpc>
                <a:spcPct val="90000"/>
              </a:lnSpc>
              <a:spcBef>
                <a:spcPts val="600"/>
              </a:spcBef>
              <a:buClr>
                <a:schemeClr val="lt2"/>
              </a:buClr>
              <a:buSzPct val="100000"/>
              <a:buFont typeface="Arial"/>
              <a:buChar char="•"/>
              <a:defRPr b="0" i="0" sz="1100" u="none" cap="none" strike="noStrike">
                <a:solidFill>
                  <a:schemeClr val="lt1"/>
                </a:solidFill>
                <a:latin typeface="Cambria"/>
                <a:ea typeface="Cambria"/>
                <a:cs typeface="Cambria"/>
                <a:sym typeface="Cambria"/>
              </a:defRPr>
            </a:lvl5pPr>
            <a:lvl6pPr indent="-141903" lvl="5" marL="2002453" marR="0" rtl="0" algn="l">
              <a:lnSpc>
                <a:spcPct val="90000"/>
              </a:lnSpc>
              <a:spcBef>
                <a:spcPts val="600"/>
              </a:spcBef>
              <a:buClr>
                <a:schemeClr val="lt2"/>
              </a:buClr>
              <a:buSzPct val="100000"/>
              <a:buFont typeface="Cambria"/>
              <a:buChar char="–"/>
              <a:defRPr b="0" i="0" sz="1100" u="none" cap="none" strike="noStrike">
                <a:solidFill>
                  <a:schemeClr val="lt1"/>
                </a:solidFill>
                <a:latin typeface="Cambria"/>
                <a:ea typeface="Cambria"/>
                <a:cs typeface="Cambria"/>
                <a:sym typeface="Cambria"/>
              </a:defRPr>
            </a:lvl6pPr>
            <a:lvl7pPr indent="-141903" lvl="6" marL="2002453" marR="0" rtl="0" algn="l">
              <a:lnSpc>
                <a:spcPct val="90000"/>
              </a:lnSpc>
              <a:spcBef>
                <a:spcPts val="600"/>
              </a:spcBef>
              <a:buClr>
                <a:schemeClr val="lt2"/>
              </a:buClr>
              <a:buSzPct val="100000"/>
              <a:buFont typeface="Arial"/>
              <a:buChar char="•"/>
              <a:defRPr b="0" i="0" sz="1100" u="none" cap="none" strike="noStrike">
                <a:solidFill>
                  <a:schemeClr val="lt1"/>
                </a:solidFill>
                <a:latin typeface="Cambria"/>
                <a:ea typeface="Cambria"/>
                <a:cs typeface="Cambria"/>
                <a:sym typeface="Cambria"/>
              </a:defRPr>
            </a:lvl7pPr>
            <a:lvl8pPr indent="-141903" lvl="7" marL="2002453" marR="0" rtl="0" algn="l">
              <a:lnSpc>
                <a:spcPct val="90000"/>
              </a:lnSpc>
              <a:spcBef>
                <a:spcPts val="600"/>
              </a:spcBef>
              <a:buClr>
                <a:schemeClr val="lt2"/>
              </a:buClr>
              <a:buSzPct val="100000"/>
              <a:buFont typeface="Cambria"/>
              <a:buChar char="–"/>
              <a:defRPr b="0" i="0" sz="1100" u="none" cap="none" strike="noStrike">
                <a:solidFill>
                  <a:schemeClr val="lt1"/>
                </a:solidFill>
                <a:latin typeface="Cambria"/>
                <a:ea typeface="Cambria"/>
                <a:cs typeface="Cambria"/>
                <a:sym typeface="Cambria"/>
              </a:defRPr>
            </a:lvl8pPr>
            <a:lvl9pPr indent="-141903" lvl="8" marL="2002453" marR="0" rtl="0" algn="l">
              <a:lnSpc>
                <a:spcPct val="90000"/>
              </a:lnSpc>
              <a:spcBef>
                <a:spcPts val="600"/>
              </a:spcBef>
              <a:buClr>
                <a:schemeClr val="lt2"/>
              </a:buClr>
              <a:buSzPct val="100000"/>
              <a:buFont typeface="Arial"/>
              <a:buChar char="•"/>
              <a:defRPr b="0" i="0" sz="1100" u="none" cap="none" strike="noStrike">
                <a:solidFill>
                  <a:schemeClr val="lt1"/>
                </a:solidFill>
                <a:latin typeface="Cambria"/>
                <a:ea typeface="Cambria"/>
                <a:cs typeface="Cambria"/>
                <a:sym typeface="Cambria"/>
              </a:defRPr>
            </a:lvl9pPr>
          </a:lstStyle>
          <a:p/>
        </p:txBody>
      </p:sp>
      <p:sp>
        <p:nvSpPr>
          <p:cNvPr id="48" name="Shape 48"/>
          <p:cNvSpPr txBox="1"/>
          <p:nvPr>
            <p:ph idx="3" type="body"/>
          </p:nvPr>
        </p:nvSpPr>
        <p:spPr>
          <a:xfrm>
            <a:off x="4724400" y="1352550"/>
            <a:ext cx="3733800" cy="685800"/>
          </a:xfrm>
          <a:prstGeom prst="rect">
            <a:avLst/>
          </a:prstGeom>
          <a:noFill/>
          <a:ln>
            <a:noFill/>
          </a:ln>
        </p:spPr>
        <p:txBody>
          <a:bodyPr anchorCtr="0" anchor="ctr" bIns="91425" lIns="91425" rIns="91425" tIns="91425"/>
          <a:lstStyle>
            <a:lvl1pPr indent="0" lvl="0" marL="0" marR="0" rtl="0" algn="l">
              <a:lnSpc>
                <a:spcPct val="80000"/>
              </a:lnSpc>
              <a:spcBef>
                <a:spcPts val="0"/>
              </a:spcBef>
              <a:buClr>
                <a:schemeClr val="lt2"/>
              </a:buClr>
              <a:buFont typeface="Arial"/>
              <a:buNone/>
              <a:defRPr b="0" i="0" sz="2100" u="none" cap="none" strike="noStrike">
                <a:solidFill>
                  <a:schemeClr val="lt1"/>
                </a:solidFill>
                <a:latin typeface="Cambria"/>
                <a:ea typeface="Cambria"/>
                <a:cs typeface="Cambria"/>
                <a:sym typeface="Cambria"/>
              </a:defRPr>
            </a:lvl1pPr>
            <a:lvl2pPr indent="-12680" lvl="1" marL="457180" marR="0" rtl="0" algn="l">
              <a:lnSpc>
                <a:spcPct val="90000"/>
              </a:lnSpc>
              <a:spcBef>
                <a:spcPts val="600"/>
              </a:spcBef>
              <a:buClr>
                <a:schemeClr val="lt2"/>
              </a:buClr>
              <a:buFont typeface="Cambria"/>
              <a:buNone/>
              <a:defRPr b="1" i="0" sz="2000" u="none" cap="none" strike="noStrike">
                <a:solidFill>
                  <a:schemeClr val="lt1"/>
                </a:solidFill>
                <a:latin typeface="Cambria"/>
                <a:ea typeface="Cambria"/>
                <a:cs typeface="Cambria"/>
                <a:sym typeface="Cambria"/>
              </a:defRPr>
            </a:lvl2pPr>
            <a:lvl3pPr indent="-12661" lvl="2" marL="914361" marR="0" rtl="0" algn="l">
              <a:lnSpc>
                <a:spcPct val="90000"/>
              </a:lnSpc>
              <a:spcBef>
                <a:spcPts val="600"/>
              </a:spcBef>
              <a:buClr>
                <a:schemeClr val="lt2"/>
              </a:buClr>
              <a:buFont typeface="Arial"/>
              <a:buNone/>
              <a:defRPr b="1" i="0" sz="1800" u="none" cap="none" strike="noStrike">
                <a:solidFill>
                  <a:schemeClr val="lt1"/>
                </a:solidFill>
                <a:latin typeface="Cambria"/>
                <a:ea typeface="Cambria"/>
                <a:cs typeface="Cambria"/>
                <a:sym typeface="Cambria"/>
              </a:defRPr>
            </a:lvl3pPr>
            <a:lvl4pPr indent="-12642" lvl="3" marL="1371542" marR="0" rtl="0" algn="l">
              <a:lnSpc>
                <a:spcPct val="90000"/>
              </a:lnSpc>
              <a:spcBef>
                <a:spcPts val="600"/>
              </a:spcBef>
              <a:buClr>
                <a:schemeClr val="lt2"/>
              </a:buClr>
              <a:buFont typeface="Cambria"/>
              <a:buNone/>
              <a:defRPr b="1" i="0" sz="1600" u="none" cap="none" strike="noStrike">
                <a:solidFill>
                  <a:schemeClr val="lt1"/>
                </a:solidFill>
                <a:latin typeface="Cambria"/>
                <a:ea typeface="Cambria"/>
                <a:cs typeface="Cambria"/>
                <a:sym typeface="Cambria"/>
              </a:defRPr>
            </a:lvl4pPr>
            <a:lvl5pPr indent="-12623" lvl="4" marL="1828723" marR="0" rtl="0" algn="l">
              <a:lnSpc>
                <a:spcPct val="90000"/>
              </a:lnSpc>
              <a:spcBef>
                <a:spcPts val="600"/>
              </a:spcBef>
              <a:buClr>
                <a:schemeClr val="lt2"/>
              </a:buClr>
              <a:buFont typeface="Arial"/>
              <a:buNone/>
              <a:defRPr b="1" i="0" sz="1600" u="none" cap="none" strike="noStrike">
                <a:solidFill>
                  <a:schemeClr val="lt1"/>
                </a:solidFill>
                <a:latin typeface="Cambria"/>
                <a:ea typeface="Cambria"/>
                <a:cs typeface="Cambria"/>
                <a:sym typeface="Cambria"/>
              </a:defRPr>
            </a:lvl5pPr>
            <a:lvl6pPr indent="-12604" lvl="5" marL="2285904" marR="0" rtl="0" algn="l">
              <a:lnSpc>
                <a:spcPct val="90000"/>
              </a:lnSpc>
              <a:spcBef>
                <a:spcPts val="600"/>
              </a:spcBef>
              <a:buClr>
                <a:schemeClr val="lt2"/>
              </a:buClr>
              <a:buFont typeface="Cambria"/>
              <a:buNone/>
              <a:defRPr b="1" i="0" sz="1600" u="none" cap="none" strike="noStrike">
                <a:solidFill>
                  <a:schemeClr val="lt1"/>
                </a:solidFill>
                <a:latin typeface="Cambria"/>
                <a:ea typeface="Cambria"/>
                <a:cs typeface="Cambria"/>
                <a:sym typeface="Cambria"/>
              </a:defRPr>
            </a:lvl6pPr>
            <a:lvl7pPr indent="-12585" lvl="6" marL="2743085" marR="0" rtl="0" algn="l">
              <a:lnSpc>
                <a:spcPct val="90000"/>
              </a:lnSpc>
              <a:spcBef>
                <a:spcPts val="600"/>
              </a:spcBef>
              <a:buClr>
                <a:schemeClr val="lt2"/>
              </a:buClr>
              <a:buFont typeface="Arial"/>
              <a:buNone/>
              <a:defRPr b="1" i="0" sz="1600" u="none" cap="none" strike="noStrike">
                <a:solidFill>
                  <a:schemeClr val="lt1"/>
                </a:solidFill>
                <a:latin typeface="Cambria"/>
                <a:ea typeface="Cambria"/>
                <a:cs typeface="Cambria"/>
                <a:sym typeface="Cambria"/>
              </a:defRPr>
            </a:lvl7pPr>
            <a:lvl8pPr indent="-12566" lvl="7" marL="3200266" marR="0" rtl="0" algn="l">
              <a:lnSpc>
                <a:spcPct val="90000"/>
              </a:lnSpc>
              <a:spcBef>
                <a:spcPts val="600"/>
              </a:spcBef>
              <a:buClr>
                <a:schemeClr val="lt2"/>
              </a:buClr>
              <a:buFont typeface="Cambria"/>
              <a:buNone/>
              <a:defRPr b="1" i="0" sz="1600" u="none" cap="none" strike="noStrike">
                <a:solidFill>
                  <a:schemeClr val="lt1"/>
                </a:solidFill>
                <a:latin typeface="Cambria"/>
                <a:ea typeface="Cambria"/>
                <a:cs typeface="Cambria"/>
                <a:sym typeface="Cambria"/>
              </a:defRPr>
            </a:lvl8pPr>
            <a:lvl9pPr indent="-12547" lvl="8" marL="3657447" marR="0" rtl="0" algn="l">
              <a:lnSpc>
                <a:spcPct val="90000"/>
              </a:lnSpc>
              <a:spcBef>
                <a:spcPts val="600"/>
              </a:spcBef>
              <a:buClr>
                <a:schemeClr val="lt2"/>
              </a:buClr>
              <a:buFont typeface="Arial"/>
              <a:buNone/>
              <a:defRPr b="1" i="0" sz="1600" u="none" cap="none" strike="noStrike">
                <a:solidFill>
                  <a:schemeClr val="lt1"/>
                </a:solidFill>
                <a:latin typeface="Cambria"/>
                <a:ea typeface="Cambria"/>
                <a:cs typeface="Cambria"/>
                <a:sym typeface="Cambria"/>
              </a:defRPr>
            </a:lvl9pPr>
          </a:lstStyle>
          <a:p/>
        </p:txBody>
      </p:sp>
      <p:sp>
        <p:nvSpPr>
          <p:cNvPr id="49" name="Shape 49"/>
          <p:cNvSpPr txBox="1"/>
          <p:nvPr>
            <p:ph idx="4" type="body"/>
          </p:nvPr>
        </p:nvSpPr>
        <p:spPr>
          <a:xfrm>
            <a:off x="4724400" y="2038350"/>
            <a:ext cx="3733800" cy="2667000"/>
          </a:xfrm>
          <a:prstGeom prst="rect">
            <a:avLst/>
          </a:prstGeom>
          <a:noFill/>
          <a:ln>
            <a:noFill/>
          </a:ln>
        </p:spPr>
        <p:txBody>
          <a:bodyPr anchorCtr="0" anchor="t" bIns="91425" lIns="91425" rIns="91425" tIns="91425"/>
          <a:lstStyle>
            <a:lvl1pPr indent="-102896" lvl="0" marL="205766" marR="0" rtl="0" algn="l">
              <a:lnSpc>
                <a:spcPct val="90000"/>
              </a:lnSpc>
              <a:spcBef>
                <a:spcPts val="1200"/>
              </a:spcBef>
              <a:buClr>
                <a:schemeClr val="lt2"/>
              </a:buClr>
              <a:buSzPct val="90000"/>
              <a:buFont typeface="Arial"/>
              <a:buChar char="•"/>
              <a:defRPr b="0" i="0" sz="1800" u="none" cap="none" strike="noStrike">
                <a:solidFill>
                  <a:schemeClr val="lt1"/>
                </a:solidFill>
                <a:latin typeface="Cambria"/>
                <a:ea typeface="Cambria"/>
                <a:cs typeface="Cambria"/>
                <a:sym typeface="Cambria"/>
              </a:defRPr>
            </a:lvl1pPr>
            <a:lvl2pPr indent="-122609" lvl="1" marL="411534" marR="0" rtl="0" algn="l">
              <a:lnSpc>
                <a:spcPct val="90000"/>
              </a:lnSpc>
              <a:spcBef>
                <a:spcPts val="600"/>
              </a:spcBef>
              <a:buClr>
                <a:schemeClr val="lt2"/>
              </a:buClr>
              <a:buSzPct val="90000"/>
              <a:buFont typeface="Cambria"/>
              <a:buChar char="–"/>
              <a:defRPr b="0" i="0" sz="1500" u="none" cap="none" strike="noStrike">
                <a:solidFill>
                  <a:schemeClr val="lt1"/>
                </a:solidFill>
                <a:latin typeface="Cambria"/>
                <a:ea typeface="Cambria"/>
                <a:cs typeface="Cambria"/>
                <a:sym typeface="Cambria"/>
              </a:defRPr>
            </a:lvl2pPr>
            <a:lvl3pPr indent="-122002" lvl="2" marL="617302" marR="0" rtl="0" algn="l">
              <a:lnSpc>
                <a:spcPct val="90000"/>
              </a:lnSpc>
              <a:spcBef>
                <a:spcPts val="600"/>
              </a:spcBef>
              <a:buClr>
                <a:schemeClr val="lt2"/>
              </a:buClr>
              <a:buSzPct val="100000"/>
              <a:buFont typeface="Arial"/>
              <a:buChar char="•"/>
              <a:defRPr b="0" i="0" sz="1400" u="none" cap="none" strike="noStrike">
                <a:solidFill>
                  <a:schemeClr val="lt1"/>
                </a:solidFill>
                <a:latin typeface="Cambria"/>
                <a:ea typeface="Cambria"/>
                <a:cs typeface="Cambria"/>
                <a:sym typeface="Cambria"/>
              </a:defRPr>
            </a:lvl3pPr>
            <a:lvl4pPr indent="-137270" lvl="3" marL="823070" marR="0" rtl="0" algn="l">
              <a:lnSpc>
                <a:spcPct val="90000"/>
              </a:lnSpc>
              <a:spcBef>
                <a:spcPts val="600"/>
              </a:spcBef>
              <a:buClr>
                <a:schemeClr val="lt2"/>
              </a:buClr>
              <a:buSzPct val="100000"/>
              <a:buFont typeface="Cambria"/>
              <a:buChar char="–"/>
              <a:defRPr b="0" i="0" sz="1200" u="none" cap="none" strike="noStrike">
                <a:solidFill>
                  <a:schemeClr val="lt1"/>
                </a:solidFill>
                <a:latin typeface="Cambria"/>
                <a:ea typeface="Cambria"/>
                <a:cs typeface="Cambria"/>
                <a:sym typeface="Cambria"/>
              </a:defRPr>
            </a:lvl4pPr>
            <a:lvl5pPr indent="-146187" lvl="4" marL="1028837" marR="0" rtl="0" algn="l">
              <a:lnSpc>
                <a:spcPct val="90000"/>
              </a:lnSpc>
              <a:spcBef>
                <a:spcPts val="600"/>
              </a:spcBef>
              <a:buClr>
                <a:schemeClr val="lt2"/>
              </a:buClr>
              <a:buSzPct val="100000"/>
              <a:buFont typeface="Arial"/>
              <a:buChar char="•"/>
              <a:defRPr b="0" i="0" sz="1100" u="none" cap="none" strike="noStrike">
                <a:solidFill>
                  <a:schemeClr val="lt1"/>
                </a:solidFill>
                <a:latin typeface="Cambria"/>
                <a:ea typeface="Cambria"/>
                <a:cs typeface="Cambria"/>
                <a:sym typeface="Cambria"/>
              </a:defRPr>
            </a:lvl5pPr>
            <a:lvl6pPr indent="-141903" lvl="5" marL="2002453" marR="0" rtl="0" algn="l">
              <a:lnSpc>
                <a:spcPct val="90000"/>
              </a:lnSpc>
              <a:spcBef>
                <a:spcPts val="600"/>
              </a:spcBef>
              <a:buClr>
                <a:schemeClr val="lt2"/>
              </a:buClr>
              <a:buSzPct val="100000"/>
              <a:buFont typeface="Cambria"/>
              <a:buChar char="–"/>
              <a:defRPr b="0" i="0" sz="1100" u="none" cap="none" strike="noStrike">
                <a:solidFill>
                  <a:schemeClr val="lt1"/>
                </a:solidFill>
                <a:latin typeface="Cambria"/>
                <a:ea typeface="Cambria"/>
                <a:cs typeface="Cambria"/>
                <a:sym typeface="Cambria"/>
              </a:defRPr>
            </a:lvl6pPr>
            <a:lvl7pPr indent="-141903" lvl="6" marL="2002453" marR="0" rtl="0" algn="l">
              <a:lnSpc>
                <a:spcPct val="90000"/>
              </a:lnSpc>
              <a:spcBef>
                <a:spcPts val="600"/>
              </a:spcBef>
              <a:buClr>
                <a:schemeClr val="lt2"/>
              </a:buClr>
              <a:buSzPct val="100000"/>
              <a:buFont typeface="Arial"/>
              <a:buChar char="•"/>
              <a:defRPr b="0" i="0" sz="1100" u="none" cap="none" strike="noStrike">
                <a:solidFill>
                  <a:schemeClr val="lt1"/>
                </a:solidFill>
                <a:latin typeface="Cambria"/>
                <a:ea typeface="Cambria"/>
                <a:cs typeface="Cambria"/>
                <a:sym typeface="Cambria"/>
              </a:defRPr>
            </a:lvl7pPr>
            <a:lvl8pPr indent="-141903" lvl="7" marL="2002453" marR="0" rtl="0" algn="l">
              <a:lnSpc>
                <a:spcPct val="90000"/>
              </a:lnSpc>
              <a:spcBef>
                <a:spcPts val="600"/>
              </a:spcBef>
              <a:buClr>
                <a:schemeClr val="lt2"/>
              </a:buClr>
              <a:buSzPct val="100000"/>
              <a:buFont typeface="Cambria"/>
              <a:buChar char="–"/>
              <a:defRPr b="0" i="0" sz="1100" u="none" cap="none" strike="noStrike">
                <a:solidFill>
                  <a:schemeClr val="lt1"/>
                </a:solidFill>
                <a:latin typeface="Cambria"/>
                <a:ea typeface="Cambria"/>
                <a:cs typeface="Cambria"/>
                <a:sym typeface="Cambria"/>
              </a:defRPr>
            </a:lvl8pPr>
            <a:lvl9pPr indent="-141903" lvl="8" marL="2002453" marR="0" rtl="0" algn="l">
              <a:lnSpc>
                <a:spcPct val="90000"/>
              </a:lnSpc>
              <a:spcBef>
                <a:spcPts val="600"/>
              </a:spcBef>
              <a:buClr>
                <a:schemeClr val="lt2"/>
              </a:buClr>
              <a:buSzPct val="100000"/>
              <a:buFont typeface="Arial"/>
              <a:buChar char="•"/>
              <a:defRPr b="0" i="0" sz="1100" u="none" cap="none" strike="noStrike">
                <a:solidFill>
                  <a:schemeClr val="lt1"/>
                </a:solidFill>
                <a:latin typeface="Cambria"/>
                <a:ea typeface="Cambria"/>
                <a:cs typeface="Cambria"/>
                <a:sym typeface="Cambria"/>
              </a:defRPr>
            </a:lvl9pPr>
          </a:lstStyle>
          <a:p/>
        </p:txBody>
      </p:sp>
      <p:sp>
        <p:nvSpPr>
          <p:cNvPr id="50" name="Shape 50"/>
          <p:cNvSpPr txBox="1"/>
          <p:nvPr>
            <p:ph idx="10" type="dt"/>
          </p:nvPr>
        </p:nvSpPr>
        <p:spPr>
          <a:xfrm>
            <a:off x="6553200" y="4997196"/>
            <a:ext cx="1066800" cy="146400"/>
          </a:xfrm>
          <a:prstGeom prst="rect">
            <a:avLst/>
          </a:prstGeom>
          <a:noFill/>
          <a:ln>
            <a:noFill/>
          </a:ln>
        </p:spPr>
        <p:txBody>
          <a:bodyPr anchorCtr="0" anchor="ctr" bIns="91425" lIns="91425" rIns="91425" tIns="91425"/>
          <a:lstStyle>
            <a:lvl1pPr indent="0" lvl="0" marL="0" marR="0" rtl="0" algn="r">
              <a:spcBef>
                <a:spcPts val="0"/>
              </a:spcBef>
              <a:buNone/>
              <a:defRPr b="0" i="0" sz="900" u="none" cap="none" strike="noStrike">
                <a:solidFill>
                  <a:schemeClr val="lt1"/>
                </a:solidFill>
                <a:latin typeface="Cambria"/>
                <a:ea typeface="Cambria"/>
                <a:cs typeface="Cambria"/>
                <a:sym typeface="Cambria"/>
              </a:defRPr>
            </a:lvl1pPr>
            <a:lvl2pPr indent="0" lvl="1" marL="457200" marR="0" rtl="0" algn="l">
              <a:spcBef>
                <a:spcPts val="0"/>
              </a:spcBef>
              <a:buNone/>
              <a:defRPr b="0" i="0" sz="1800" u="none" cap="none" strike="noStrike">
                <a:solidFill>
                  <a:schemeClr val="lt1"/>
                </a:solidFill>
                <a:latin typeface="Cambria"/>
                <a:ea typeface="Cambria"/>
                <a:cs typeface="Cambria"/>
                <a:sym typeface="Cambria"/>
              </a:defRPr>
            </a:lvl2pPr>
            <a:lvl3pPr indent="0" lvl="2" marL="914400" marR="0" rtl="0" algn="l">
              <a:spcBef>
                <a:spcPts val="0"/>
              </a:spcBef>
              <a:buNone/>
              <a:defRPr b="0" i="0" sz="1800" u="none" cap="none" strike="noStrike">
                <a:solidFill>
                  <a:schemeClr val="lt1"/>
                </a:solidFill>
                <a:latin typeface="Cambria"/>
                <a:ea typeface="Cambria"/>
                <a:cs typeface="Cambria"/>
                <a:sym typeface="Cambria"/>
              </a:defRPr>
            </a:lvl3pPr>
            <a:lvl4pPr indent="0" lvl="3" marL="1371600" marR="0" rtl="0" algn="l">
              <a:spcBef>
                <a:spcPts val="0"/>
              </a:spcBef>
              <a:buNone/>
              <a:defRPr b="0" i="0" sz="1800" u="none" cap="none" strike="noStrike">
                <a:solidFill>
                  <a:schemeClr val="lt1"/>
                </a:solidFill>
                <a:latin typeface="Cambria"/>
                <a:ea typeface="Cambria"/>
                <a:cs typeface="Cambria"/>
                <a:sym typeface="Cambria"/>
              </a:defRPr>
            </a:lvl4pPr>
            <a:lvl5pPr indent="0" lvl="4" marL="1828800" marR="0" rtl="0" algn="l">
              <a:spcBef>
                <a:spcPts val="0"/>
              </a:spcBef>
              <a:buNone/>
              <a:defRPr b="0" i="0" sz="1800" u="none" cap="none" strike="noStrike">
                <a:solidFill>
                  <a:schemeClr val="lt1"/>
                </a:solidFill>
                <a:latin typeface="Cambria"/>
                <a:ea typeface="Cambria"/>
                <a:cs typeface="Cambria"/>
                <a:sym typeface="Cambria"/>
              </a:defRPr>
            </a:lvl5pPr>
            <a:lvl6pPr indent="0" lvl="5" marL="2286000" marR="0" rtl="0" algn="l">
              <a:spcBef>
                <a:spcPts val="0"/>
              </a:spcBef>
              <a:buNone/>
              <a:defRPr b="0" i="0" sz="1800" u="none" cap="none" strike="noStrike">
                <a:solidFill>
                  <a:schemeClr val="lt1"/>
                </a:solidFill>
                <a:latin typeface="Cambria"/>
                <a:ea typeface="Cambria"/>
                <a:cs typeface="Cambria"/>
                <a:sym typeface="Cambria"/>
              </a:defRPr>
            </a:lvl6pPr>
            <a:lvl7pPr indent="0" lvl="6" marL="2743200" marR="0" rtl="0" algn="l">
              <a:spcBef>
                <a:spcPts val="0"/>
              </a:spcBef>
              <a:buNone/>
              <a:defRPr b="0" i="0" sz="1800" u="none" cap="none" strike="noStrike">
                <a:solidFill>
                  <a:schemeClr val="lt1"/>
                </a:solidFill>
                <a:latin typeface="Cambria"/>
                <a:ea typeface="Cambria"/>
                <a:cs typeface="Cambria"/>
                <a:sym typeface="Cambria"/>
              </a:defRPr>
            </a:lvl7pPr>
            <a:lvl8pPr indent="0" lvl="7" marL="3200400" marR="0" rtl="0" algn="l">
              <a:spcBef>
                <a:spcPts val="0"/>
              </a:spcBef>
              <a:buNone/>
              <a:defRPr b="0" i="0" sz="1800" u="none" cap="none" strike="noStrike">
                <a:solidFill>
                  <a:schemeClr val="lt1"/>
                </a:solidFill>
                <a:latin typeface="Cambria"/>
                <a:ea typeface="Cambria"/>
                <a:cs typeface="Cambria"/>
                <a:sym typeface="Cambria"/>
              </a:defRPr>
            </a:lvl8pPr>
            <a:lvl9pPr indent="0" lvl="8" marL="3657600" marR="0" rtl="0" algn="l">
              <a:spcBef>
                <a:spcPts val="0"/>
              </a:spcBef>
              <a:buNone/>
              <a:defRPr b="0" i="0" sz="1800" u="none" cap="none" strike="noStrike">
                <a:solidFill>
                  <a:schemeClr val="lt1"/>
                </a:solidFill>
                <a:latin typeface="Cambria"/>
                <a:ea typeface="Cambria"/>
                <a:cs typeface="Cambria"/>
                <a:sym typeface="Cambria"/>
              </a:defRPr>
            </a:lvl9pPr>
          </a:lstStyle>
          <a:p/>
        </p:txBody>
      </p:sp>
      <p:sp>
        <p:nvSpPr>
          <p:cNvPr id="51" name="Shape 51"/>
          <p:cNvSpPr txBox="1"/>
          <p:nvPr>
            <p:ph idx="11" type="ftr"/>
          </p:nvPr>
        </p:nvSpPr>
        <p:spPr>
          <a:xfrm>
            <a:off x="0" y="4997196"/>
            <a:ext cx="5562600" cy="1464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lt1"/>
              </a:buClr>
              <a:buFont typeface="Cambria"/>
              <a:buNone/>
              <a:defRPr b="0" i="0" sz="900" u="none" cap="none" strike="noStrike">
                <a:solidFill>
                  <a:schemeClr val="lt1"/>
                </a:solidFill>
                <a:latin typeface="Cambria"/>
                <a:ea typeface="Cambria"/>
                <a:cs typeface="Cambria"/>
                <a:sym typeface="Cambria"/>
              </a:defRPr>
            </a:lvl1pPr>
            <a:lvl2pPr indent="0" lvl="1" marL="457200" marR="0" rtl="0" algn="l">
              <a:spcBef>
                <a:spcPts val="0"/>
              </a:spcBef>
              <a:buNone/>
              <a:defRPr b="0" i="0" sz="1800" u="none" cap="none" strike="noStrike">
                <a:solidFill>
                  <a:schemeClr val="lt1"/>
                </a:solidFill>
                <a:latin typeface="Cambria"/>
                <a:ea typeface="Cambria"/>
                <a:cs typeface="Cambria"/>
                <a:sym typeface="Cambria"/>
              </a:defRPr>
            </a:lvl2pPr>
            <a:lvl3pPr indent="0" lvl="2" marL="914400" marR="0" rtl="0" algn="l">
              <a:spcBef>
                <a:spcPts val="0"/>
              </a:spcBef>
              <a:buNone/>
              <a:defRPr b="0" i="0" sz="1800" u="none" cap="none" strike="noStrike">
                <a:solidFill>
                  <a:schemeClr val="lt1"/>
                </a:solidFill>
                <a:latin typeface="Cambria"/>
                <a:ea typeface="Cambria"/>
                <a:cs typeface="Cambria"/>
                <a:sym typeface="Cambria"/>
              </a:defRPr>
            </a:lvl3pPr>
            <a:lvl4pPr indent="0" lvl="3" marL="1371600" marR="0" rtl="0" algn="l">
              <a:spcBef>
                <a:spcPts val="0"/>
              </a:spcBef>
              <a:buNone/>
              <a:defRPr b="0" i="0" sz="1800" u="none" cap="none" strike="noStrike">
                <a:solidFill>
                  <a:schemeClr val="lt1"/>
                </a:solidFill>
                <a:latin typeface="Cambria"/>
                <a:ea typeface="Cambria"/>
                <a:cs typeface="Cambria"/>
                <a:sym typeface="Cambria"/>
              </a:defRPr>
            </a:lvl4pPr>
            <a:lvl5pPr indent="0" lvl="4" marL="1828800" marR="0" rtl="0" algn="l">
              <a:spcBef>
                <a:spcPts val="0"/>
              </a:spcBef>
              <a:buNone/>
              <a:defRPr b="0" i="0" sz="1800" u="none" cap="none" strike="noStrike">
                <a:solidFill>
                  <a:schemeClr val="lt1"/>
                </a:solidFill>
                <a:latin typeface="Cambria"/>
                <a:ea typeface="Cambria"/>
                <a:cs typeface="Cambria"/>
                <a:sym typeface="Cambria"/>
              </a:defRPr>
            </a:lvl5pPr>
            <a:lvl6pPr indent="0" lvl="5" marL="2286000" marR="0" rtl="0" algn="l">
              <a:spcBef>
                <a:spcPts val="0"/>
              </a:spcBef>
              <a:buNone/>
              <a:defRPr b="0" i="0" sz="1800" u="none" cap="none" strike="noStrike">
                <a:solidFill>
                  <a:schemeClr val="lt1"/>
                </a:solidFill>
                <a:latin typeface="Cambria"/>
                <a:ea typeface="Cambria"/>
                <a:cs typeface="Cambria"/>
                <a:sym typeface="Cambria"/>
              </a:defRPr>
            </a:lvl6pPr>
            <a:lvl7pPr indent="0" lvl="6" marL="2743200" marR="0" rtl="0" algn="l">
              <a:spcBef>
                <a:spcPts val="0"/>
              </a:spcBef>
              <a:buNone/>
              <a:defRPr b="0" i="0" sz="1800" u="none" cap="none" strike="noStrike">
                <a:solidFill>
                  <a:schemeClr val="lt1"/>
                </a:solidFill>
                <a:latin typeface="Cambria"/>
                <a:ea typeface="Cambria"/>
                <a:cs typeface="Cambria"/>
                <a:sym typeface="Cambria"/>
              </a:defRPr>
            </a:lvl7pPr>
            <a:lvl8pPr indent="0" lvl="7" marL="3200400" marR="0" rtl="0" algn="l">
              <a:spcBef>
                <a:spcPts val="0"/>
              </a:spcBef>
              <a:buNone/>
              <a:defRPr b="0" i="0" sz="1800" u="none" cap="none" strike="noStrike">
                <a:solidFill>
                  <a:schemeClr val="lt1"/>
                </a:solidFill>
                <a:latin typeface="Cambria"/>
                <a:ea typeface="Cambria"/>
                <a:cs typeface="Cambria"/>
                <a:sym typeface="Cambria"/>
              </a:defRPr>
            </a:lvl8pPr>
            <a:lvl9pPr indent="0" lvl="8" marL="3657600" marR="0" rtl="0" algn="l">
              <a:spcBef>
                <a:spcPts val="0"/>
              </a:spcBef>
              <a:buNone/>
              <a:defRPr b="0" i="0" sz="1800" u="none" cap="none" strike="noStrike">
                <a:solidFill>
                  <a:schemeClr val="lt1"/>
                </a:solidFill>
                <a:latin typeface="Cambria"/>
                <a:ea typeface="Cambria"/>
                <a:cs typeface="Cambria"/>
                <a:sym typeface="Cambria"/>
              </a:defRPr>
            </a:lvl9pPr>
          </a:lstStyle>
          <a:p/>
        </p:txBody>
      </p:sp>
      <p:sp>
        <p:nvSpPr>
          <p:cNvPr id="52" name="Shape 52"/>
          <p:cNvSpPr txBox="1"/>
          <p:nvPr>
            <p:ph idx="12" type="sldNum"/>
          </p:nvPr>
        </p:nvSpPr>
        <p:spPr>
          <a:xfrm>
            <a:off x="8519160" y="4997196"/>
            <a:ext cx="624900" cy="1464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900" u="none" cap="none" strike="noStrike">
                <a:solidFill>
                  <a:schemeClr val="lt1"/>
                </a:solidFill>
                <a:latin typeface="Cambria"/>
                <a:ea typeface="Cambria"/>
                <a:cs typeface="Cambria"/>
                <a:sym typeface="Cambria"/>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53" name="Shape 53"/>
        <p:cNvGrpSpPr/>
        <p:nvPr/>
      </p:nvGrpSpPr>
      <p:grpSpPr>
        <a:xfrm>
          <a:off x="0" y="0"/>
          <a:ext cx="0" cy="0"/>
          <a:chOff x="0" y="0"/>
          <a:chExt cx="0" cy="0"/>
        </a:xfrm>
      </p:grpSpPr>
      <p:sp>
        <p:nvSpPr>
          <p:cNvPr id="54" name="Shape 54"/>
          <p:cNvSpPr txBox="1"/>
          <p:nvPr>
            <p:ph type="title"/>
          </p:nvPr>
        </p:nvSpPr>
        <p:spPr>
          <a:xfrm>
            <a:off x="685800" y="361950"/>
            <a:ext cx="7772400" cy="914400"/>
          </a:xfrm>
          <a:prstGeom prst="rect">
            <a:avLst/>
          </a:prstGeom>
          <a:noFill/>
          <a:ln>
            <a:noFill/>
          </a:ln>
        </p:spPr>
        <p:txBody>
          <a:bodyPr anchorCtr="0" anchor="ctr" bIns="91425" lIns="91425" rIns="91425" tIns="91425"/>
          <a:lstStyle>
            <a:lvl1pPr indent="0" lvl="0" marL="0" marR="0" rtl="0" algn="l">
              <a:lnSpc>
                <a:spcPct val="80000"/>
              </a:lnSpc>
              <a:spcBef>
                <a:spcPts val="0"/>
              </a:spcBef>
              <a:buClr>
                <a:schemeClr val="lt1"/>
              </a:buClr>
              <a:buFont typeface="Cambria"/>
              <a:buNone/>
              <a:defRPr b="0" i="0" sz="2700" u="none" cap="none" strike="noStrike">
                <a:solidFill>
                  <a:schemeClr val="lt1"/>
                </a:solidFill>
                <a:latin typeface="Cambria"/>
                <a:ea typeface="Cambria"/>
                <a:cs typeface="Cambria"/>
                <a:sym typeface="Cambria"/>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55" name="Shape 55"/>
          <p:cNvSpPr txBox="1"/>
          <p:nvPr>
            <p:ph idx="10" type="dt"/>
          </p:nvPr>
        </p:nvSpPr>
        <p:spPr>
          <a:xfrm>
            <a:off x="6553200" y="4997196"/>
            <a:ext cx="1066800" cy="146400"/>
          </a:xfrm>
          <a:prstGeom prst="rect">
            <a:avLst/>
          </a:prstGeom>
          <a:noFill/>
          <a:ln>
            <a:noFill/>
          </a:ln>
        </p:spPr>
        <p:txBody>
          <a:bodyPr anchorCtr="0" anchor="ctr" bIns="91425" lIns="91425" rIns="91425" tIns="91425"/>
          <a:lstStyle>
            <a:lvl1pPr indent="0" lvl="0" marL="0" marR="0" rtl="0" algn="r">
              <a:spcBef>
                <a:spcPts val="0"/>
              </a:spcBef>
              <a:buNone/>
              <a:defRPr b="0" i="0" sz="900" u="none" cap="none" strike="noStrike">
                <a:solidFill>
                  <a:schemeClr val="lt1"/>
                </a:solidFill>
                <a:latin typeface="Cambria"/>
                <a:ea typeface="Cambria"/>
                <a:cs typeface="Cambria"/>
                <a:sym typeface="Cambria"/>
              </a:defRPr>
            </a:lvl1pPr>
            <a:lvl2pPr indent="0" lvl="1" marL="457200" marR="0" rtl="0" algn="l">
              <a:spcBef>
                <a:spcPts val="0"/>
              </a:spcBef>
              <a:buNone/>
              <a:defRPr b="0" i="0" sz="1800" u="none" cap="none" strike="noStrike">
                <a:solidFill>
                  <a:schemeClr val="lt1"/>
                </a:solidFill>
                <a:latin typeface="Cambria"/>
                <a:ea typeface="Cambria"/>
                <a:cs typeface="Cambria"/>
                <a:sym typeface="Cambria"/>
              </a:defRPr>
            </a:lvl2pPr>
            <a:lvl3pPr indent="0" lvl="2" marL="914400" marR="0" rtl="0" algn="l">
              <a:spcBef>
                <a:spcPts val="0"/>
              </a:spcBef>
              <a:buNone/>
              <a:defRPr b="0" i="0" sz="1800" u="none" cap="none" strike="noStrike">
                <a:solidFill>
                  <a:schemeClr val="lt1"/>
                </a:solidFill>
                <a:latin typeface="Cambria"/>
                <a:ea typeface="Cambria"/>
                <a:cs typeface="Cambria"/>
                <a:sym typeface="Cambria"/>
              </a:defRPr>
            </a:lvl3pPr>
            <a:lvl4pPr indent="0" lvl="3" marL="1371600" marR="0" rtl="0" algn="l">
              <a:spcBef>
                <a:spcPts val="0"/>
              </a:spcBef>
              <a:buNone/>
              <a:defRPr b="0" i="0" sz="1800" u="none" cap="none" strike="noStrike">
                <a:solidFill>
                  <a:schemeClr val="lt1"/>
                </a:solidFill>
                <a:latin typeface="Cambria"/>
                <a:ea typeface="Cambria"/>
                <a:cs typeface="Cambria"/>
                <a:sym typeface="Cambria"/>
              </a:defRPr>
            </a:lvl4pPr>
            <a:lvl5pPr indent="0" lvl="4" marL="1828800" marR="0" rtl="0" algn="l">
              <a:spcBef>
                <a:spcPts val="0"/>
              </a:spcBef>
              <a:buNone/>
              <a:defRPr b="0" i="0" sz="1800" u="none" cap="none" strike="noStrike">
                <a:solidFill>
                  <a:schemeClr val="lt1"/>
                </a:solidFill>
                <a:latin typeface="Cambria"/>
                <a:ea typeface="Cambria"/>
                <a:cs typeface="Cambria"/>
                <a:sym typeface="Cambria"/>
              </a:defRPr>
            </a:lvl5pPr>
            <a:lvl6pPr indent="0" lvl="5" marL="2286000" marR="0" rtl="0" algn="l">
              <a:spcBef>
                <a:spcPts val="0"/>
              </a:spcBef>
              <a:buNone/>
              <a:defRPr b="0" i="0" sz="1800" u="none" cap="none" strike="noStrike">
                <a:solidFill>
                  <a:schemeClr val="lt1"/>
                </a:solidFill>
                <a:latin typeface="Cambria"/>
                <a:ea typeface="Cambria"/>
                <a:cs typeface="Cambria"/>
                <a:sym typeface="Cambria"/>
              </a:defRPr>
            </a:lvl6pPr>
            <a:lvl7pPr indent="0" lvl="6" marL="2743200" marR="0" rtl="0" algn="l">
              <a:spcBef>
                <a:spcPts val="0"/>
              </a:spcBef>
              <a:buNone/>
              <a:defRPr b="0" i="0" sz="1800" u="none" cap="none" strike="noStrike">
                <a:solidFill>
                  <a:schemeClr val="lt1"/>
                </a:solidFill>
                <a:latin typeface="Cambria"/>
                <a:ea typeface="Cambria"/>
                <a:cs typeface="Cambria"/>
                <a:sym typeface="Cambria"/>
              </a:defRPr>
            </a:lvl7pPr>
            <a:lvl8pPr indent="0" lvl="7" marL="3200400" marR="0" rtl="0" algn="l">
              <a:spcBef>
                <a:spcPts val="0"/>
              </a:spcBef>
              <a:buNone/>
              <a:defRPr b="0" i="0" sz="1800" u="none" cap="none" strike="noStrike">
                <a:solidFill>
                  <a:schemeClr val="lt1"/>
                </a:solidFill>
                <a:latin typeface="Cambria"/>
                <a:ea typeface="Cambria"/>
                <a:cs typeface="Cambria"/>
                <a:sym typeface="Cambria"/>
              </a:defRPr>
            </a:lvl8pPr>
            <a:lvl9pPr indent="0" lvl="8" marL="3657600" marR="0" rtl="0" algn="l">
              <a:spcBef>
                <a:spcPts val="0"/>
              </a:spcBef>
              <a:buNone/>
              <a:defRPr b="0" i="0" sz="1800" u="none" cap="none" strike="noStrike">
                <a:solidFill>
                  <a:schemeClr val="lt1"/>
                </a:solidFill>
                <a:latin typeface="Cambria"/>
                <a:ea typeface="Cambria"/>
                <a:cs typeface="Cambria"/>
                <a:sym typeface="Cambria"/>
              </a:defRPr>
            </a:lvl9pPr>
          </a:lstStyle>
          <a:p/>
        </p:txBody>
      </p:sp>
      <p:sp>
        <p:nvSpPr>
          <p:cNvPr id="56" name="Shape 56"/>
          <p:cNvSpPr txBox="1"/>
          <p:nvPr>
            <p:ph idx="11" type="ftr"/>
          </p:nvPr>
        </p:nvSpPr>
        <p:spPr>
          <a:xfrm>
            <a:off x="0" y="4997196"/>
            <a:ext cx="5562600" cy="1464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lt1"/>
              </a:buClr>
              <a:buFont typeface="Cambria"/>
              <a:buNone/>
              <a:defRPr b="0" i="0" sz="900" u="none" cap="none" strike="noStrike">
                <a:solidFill>
                  <a:schemeClr val="lt1"/>
                </a:solidFill>
                <a:latin typeface="Cambria"/>
                <a:ea typeface="Cambria"/>
                <a:cs typeface="Cambria"/>
                <a:sym typeface="Cambria"/>
              </a:defRPr>
            </a:lvl1pPr>
            <a:lvl2pPr indent="0" lvl="1" marL="457200" marR="0" rtl="0" algn="l">
              <a:spcBef>
                <a:spcPts val="0"/>
              </a:spcBef>
              <a:buNone/>
              <a:defRPr b="0" i="0" sz="1800" u="none" cap="none" strike="noStrike">
                <a:solidFill>
                  <a:schemeClr val="lt1"/>
                </a:solidFill>
                <a:latin typeface="Cambria"/>
                <a:ea typeface="Cambria"/>
                <a:cs typeface="Cambria"/>
                <a:sym typeface="Cambria"/>
              </a:defRPr>
            </a:lvl2pPr>
            <a:lvl3pPr indent="0" lvl="2" marL="914400" marR="0" rtl="0" algn="l">
              <a:spcBef>
                <a:spcPts val="0"/>
              </a:spcBef>
              <a:buNone/>
              <a:defRPr b="0" i="0" sz="1800" u="none" cap="none" strike="noStrike">
                <a:solidFill>
                  <a:schemeClr val="lt1"/>
                </a:solidFill>
                <a:latin typeface="Cambria"/>
                <a:ea typeface="Cambria"/>
                <a:cs typeface="Cambria"/>
                <a:sym typeface="Cambria"/>
              </a:defRPr>
            </a:lvl3pPr>
            <a:lvl4pPr indent="0" lvl="3" marL="1371600" marR="0" rtl="0" algn="l">
              <a:spcBef>
                <a:spcPts val="0"/>
              </a:spcBef>
              <a:buNone/>
              <a:defRPr b="0" i="0" sz="1800" u="none" cap="none" strike="noStrike">
                <a:solidFill>
                  <a:schemeClr val="lt1"/>
                </a:solidFill>
                <a:latin typeface="Cambria"/>
                <a:ea typeface="Cambria"/>
                <a:cs typeface="Cambria"/>
                <a:sym typeface="Cambria"/>
              </a:defRPr>
            </a:lvl4pPr>
            <a:lvl5pPr indent="0" lvl="4" marL="1828800" marR="0" rtl="0" algn="l">
              <a:spcBef>
                <a:spcPts val="0"/>
              </a:spcBef>
              <a:buNone/>
              <a:defRPr b="0" i="0" sz="1800" u="none" cap="none" strike="noStrike">
                <a:solidFill>
                  <a:schemeClr val="lt1"/>
                </a:solidFill>
                <a:latin typeface="Cambria"/>
                <a:ea typeface="Cambria"/>
                <a:cs typeface="Cambria"/>
                <a:sym typeface="Cambria"/>
              </a:defRPr>
            </a:lvl5pPr>
            <a:lvl6pPr indent="0" lvl="5" marL="2286000" marR="0" rtl="0" algn="l">
              <a:spcBef>
                <a:spcPts val="0"/>
              </a:spcBef>
              <a:buNone/>
              <a:defRPr b="0" i="0" sz="1800" u="none" cap="none" strike="noStrike">
                <a:solidFill>
                  <a:schemeClr val="lt1"/>
                </a:solidFill>
                <a:latin typeface="Cambria"/>
                <a:ea typeface="Cambria"/>
                <a:cs typeface="Cambria"/>
                <a:sym typeface="Cambria"/>
              </a:defRPr>
            </a:lvl6pPr>
            <a:lvl7pPr indent="0" lvl="6" marL="2743200" marR="0" rtl="0" algn="l">
              <a:spcBef>
                <a:spcPts val="0"/>
              </a:spcBef>
              <a:buNone/>
              <a:defRPr b="0" i="0" sz="1800" u="none" cap="none" strike="noStrike">
                <a:solidFill>
                  <a:schemeClr val="lt1"/>
                </a:solidFill>
                <a:latin typeface="Cambria"/>
                <a:ea typeface="Cambria"/>
                <a:cs typeface="Cambria"/>
                <a:sym typeface="Cambria"/>
              </a:defRPr>
            </a:lvl7pPr>
            <a:lvl8pPr indent="0" lvl="7" marL="3200400" marR="0" rtl="0" algn="l">
              <a:spcBef>
                <a:spcPts val="0"/>
              </a:spcBef>
              <a:buNone/>
              <a:defRPr b="0" i="0" sz="1800" u="none" cap="none" strike="noStrike">
                <a:solidFill>
                  <a:schemeClr val="lt1"/>
                </a:solidFill>
                <a:latin typeface="Cambria"/>
                <a:ea typeface="Cambria"/>
                <a:cs typeface="Cambria"/>
                <a:sym typeface="Cambria"/>
              </a:defRPr>
            </a:lvl8pPr>
            <a:lvl9pPr indent="0" lvl="8" marL="3657600" marR="0" rtl="0" algn="l">
              <a:spcBef>
                <a:spcPts val="0"/>
              </a:spcBef>
              <a:buNone/>
              <a:defRPr b="0" i="0" sz="1800" u="none" cap="none" strike="noStrike">
                <a:solidFill>
                  <a:schemeClr val="lt1"/>
                </a:solidFill>
                <a:latin typeface="Cambria"/>
                <a:ea typeface="Cambria"/>
                <a:cs typeface="Cambria"/>
                <a:sym typeface="Cambria"/>
              </a:defRPr>
            </a:lvl9pPr>
          </a:lstStyle>
          <a:p/>
        </p:txBody>
      </p:sp>
      <p:sp>
        <p:nvSpPr>
          <p:cNvPr id="57" name="Shape 57"/>
          <p:cNvSpPr txBox="1"/>
          <p:nvPr>
            <p:ph idx="12" type="sldNum"/>
          </p:nvPr>
        </p:nvSpPr>
        <p:spPr>
          <a:xfrm>
            <a:off x="8519160" y="4997196"/>
            <a:ext cx="624900" cy="1464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900" u="none" cap="none" strike="noStrike">
                <a:solidFill>
                  <a:schemeClr val="lt1"/>
                </a:solidFill>
                <a:latin typeface="Cambria"/>
                <a:ea typeface="Cambria"/>
                <a:cs typeface="Cambria"/>
                <a:sym typeface="Cambria"/>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8" name="Shape 58"/>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59" name="Shape 59"/>
        <p:cNvGrpSpPr/>
        <p:nvPr/>
      </p:nvGrpSpPr>
      <p:grpSpPr>
        <a:xfrm>
          <a:off x="0" y="0"/>
          <a:ext cx="0" cy="0"/>
          <a:chOff x="0" y="0"/>
          <a:chExt cx="0" cy="0"/>
        </a:xfrm>
      </p:grpSpPr>
      <p:sp>
        <p:nvSpPr>
          <p:cNvPr id="60" name="Shape 60"/>
          <p:cNvSpPr/>
          <p:nvPr/>
        </p:nvSpPr>
        <p:spPr>
          <a:xfrm>
            <a:off x="0" y="-836"/>
            <a:ext cx="5715000" cy="5144400"/>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mbria"/>
              <a:ea typeface="Cambria"/>
              <a:cs typeface="Cambria"/>
              <a:sym typeface="Cambria"/>
            </a:endParaRPr>
          </a:p>
        </p:txBody>
      </p:sp>
      <p:sp>
        <p:nvSpPr>
          <p:cNvPr id="61" name="Shape 61"/>
          <p:cNvSpPr txBox="1"/>
          <p:nvPr>
            <p:ph type="title"/>
          </p:nvPr>
        </p:nvSpPr>
        <p:spPr>
          <a:xfrm>
            <a:off x="5867400" y="361950"/>
            <a:ext cx="2971800" cy="1066800"/>
          </a:xfrm>
          <a:prstGeom prst="rect">
            <a:avLst/>
          </a:prstGeom>
          <a:noFill/>
          <a:ln>
            <a:noFill/>
          </a:ln>
        </p:spPr>
        <p:txBody>
          <a:bodyPr anchorCtr="0" anchor="b" bIns="91425" lIns="91425" rIns="91425" tIns="91425"/>
          <a:lstStyle>
            <a:lvl1pPr indent="0" lvl="0" marL="0" marR="0" rtl="0" algn="l">
              <a:lnSpc>
                <a:spcPct val="80000"/>
              </a:lnSpc>
              <a:spcBef>
                <a:spcPts val="0"/>
              </a:spcBef>
              <a:buClr>
                <a:schemeClr val="lt1"/>
              </a:buClr>
              <a:buFont typeface="Cambria"/>
              <a:buNone/>
              <a:defRPr b="0" i="0" sz="2400" u="none" cap="none" strike="noStrike">
                <a:solidFill>
                  <a:schemeClr val="lt1"/>
                </a:solidFill>
                <a:latin typeface="Cambria"/>
                <a:ea typeface="Cambria"/>
                <a:cs typeface="Cambria"/>
                <a:sym typeface="Cambria"/>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62" name="Shape 62"/>
          <p:cNvSpPr txBox="1"/>
          <p:nvPr>
            <p:ph idx="1" type="body"/>
          </p:nvPr>
        </p:nvSpPr>
        <p:spPr>
          <a:xfrm>
            <a:off x="381000" y="361950"/>
            <a:ext cx="4953000" cy="4381500"/>
          </a:xfrm>
          <a:prstGeom prst="rect">
            <a:avLst/>
          </a:prstGeom>
          <a:noFill/>
          <a:ln>
            <a:noFill/>
          </a:ln>
        </p:spPr>
        <p:txBody>
          <a:bodyPr anchorCtr="0" anchor="t" bIns="91425" lIns="91425" rIns="91425" tIns="91425"/>
          <a:lstStyle>
            <a:lvl1pPr indent="-85751" lvl="0" marL="205766" marR="0" rtl="0" algn="l">
              <a:lnSpc>
                <a:spcPct val="90000"/>
              </a:lnSpc>
              <a:spcBef>
                <a:spcPts val="1200"/>
              </a:spcBef>
              <a:buClr>
                <a:schemeClr val="lt2"/>
              </a:buClr>
              <a:buSzPct val="90000"/>
              <a:buFont typeface="Arial"/>
              <a:buChar char="•"/>
              <a:defRPr b="0" i="0" sz="2100" u="none" cap="none" strike="noStrike">
                <a:solidFill>
                  <a:schemeClr val="lt1"/>
                </a:solidFill>
                <a:latin typeface="Cambria"/>
                <a:ea typeface="Cambria"/>
                <a:cs typeface="Cambria"/>
                <a:sym typeface="Cambria"/>
              </a:defRPr>
            </a:lvl1pPr>
            <a:lvl2pPr indent="-105464" lvl="1" marL="411534" marR="0" rtl="0" algn="l">
              <a:lnSpc>
                <a:spcPct val="90000"/>
              </a:lnSpc>
              <a:spcBef>
                <a:spcPts val="600"/>
              </a:spcBef>
              <a:buClr>
                <a:schemeClr val="lt2"/>
              </a:buClr>
              <a:buSzPct val="90000"/>
              <a:buFont typeface="Cambria"/>
              <a:buChar char="–"/>
              <a:defRPr b="0" i="0" sz="1800" u="none" cap="none" strike="noStrike">
                <a:solidFill>
                  <a:schemeClr val="lt1"/>
                </a:solidFill>
                <a:latin typeface="Cambria"/>
                <a:ea typeface="Cambria"/>
                <a:cs typeface="Cambria"/>
                <a:sym typeface="Cambria"/>
              </a:defRPr>
            </a:lvl2pPr>
            <a:lvl3pPr indent="-115652" lvl="2" marL="617302" marR="0" rtl="0" algn="l">
              <a:lnSpc>
                <a:spcPct val="90000"/>
              </a:lnSpc>
              <a:spcBef>
                <a:spcPts val="600"/>
              </a:spcBef>
              <a:buClr>
                <a:schemeClr val="lt2"/>
              </a:buClr>
              <a:buSzPct val="100000"/>
              <a:buFont typeface="Arial"/>
              <a:buChar char="•"/>
              <a:defRPr b="0" i="0" sz="1500" u="none" cap="none" strike="noStrike">
                <a:solidFill>
                  <a:schemeClr val="lt1"/>
                </a:solidFill>
                <a:latin typeface="Cambria"/>
                <a:ea typeface="Cambria"/>
                <a:cs typeface="Cambria"/>
                <a:sym typeface="Cambria"/>
              </a:defRPr>
            </a:lvl3pPr>
            <a:lvl4pPr indent="-124570" lvl="3" marL="823070" marR="0" rtl="0" algn="l">
              <a:lnSpc>
                <a:spcPct val="90000"/>
              </a:lnSpc>
              <a:spcBef>
                <a:spcPts val="600"/>
              </a:spcBef>
              <a:buClr>
                <a:schemeClr val="lt2"/>
              </a:buClr>
              <a:buSzPct val="100000"/>
              <a:buFont typeface="Cambria"/>
              <a:buChar char="–"/>
              <a:defRPr b="0" i="0" sz="1400" u="none" cap="none" strike="noStrike">
                <a:solidFill>
                  <a:schemeClr val="lt1"/>
                </a:solidFill>
                <a:latin typeface="Cambria"/>
                <a:ea typeface="Cambria"/>
                <a:cs typeface="Cambria"/>
                <a:sym typeface="Cambria"/>
              </a:defRPr>
            </a:lvl4pPr>
            <a:lvl5pPr indent="-139837" lvl="4" marL="1028837" marR="0" rtl="0" algn="l">
              <a:lnSpc>
                <a:spcPct val="90000"/>
              </a:lnSpc>
              <a:spcBef>
                <a:spcPts val="600"/>
              </a:spcBef>
              <a:buClr>
                <a:schemeClr val="lt2"/>
              </a:buClr>
              <a:buSzPct val="100000"/>
              <a:buFont typeface="Arial"/>
              <a:buChar char="•"/>
              <a:defRPr b="0" i="0" sz="1200" u="none" cap="none" strike="noStrike">
                <a:solidFill>
                  <a:schemeClr val="lt1"/>
                </a:solidFill>
                <a:latin typeface="Cambria"/>
                <a:ea typeface="Cambria"/>
                <a:cs typeface="Cambria"/>
                <a:sym typeface="Cambria"/>
              </a:defRPr>
            </a:lvl5pPr>
            <a:lvl6pPr indent="-129705" lvl="5" marL="1234605" marR="0" rtl="0" algn="l">
              <a:lnSpc>
                <a:spcPct val="90000"/>
              </a:lnSpc>
              <a:spcBef>
                <a:spcPts val="600"/>
              </a:spcBef>
              <a:buClr>
                <a:schemeClr val="lt2"/>
              </a:buClr>
              <a:buSzPct val="100000"/>
              <a:buFont typeface="Cambria"/>
              <a:buChar char="–"/>
              <a:defRPr b="0" i="0" sz="1200" u="none" cap="none" strike="noStrike">
                <a:solidFill>
                  <a:schemeClr val="lt1"/>
                </a:solidFill>
                <a:latin typeface="Cambria"/>
                <a:ea typeface="Cambria"/>
                <a:cs typeface="Cambria"/>
                <a:sym typeface="Cambria"/>
              </a:defRPr>
            </a:lvl6pPr>
            <a:lvl7pPr indent="-132271" lvl="6" marL="1440371" marR="0" rtl="0" algn="l">
              <a:lnSpc>
                <a:spcPct val="90000"/>
              </a:lnSpc>
              <a:spcBef>
                <a:spcPts val="600"/>
              </a:spcBef>
              <a:buClr>
                <a:schemeClr val="lt2"/>
              </a:buClr>
              <a:buSzPct val="100000"/>
              <a:buFont typeface="Arial"/>
              <a:buChar char="•"/>
              <a:defRPr b="0" i="0" sz="1200" u="none" cap="none" strike="noStrike">
                <a:solidFill>
                  <a:schemeClr val="lt1"/>
                </a:solidFill>
                <a:latin typeface="Cambria"/>
                <a:ea typeface="Cambria"/>
                <a:cs typeface="Cambria"/>
                <a:sym typeface="Cambria"/>
              </a:defRPr>
            </a:lvl7pPr>
            <a:lvl8pPr indent="-134839" lvl="7" marL="1646139" marR="0" rtl="0" algn="l">
              <a:lnSpc>
                <a:spcPct val="90000"/>
              </a:lnSpc>
              <a:spcBef>
                <a:spcPts val="600"/>
              </a:spcBef>
              <a:buClr>
                <a:schemeClr val="lt2"/>
              </a:buClr>
              <a:buSzPct val="100000"/>
              <a:buFont typeface="Cambria"/>
              <a:buChar char="–"/>
              <a:defRPr b="0" i="0" sz="1200" u="none" cap="none" strike="noStrike">
                <a:solidFill>
                  <a:schemeClr val="lt1"/>
                </a:solidFill>
                <a:latin typeface="Cambria"/>
                <a:ea typeface="Cambria"/>
                <a:cs typeface="Cambria"/>
                <a:sym typeface="Cambria"/>
              </a:defRPr>
            </a:lvl8pPr>
            <a:lvl9pPr indent="-137406" lvl="8" marL="1851906" marR="0" rtl="0" algn="l">
              <a:lnSpc>
                <a:spcPct val="90000"/>
              </a:lnSpc>
              <a:spcBef>
                <a:spcPts val="600"/>
              </a:spcBef>
              <a:buClr>
                <a:schemeClr val="lt2"/>
              </a:buClr>
              <a:buSzPct val="100000"/>
              <a:buFont typeface="Arial"/>
              <a:buChar char="•"/>
              <a:defRPr b="0" i="0" sz="1200" u="none" cap="none" strike="noStrike">
                <a:solidFill>
                  <a:schemeClr val="lt1"/>
                </a:solidFill>
                <a:latin typeface="Cambria"/>
                <a:ea typeface="Cambria"/>
                <a:cs typeface="Cambria"/>
                <a:sym typeface="Cambria"/>
              </a:defRPr>
            </a:lvl9pPr>
          </a:lstStyle>
          <a:p/>
        </p:txBody>
      </p:sp>
      <p:sp>
        <p:nvSpPr>
          <p:cNvPr id="63" name="Shape 63"/>
          <p:cNvSpPr txBox="1"/>
          <p:nvPr>
            <p:ph idx="2" type="body"/>
          </p:nvPr>
        </p:nvSpPr>
        <p:spPr>
          <a:xfrm>
            <a:off x="5867400" y="1581150"/>
            <a:ext cx="2971800" cy="3200400"/>
          </a:xfrm>
          <a:prstGeom prst="rect">
            <a:avLst/>
          </a:prstGeom>
          <a:noFill/>
          <a:ln>
            <a:noFill/>
          </a:ln>
        </p:spPr>
        <p:txBody>
          <a:bodyPr anchorCtr="0" anchor="t" bIns="91425" lIns="91425" rIns="91425" tIns="91425"/>
          <a:lstStyle>
            <a:lvl1pPr indent="0" lvl="0" marL="0" marR="0" rtl="0" algn="l">
              <a:lnSpc>
                <a:spcPct val="90000"/>
              </a:lnSpc>
              <a:spcBef>
                <a:spcPts val="1200"/>
              </a:spcBef>
              <a:buClr>
                <a:schemeClr val="lt2"/>
              </a:buClr>
              <a:buFont typeface="Arial"/>
              <a:buNone/>
              <a:defRPr b="0" i="0" sz="1500" u="none" cap="none" strike="noStrike">
                <a:solidFill>
                  <a:schemeClr val="lt1"/>
                </a:solidFill>
                <a:latin typeface="Cambria"/>
                <a:ea typeface="Cambria"/>
                <a:cs typeface="Cambria"/>
                <a:sym typeface="Cambria"/>
              </a:defRPr>
            </a:lvl1pPr>
            <a:lvl2pPr indent="-12680" lvl="1" marL="457180" marR="0" rtl="0" algn="l">
              <a:lnSpc>
                <a:spcPct val="90000"/>
              </a:lnSpc>
              <a:spcBef>
                <a:spcPts val="600"/>
              </a:spcBef>
              <a:buClr>
                <a:schemeClr val="lt2"/>
              </a:buClr>
              <a:buFont typeface="Cambria"/>
              <a:buNone/>
              <a:defRPr b="0" i="0" sz="1200" u="none" cap="none" strike="noStrike">
                <a:solidFill>
                  <a:schemeClr val="lt1"/>
                </a:solidFill>
                <a:latin typeface="Cambria"/>
                <a:ea typeface="Cambria"/>
                <a:cs typeface="Cambria"/>
                <a:sym typeface="Cambria"/>
              </a:defRPr>
            </a:lvl2pPr>
            <a:lvl3pPr indent="-12661" lvl="2" marL="914361" marR="0" rtl="0" algn="l">
              <a:lnSpc>
                <a:spcPct val="90000"/>
              </a:lnSpc>
              <a:spcBef>
                <a:spcPts val="600"/>
              </a:spcBef>
              <a:buClr>
                <a:schemeClr val="lt2"/>
              </a:buClr>
              <a:buFont typeface="Arial"/>
              <a:buNone/>
              <a:defRPr b="0" i="0" sz="1000" u="none" cap="none" strike="noStrike">
                <a:solidFill>
                  <a:schemeClr val="lt1"/>
                </a:solidFill>
                <a:latin typeface="Cambria"/>
                <a:ea typeface="Cambria"/>
                <a:cs typeface="Cambria"/>
                <a:sym typeface="Cambria"/>
              </a:defRPr>
            </a:lvl3pPr>
            <a:lvl4pPr indent="-12642" lvl="3" marL="1371542" marR="0" rtl="0" algn="l">
              <a:lnSpc>
                <a:spcPct val="90000"/>
              </a:lnSpc>
              <a:spcBef>
                <a:spcPts val="600"/>
              </a:spcBef>
              <a:buClr>
                <a:schemeClr val="lt2"/>
              </a:buClr>
              <a:buFont typeface="Cambria"/>
              <a:buNone/>
              <a:defRPr b="0" i="0" sz="900" u="none" cap="none" strike="noStrike">
                <a:solidFill>
                  <a:schemeClr val="lt1"/>
                </a:solidFill>
                <a:latin typeface="Cambria"/>
                <a:ea typeface="Cambria"/>
                <a:cs typeface="Cambria"/>
                <a:sym typeface="Cambria"/>
              </a:defRPr>
            </a:lvl4pPr>
            <a:lvl5pPr indent="-12623" lvl="4" marL="1828723" marR="0" rtl="0" algn="l">
              <a:lnSpc>
                <a:spcPct val="90000"/>
              </a:lnSpc>
              <a:spcBef>
                <a:spcPts val="600"/>
              </a:spcBef>
              <a:buClr>
                <a:schemeClr val="lt2"/>
              </a:buClr>
              <a:buFont typeface="Arial"/>
              <a:buNone/>
              <a:defRPr b="0" i="0" sz="900" u="none" cap="none" strike="noStrike">
                <a:solidFill>
                  <a:schemeClr val="lt1"/>
                </a:solidFill>
                <a:latin typeface="Cambria"/>
                <a:ea typeface="Cambria"/>
                <a:cs typeface="Cambria"/>
                <a:sym typeface="Cambria"/>
              </a:defRPr>
            </a:lvl5pPr>
            <a:lvl6pPr indent="-12604" lvl="5" marL="2285904" marR="0" rtl="0" algn="l">
              <a:lnSpc>
                <a:spcPct val="90000"/>
              </a:lnSpc>
              <a:spcBef>
                <a:spcPts val="600"/>
              </a:spcBef>
              <a:buClr>
                <a:schemeClr val="lt2"/>
              </a:buClr>
              <a:buFont typeface="Cambria"/>
              <a:buNone/>
              <a:defRPr b="0" i="0" sz="900" u="none" cap="none" strike="noStrike">
                <a:solidFill>
                  <a:schemeClr val="lt1"/>
                </a:solidFill>
                <a:latin typeface="Cambria"/>
                <a:ea typeface="Cambria"/>
                <a:cs typeface="Cambria"/>
                <a:sym typeface="Cambria"/>
              </a:defRPr>
            </a:lvl6pPr>
            <a:lvl7pPr indent="-12585" lvl="6" marL="2743085" marR="0" rtl="0" algn="l">
              <a:lnSpc>
                <a:spcPct val="90000"/>
              </a:lnSpc>
              <a:spcBef>
                <a:spcPts val="600"/>
              </a:spcBef>
              <a:buClr>
                <a:schemeClr val="lt2"/>
              </a:buClr>
              <a:buFont typeface="Arial"/>
              <a:buNone/>
              <a:defRPr b="0" i="0" sz="900" u="none" cap="none" strike="noStrike">
                <a:solidFill>
                  <a:schemeClr val="lt1"/>
                </a:solidFill>
                <a:latin typeface="Cambria"/>
                <a:ea typeface="Cambria"/>
                <a:cs typeface="Cambria"/>
                <a:sym typeface="Cambria"/>
              </a:defRPr>
            </a:lvl7pPr>
            <a:lvl8pPr indent="-12566" lvl="7" marL="3200266" marR="0" rtl="0" algn="l">
              <a:lnSpc>
                <a:spcPct val="90000"/>
              </a:lnSpc>
              <a:spcBef>
                <a:spcPts val="600"/>
              </a:spcBef>
              <a:buClr>
                <a:schemeClr val="lt2"/>
              </a:buClr>
              <a:buFont typeface="Cambria"/>
              <a:buNone/>
              <a:defRPr b="0" i="0" sz="900" u="none" cap="none" strike="noStrike">
                <a:solidFill>
                  <a:schemeClr val="lt1"/>
                </a:solidFill>
                <a:latin typeface="Cambria"/>
                <a:ea typeface="Cambria"/>
                <a:cs typeface="Cambria"/>
                <a:sym typeface="Cambria"/>
              </a:defRPr>
            </a:lvl8pPr>
            <a:lvl9pPr indent="-12547" lvl="8" marL="3657447" marR="0" rtl="0" algn="l">
              <a:lnSpc>
                <a:spcPct val="90000"/>
              </a:lnSpc>
              <a:spcBef>
                <a:spcPts val="600"/>
              </a:spcBef>
              <a:buClr>
                <a:schemeClr val="lt2"/>
              </a:buClr>
              <a:buFont typeface="Arial"/>
              <a:buNone/>
              <a:defRPr b="0" i="0" sz="900" u="none" cap="none" strike="noStrike">
                <a:solidFill>
                  <a:schemeClr val="lt1"/>
                </a:solidFill>
                <a:latin typeface="Cambria"/>
                <a:ea typeface="Cambria"/>
                <a:cs typeface="Cambria"/>
                <a:sym typeface="Cambria"/>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64" name="Shape 64"/>
        <p:cNvGrpSpPr/>
        <p:nvPr/>
      </p:nvGrpSpPr>
      <p:grpSpPr>
        <a:xfrm>
          <a:off x="0" y="0"/>
          <a:ext cx="0" cy="0"/>
          <a:chOff x="0" y="0"/>
          <a:chExt cx="0" cy="0"/>
        </a:xfrm>
      </p:grpSpPr>
      <p:sp>
        <p:nvSpPr>
          <p:cNvPr id="65" name="Shape 65"/>
          <p:cNvSpPr/>
          <p:nvPr/>
        </p:nvSpPr>
        <p:spPr>
          <a:xfrm>
            <a:off x="-1205" y="-836"/>
            <a:ext cx="9145200" cy="5147700"/>
          </a:xfrm>
          <a:custGeom>
            <a:pathLst>
              <a:path extrusionOk="0" h="120000" w="120000">
                <a:moveTo>
                  <a:pt x="60008" y="60883"/>
                </a:moveTo>
                <a:lnTo>
                  <a:pt x="61318" y="119919"/>
                </a:lnTo>
                <a:lnTo>
                  <a:pt x="58697" y="119919"/>
                </a:lnTo>
                <a:close/>
                <a:moveTo>
                  <a:pt x="59987" y="60088"/>
                </a:moveTo>
                <a:lnTo>
                  <a:pt x="59950" y="60212"/>
                </a:lnTo>
                <a:lnTo>
                  <a:pt x="59999" y="60493"/>
                </a:lnTo>
                <a:lnTo>
                  <a:pt x="60049" y="60212"/>
                </a:lnTo>
                <a:lnTo>
                  <a:pt x="60012" y="60088"/>
                </a:lnTo>
                <a:lnTo>
                  <a:pt x="60051" y="60198"/>
                </a:lnTo>
                <a:lnTo>
                  <a:pt x="60070" y="60091"/>
                </a:lnTo>
                <a:lnTo>
                  <a:pt x="60055" y="60208"/>
                </a:lnTo>
                <a:lnTo>
                  <a:pt x="81297" y="120000"/>
                </a:lnTo>
                <a:lnTo>
                  <a:pt x="77749" y="120000"/>
                </a:lnTo>
                <a:lnTo>
                  <a:pt x="60053" y="60225"/>
                </a:lnTo>
                <a:lnTo>
                  <a:pt x="60011" y="60556"/>
                </a:lnTo>
                <a:lnTo>
                  <a:pt x="70405" y="119999"/>
                </a:lnTo>
                <a:lnTo>
                  <a:pt x="67554" y="119999"/>
                </a:lnTo>
                <a:lnTo>
                  <a:pt x="59999" y="60643"/>
                </a:lnTo>
                <a:lnTo>
                  <a:pt x="52445" y="119999"/>
                </a:lnTo>
                <a:lnTo>
                  <a:pt x="49594" y="119999"/>
                </a:lnTo>
                <a:lnTo>
                  <a:pt x="59988" y="60556"/>
                </a:lnTo>
                <a:lnTo>
                  <a:pt x="59946" y="60225"/>
                </a:lnTo>
                <a:lnTo>
                  <a:pt x="42250" y="120000"/>
                </a:lnTo>
                <a:lnTo>
                  <a:pt x="38702" y="120000"/>
                </a:lnTo>
                <a:lnTo>
                  <a:pt x="59944" y="60208"/>
                </a:lnTo>
                <a:lnTo>
                  <a:pt x="59929" y="60091"/>
                </a:lnTo>
                <a:lnTo>
                  <a:pt x="59948" y="60198"/>
                </a:lnTo>
                <a:close/>
                <a:moveTo>
                  <a:pt x="60038" y="60027"/>
                </a:moveTo>
                <a:lnTo>
                  <a:pt x="96563" y="119991"/>
                </a:lnTo>
                <a:lnTo>
                  <a:pt x="91230" y="119991"/>
                </a:lnTo>
                <a:close/>
                <a:moveTo>
                  <a:pt x="59961" y="60027"/>
                </a:moveTo>
                <a:lnTo>
                  <a:pt x="28769" y="119991"/>
                </a:lnTo>
                <a:lnTo>
                  <a:pt x="23436" y="119991"/>
                </a:lnTo>
                <a:close/>
                <a:moveTo>
                  <a:pt x="60031" y="60013"/>
                </a:moveTo>
                <a:lnTo>
                  <a:pt x="60083" y="60034"/>
                </a:lnTo>
                <a:lnTo>
                  <a:pt x="60071" y="60020"/>
                </a:lnTo>
                <a:lnTo>
                  <a:pt x="60087" y="60035"/>
                </a:lnTo>
                <a:lnTo>
                  <a:pt x="119999" y="84103"/>
                </a:lnTo>
                <a:lnTo>
                  <a:pt x="119999" y="93110"/>
                </a:lnTo>
                <a:lnTo>
                  <a:pt x="60109" y="60056"/>
                </a:lnTo>
                <a:lnTo>
                  <a:pt x="119991" y="116007"/>
                </a:lnTo>
                <a:lnTo>
                  <a:pt x="119991" y="119993"/>
                </a:lnTo>
                <a:lnTo>
                  <a:pt x="113557" y="119993"/>
                </a:lnTo>
                <a:lnTo>
                  <a:pt x="60096" y="60049"/>
                </a:lnTo>
                <a:close/>
                <a:moveTo>
                  <a:pt x="59968" y="60013"/>
                </a:moveTo>
                <a:lnTo>
                  <a:pt x="59903" y="60049"/>
                </a:lnTo>
                <a:lnTo>
                  <a:pt x="6442" y="119993"/>
                </a:lnTo>
                <a:lnTo>
                  <a:pt x="8" y="119993"/>
                </a:lnTo>
                <a:lnTo>
                  <a:pt x="8" y="116007"/>
                </a:lnTo>
                <a:lnTo>
                  <a:pt x="59890" y="60056"/>
                </a:lnTo>
                <a:lnTo>
                  <a:pt x="0" y="93110"/>
                </a:lnTo>
                <a:lnTo>
                  <a:pt x="0" y="84103"/>
                </a:lnTo>
                <a:lnTo>
                  <a:pt x="59912" y="60035"/>
                </a:lnTo>
                <a:lnTo>
                  <a:pt x="59928" y="60020"/>
                </a:lnTo>
                <a:lnTo>
                  <a:pt x="59916" y="60034"/>
                </a:lnTo>
                <a:close/>
                <a:moveTo>
                  <a:pt x="8" y="6"/>
                </a:moveTo>
                <a:lnTo>
                  <a:pt x="6442" y="6"/>
                </a:lnTo>
                <a:lnTo>
                  <a:pt x="59903" y="59950"/>
                </a:lnTo>
                <a:lnTo>
                  <a:pt x="59930" y="59966"/>
                </a:lnTo>
                <a:lnTo>
                  <a:pt x="59958" y="59968"/>
                </a:lnTo>
                <a:lnTo>
                  <a:pt x="23436" y="8"/>
                </a:lnTo>
                <a:lnTo>
                  <a:pt x="28769" y="8"/>
                </a:lnTo>
                <a:lnTo>
                  <a:pt x="59959" y="59968"/>
                </a:lnTo>
                <a:lnTo>
                  <a:pt x="59983" y="59969"/>
                </a:lnTo>
                <a:lnTo>
                  <a:pt x="59960" y="59971"/>
                </a:lnTo>
                <a:lnTo>
                  <a:pt x="59961" y="59972"/>
                </a:lnTo>
                <a:lnTo>
                  <a:pt x="59960" y="59971"/>
                </a:lnTo>
                <a:lnTo>
                  <a:pt x="59942" y="59972"/>
                </a:lnTo>
                <a:lnTo>
                  <a:pt x="59968" y="59986"/>
                </a:lnTo>
                <a:lnTo>
                  <a:pt x="59934" y="59973"/>
                </a:lnTo>
                <a:lnTo>
                  <a:pt x="59923" y="59973"/>
                </a:lnTo>
                <a:lnTo>
                  <a:pt x="59928" y="59979"/>
                </a:lnTo>
                <a:lnTo>
                  <a:pt x="59922" y="59973"/>
                </a:lnTo>
                <a:lnTo>
                  <a:pt x="15" y="64171"/>
                </a:lnTo>
                <a:lnTo>
                  <a:pt x="15" y="55768"/>
                </a:lnTo>
                <a:lnTo>
                  <a:pt x="59913" y="59964"/>
                </a:lnTo>
                <a:lnTo>
                  <a:pt x="59912" y="59964"/>
                </a:lnTo>
                <a:lnTo>
                  <a:pt x="0" y="35896"/>
                </a:lnTo>
                <a:lnTo>
                  <a:pt x="0" y="26889"/>
                </a:lnTo>
                <a:lnTo>
                  <a:pt x="59890" y="59943"/>
                </a:lnTo>
                <a:lnTo>
                  <a:pt x="8" y="3992"/>
                </a:lnTo>
                <a:close/>
                <a:moveTo>
                  <a:pt x="119991" y="6"/>
                </a:moveTo>
                <a:lnTo>
                  <a:pt x="119991" y="3992"/>
                </a:lnTo>
                <a:lnTo>
                  <a:pt x="60109" y="59943"/>
                </a:lnTo>
                <a:lnTo>
                  <a:pt x="119999" y="26889"/>
                </a:lnTo>
                <a:lnTo>
                  <a:pt x="119999" y="35896"/>
                </a:lnTo>
                <a:lnTo>
                  <a:pt x="60087" y="59964"/>
                </a:lnTo>
                <a:lnTo>
                  <a:pt x="60086" y="59964"/>
                </a:lnTo>
                <a:lnTo>
                  <a:pt x="119984" y="55768"/>
                </a:lnTo>
                <a:lnTo>
                  <a:pt x="119984" y="64171"/>
                </a:lnTo>
                <a:lnTo>
                  <a:pt x="60077" y="59973"/>
                </a:lnTo>
                <a:lnTo>
                  <a:pt x="60071" y="59979"/>
                </a:lnTo>
                <a:lnTo>
                  <a:pt x="60076" y="59973"/>
                </a:lnTo>
                <a:lnTo>
                  <a:pt x="60065" y="59973"/>
                </a:lnTo>
                <a:lnTo>
                  <a:pt x="60031" y="59986"/>
                </a:lnTo>
                <a:lnTo>
                  <a:pt x="60057" y="59972"/>
                </a:lnTo>
                <a:lnTo>
                  <a:pt x="60039" y="59971"/>
                </a:lnTo>
                <a:lnTo>
                  <a:pt x="60038" y="59972"/>
                </a:lnTo>
                <a:lnTo>
                  <a:pt x="60039" y="59971"/>
                </a:lnTo>
                <a:lnTo>
                  <a:pt x="60016" y="59969"/>
                </a:lnTo>
                <a:lnTo>
                  <a:pt x="60040" y="59968"/>
                </a:lnTo>
                <a:lnTo>
                  <a:pt x="91230" y="8"/>
                </a:lnTo>
                <a:lnTo>
                  <a:pt x="96563" y="8"/>
                </a:lnTo>
                <a:lnTo>
                  <a:pt x="60041" y="59968"/>
                </a:lnTo>
                <a:lnTo>
                  <a:pt x="60069" y="59966"/>
                </a:lnTo>
                <a:lnTo>
                  <a:pt x="60096" y="59950"/>
                </a:lnTo>
                <a:lnTo>
                  <a:pt x="113557" y="6"/>
                </a:lnTo>
                <a:close/>
                <a:moveTo>
                  <a:pt x="42250" y="0"/>
                </a:moveTo>
                <a:lnTo>
                  <a:pt x="59946" y="59774"/>
                </a:lnTo>
                <a:lnTo>
                  <a:pt x="59988" y="59443"/>
                </a:lnTo>
                <a:lnTo>
                  <a:pt x="49594" y="0"/>
                </a:lnTo>
                <a:lnTo>
                  <a:pt x="52445" y="0"/>
                </a:lnTo>
                <a:lnTo>
                  <a:pt x="59995" y="59321"/>
                </a:lnTo>
                <a:lnTo>
                  <a:pt x="58679" y="19"/>
                </a:lnTo>
                <a:lnTo>
                  <a:pt x="61336" y="19"/>
                </a:lnTo>
                <a:lnTo>
                  <a:pt x="60023" y="59168"/>
                </a:lnTo>
                <a:lnTo>
                  <a:pt x="67554" y="0"/>
                </a:lnTo>
                <a:lnTo>
                  <a:pt x="70405" y="0"/>
                </a:lnTo>
                <a:lnTo>
                  <a:pt x="60018" y="59399"/>
                </a:lnTo>
                <a:lnTo>
                  <a:pt x="60016" y="59487"/>
                </a:lnTo>
                <a:lnTo>
                  <a:pt x="60053" y="59774"/>
                </a:lnTo>
                <a:lnTo>
                  <a:pt x="77749" y="0"/>
                </a:lnTo>
                <a:lnTo>
                  <a:pt x="81297" y="0"/>
                </a:lnTo>
                <a:lnTo>
                  <a:pt x="60055" y="59791"/>
                </a:lnTo>
                <a:lnTo>
                  <a:pt x="60070" y="59908"/>
                </a:lnTo>
                <a:lnTo>
                  <a:pt x="60051" y="59801"/>
                </a:lnTo>
                <a:lnTo>
                  <a:pt x="60012" y="59911"/>
                </a:lnTo>
                <a:lnTo>
                  <a:pt x="60049" y="59787"/>
                </a:lnTo>
                <a:lnTo>
                  <a:pt x="60014" y="59589"/>
                </a:lnTo>
                <a:lnTo>
                  <a:pt x="60008" y="59880"/>
                </a:lnTo>
                <a:lnTo>
                  <a:pt x="59999" y="59507"/>
                </a:lnTo>
                <a:lnTo>
                  <a:pt x="59950" y="59787"/>
                </a:lnTo>
                <a:lnTo>
                  <a:pt x="59987" y="59911"/>
                </a:lnTo>
                <a:lnTo>
                  <a:pt x="59948" y="59801"/>
                </a:lnTo>
                <a:lnTo>
                  <a:pt x="59929" y="59908"/>
                </a:lnTo>
                <a:lnTo>
                  <a:pt x="59944" y="59791"/>
                </a:lnTo>
                <a:lnTo>
                  <a:pt x="38702" y="0"/>
                </a:lnTo>
                <a:close/>
              </a:path>
            </a:pathLst>
          </a:custGeom>
          <a:gradFill>
            <a:gsLst>
              <a:gs pos="0">
                <a:srgbClr val="000000">
                  <a:alpha val="784"/>
                </a:srgbClr>
              </a:gs>
              <a:gs pos="100000">
                <a:srgbClr val="000000">
                  <a:alpha val="9803"/>
                </a:srgbClr>
              </a:gs>
            </a:gsLst>
            <a:path path="circle">
              <a:fillToRect b="50%" l="50%" r="50%" t="50%"/>
            </a:path>
            <a:tileRect/>
          </a:gra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mbria"/>
              <a:ea typeface="Cambria"/>
              <a:cs typeface="Cambria"/>
              <a:sym typeface="Cambria"/>
            </a:endParaRPr>
          </a:p>
        </p:txBody>
      </p:sp>
      <p:sp>
        <p:nvSpPr>
          <p:cNvPr id="66" name="Shape 66"/>
          <p:cNvSpPr/>
          <p:nvPr/>
        </p:nvSpPr>
        <p:spPr>
          <a:xfrm>
            <a:off x="0" y="-836"/>
            <a:ext cx="4571400" cy="5144400"/>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mbria"/>
              <a:ea typeface="Cambria"/>
              <a:cs typeface="Cambria"/>
              <a:sym typeface="Cambria"/>
            </a:endParaRPr>
          </a:p>
        </p:txBody>
      </p:sp>
      <p:sp>
        <p:nvSpPr>
          <p:cNvPr id="67" name="Shape 67"/>
          <p:cNvSpPr txBox="1"/>
          <p:nvPr>
            <p:ph type="title"/>
          </p:nvPr>
        </p:nvSpPr>
        <p:spPr>
          <a:xfrm>
            <a:off x="4800600" y="1428750"/>
            <a:ext cx="3886200" cy="1295400"/>
          </a:xfrm>
          <a:prstGeom prst="rect">
            <a:avLst/>
          </a:prstGeom>
          <a:noFill/>
          <a:ln>
            <a:noFill/>
          </a:ln>
        </p:spPr>
        <p:txBody>
          <a:bodyPr anchorCtr="0" anchor="b" bIns="91425" lIns="91425" rIns="91425" tIns="91425"/>
          <a:lstStyle>
            <a:lvl1pPr indent="0" lvl="0" marL="0" marR="0" rtl="0" algn="l">
              <a:lnSpc>
                <a:spcPct val="80000"/>
              </a:lnSpc>
              <a:spcBef>
                <a:spcPts val="0"/>
              </a:spcBef>
              <a:buClr>
                <a:schemeClr val="lt1"/>
              </a:buClr>
              <a:buFont typeface="Cambria"/>
              <a:buNone/>
              <a:defRPr b="0" i="0" sz="2400" u="none" cap="none" strike="noStrike">
                <a:solidFill>
                  <a:schemeClr val="lt1"/>
                </a:solidFill>
                <a:latin typeface="Cambria"/>
                <a:ea typeface="Cambria"/>
                <a:cs typeface="Cambria"/>
                <a:sym typeface="Cambria"/>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68" name="Shape 68"/>
          <p:cNvSpPr/>
          <p:nvPr>
            <p:ph idx="2" type="pic"/>
          </p:nvPr>
        </p:nvSpPr>
        <p:spPr>
          <a:xfrm>
            <a:off x="381001" y="361951"/>
            <a:ext cx="3809400" cy="4397100"/>
          </a:xfrm>
          <a:prstGeom prst="rect">
            <a:avLst/>
          </a:prstGeom>
          <a:noFill/>
          <a:ln>
            <a:noFill/>
          </a:ln>
        </p:spPr>
        <p:txBody>
          <a:bodyPr anchorCtr="0" anchor="t" bIns="91425" lIns="91425" rIns="91425" tIns="91425"/>
          <a:lstStyle>
            <a:lvl1pPr indent="0" lvl="0" marL="0" marR="0" rtl="0" algn="ctr">
              <a:lnSpc>
                <a:spcPct val="90000"/>
              </a:lnSpc>
              <a:spcBef>
                <a:spcPts val="1200"/>
              </a:spcBef>
              <a:buClr>
                <a:schemeClr val="lt2"/>
              </a:buClr>
              <a:buFont typeface="Arial"/>
              <a:buNone/>
              <a:defRPr b="0" i="0" sz="2000" u="none" cap="none" strike="noStrike">
                <a:solidFill>
                  <a:schemeClr val="lt1"/>
                </a:solidFill>
                <a:latin typeface="Cambria"/>
                <a:ea typeface="Cambria"/>
                <a:cs typeface="Cambria"/>
                <a:sym typeface="Cambria"/>
              </a:defRPr>
            </a:lvl1pPr>
            <a:lvl2pPr indent="-12680" lvl="1" marL="457180" marR="0" rtl="0" algn="l">
              <a:lnSpc>
                <a:spcPct val="90000"/>
              </a:lnSpc>
              <a:spcBef>
                <a:spcPts val="600"/>
              </a:spcBef>
              <a:buClr>
                <a:schemeClr val="lt2"/>
              </a:buClr>
              <a:buFont typeface="Cambria"/>
              <a:buNone/>
              <a:defRPr b="0" i="0" sz="2800" u="none" cap="none" strike="noStrike">
                <a:solidFill>
                  <a:schemeClr val="lt1"/>
                </a:solidFill>
                <a:latin typeface="Cambria"/>
                <a:ea typeface="Cambria"/>
                <a:cs typeface="Cambria"/>
                <a:sym typeface="Cambria"/>
              </a:defRPr>
            </a:lvl2pPr>
            <a:lvl3pPr indent="-12661" lvl="2" marL="914361" marR="0" rtl="0" algn="l">
              <a:lnSpc>
                <a:spcPct val="90000"/>
              </a:lnSpc>
              <a:spcBef>
                <a:spcPts val="600"/>
              </a:spcBef>
              <a:buClr>
                <a:schemeClr val="lt2"/>
              </a:buClr>
              <a:buFont typeface="Arial"/>
              <a:buNone/>
              <a:defRPr b="0" i="0" sz="2400" u="none" cap="none" strike="noStrike">
                <a:solidFill>
                  <a:schemeClr val="lt1"/>
                </a:solidFill>
                <a:latin typeface="Cambria"/>
                <a:ea typeface="Cambria"/>
                <a:cs typeface="Cambria"/>
                <a:sym typeface="Cambria"/>
              </a:defRPr>
            </a:lvl3pPr>
            <a:lvl4pPr indent="-12642" lvl="3" marL="1371542" marR="0" rtl="0" algn="l">
              <a:lnSpc>
                <a:spcPct val="90000"/>
              </a:lnSpc>
              <a:spcBef>
                <a:spcPts val="600"/>
              </a:spcBef>
              <a:buClr>
                <a:schemeClr val="lt2"/>
              </a:buClr>
              <a:buFont typeface="Cambria"/>
              <a:buNone/>
              <a:defRPr b="0" i="0" sz="2000" u="none" cap="none" strike="noStrike">
                <a:solidFill>
                  <a:schemeClr val="lt1"/>
                </a:solidFill>
                <a:latin typeface="Cambria"/>
                <a:ea typeface="Cambria"/>
                <a:cs typeface="Cambria"/>
                <a:sym typeface="Cambria"/>
              </a:defRPr>
            </a:lvl4pPr>
            <a:lvl5pPr indent="-12623" lvl="4" marL="1828723" marR="0" rtl="0" algn="l">
              <a:lnSpc>
                <a:spcPct val="90000"/>
              </a:lnSpc>
              <a:spcBef>
                <a:spcPts val="600"/>
              </a:spcBef>
              <a:buClr>
                <a:schemeClr val="lt2"/>
              </a:buClr>
              <a:buFont typeface="Arial"/>
              <a:buNone/>
              <a:defRPr b="0" i="0" sz="2000" u="none" cap="none" strike="noStrike">
                <a:solidFill>
                  <a:schemeClr val="lt1"/>
                </a:solidFill>
                <a:latin typeface="Cambria"/>
                <a:ea typeface="Cambria"/>
                <a:cs typeface="Cambria"/>
                <a:sym typeface="Cambria"/>
              </a:defRPr>
            </a:lvl5pPr>
            <a:lvl6pPr indent="-12604" lvl="5" marL="2285904" marR="0" rtl="0" algn="l">
              <a:lnSpc>
                <a:spcPct val="90000"/>
              </a:lnSpc>
              <a:spcBef>
                <a:spcPts val="600"/>
              </a:spcBef>
              <a:buClr>
                <a:schemeClr val="lt2"/>
              </a:buClr>
              <a:buFont typeface="Cambria"/>
              <a:buNone/>
              <a:defRPr b="0" i="0" sz="2000" u="none" cap="none" strike="noStrike">
                <a:solidFill>
                  <a:schemeClr val="lt1"/>
                </a:solidFill>
                <a:latin typeface="Cambria"/>
                <a:ea typeface="Cambria"/>
                <a:cs typeface="Cambria"/>
                <a:sym typeface="Cambria"/>
              </a:defRPr>
            </a:lvl6pPr>
            <a:lvl7pPr indent="-12585" lvl="6" marL="2743085" marR="0" rtl="0" algn="l">
              <a:lnSpc>
                <a:spcPct val="90000"/>
              </a:lnSpc>
              <a:spcBef>
                <a:spcPts val="600"/>
              </a:spcBef>
              <a:buClr>
                <a:schemeClr val="lt2"/>
              </a:buClr>
              <a:buFont typeface="Arial"/>
              <a:buNone/>
              <a:defRPr b="0" i="0" sz="2000" u="none" cap="none" strike="noStrike">
                <a:solidFill>
                  <a:schemeClr val="lt1"/>
                </a:solidFill>
                <a:latin typeface="Cambria"/>
                <a:ea typeface="Cambria"/>
                <a:cs typeface="Cambria"/>
                <a:sym typeface="Cambria"/>
              </a:defRPr>
            </a:lvl7pPr>
            <a:lvl8pPr indent="-12566" lvl="7" marL="3200266" marR="0" rtl="0" algn="l">
              <a:lnSpc>
                <a:spcPct val="90000"/>
              </a:lnSpc>
              <a:spcBef>
                <a:spcPts val="600"/>
              </a:spcBef>
              <a:buClr>
                <a:schemeClr val="lt2"/>
              </a:buClr>
              <a:buFont typeface="Cambria"/>
              <a:buNone/>
              <a:defRPr b="0" i="0" sz="2000" u="none" cap="none" strike="noStrike">
                <a:solidFill>
                  <a:schemeClr val="lt1"/>
                </a:solidFill>
                <a:latin typeface="Cambria"/>
                <a:ea typeface="Cambria"/>
                <a:cs typeface="Cambria"/>
                <a:sym typeface="Cambria"/>
              </a:defRPr>
            </a:lvl8pPr>
            <a:lvl9pPr indent="-12547" lvl="8" marL="3657447" marR="0" rtl="0" algn="l">
              <a:lnSpc>
                <a:spcPct val="90000"/>
              </a:lnSpc>
              <a:spcBef>
                <a:spcPts val="600"/>
              </a:spcBef>
              <a:buClr>
                <a:schemeClr val="lt2"/>
              </a:buClr>
              <a:buFont typeface="Arial"/>
              <a:buNone/>
              <a:defRPr b="0" i="0" sz="2000" u="none" cap="none" strike="noStrike">
                <a:solidFill>
                  <a:schemeClr val="lt1"/>
                </a:solidFill>
                <a:latin typeface="Cambria"/>
                <a:ea typeface="Cambria"/>
                <a:cs typeface="Cambria"/>
                <a:sym typeface="Cambria"/>
              </a:defRPr>
            </a:lvl9pPr>
          </a:lstStyle>
          <a:p/>
        </p:txBody>
      </p:sp>
      <p:sp>
        <p:nvSpPr>
          <p:cNvPr id="69" name="Shape 69"/>
          <p:cNvSpPr txBox="1"/>
          <p:nvPr>
            <p:ph idx="1" type="body"/>
          </p:nvPr>
        </p:nvSpPr>
        <p:spPr>
          <a:xfrm>
            <a:off x="4800600" y="2800350"/>
            <a:ext cx="3886200" cy="1295400"/>
          </a:xfrm>
          <a:prstGeom prst="rect">
            <a:avLst/>
          </a:prstGeom>
          <a:noFill/>
          <a:ln>
            <a:noFill/>
          </a:ln>
        </p:spPr>
        <p:txBody>
          <a:bodyPr anchorCtr="0" anchor="t" bIns="91425" lIns="91425" rIns="91425" tIns="91425"/>
          <a:lstStyle>
            <a:lvl1pPr indent="0" lvl="0" marL="0" marR="0" rtl="0" algn="l">
              <a:lnSpc>
                <a:spcPct val="90000"/>
              </a:lnSpc>
              <a:spcBef>
                <a:spcPts val="1200"/>
              </a:spcBef>
              <a:buClr>
                <a:schemeClr val="lt2"/>
              </a:buClr>
              <a:buFont typeface="Arial"/>
              <a:buNone/>
              <a:defRPr b="0" i="0" sz="1500" u="none" cap="none" strike="noStrike">
                <a:solidFill>
                  <a:schemeClr val="lt1"/>
                </a:solidFill>
                <a:latin typeface="Cambria"/>
                <a:ea typeface="Cambria"/>
                <a:cs typeface="Cambria"/>
                <a:sym typeface="Cambria"/>
              </a:defRPr>
            </a:lvl1pPr>
            <a:lvl2pPr indent="-12680" lvl="1" marL="457180" marR="0" rtl="0" algn="l">
              <a:lnSpc>
                <a:spcPct val="90000"/>
              </a:lnSpc>
              <a:spcBef>
                <a:spcPts val="600"/>
              </a:spcBef>
              <a:buClr>
                <a:schemeClr val="lt2"/>
              </a:buClr>
              <a:buFont typeface="Cambria"/>
              <a:buNone/>
              <a:defRPr b="0" i="0" sz="1200" u="none" cap="none" strike="noStrike">
                <a:solidFill>
                  <a:schemeClr val="lt1"/>
                </a:solidFill>
                <a:latin typeface="Cambria"/>
                <a:ea typeface="Cambria"/>
                <a:cs typeface="Cambria"/>
                <a:sym typeface="Cambria"/>
              </a:defRPr>
            </a:lvl2pPr>
            <a:lvl3pPr indent="-12661" lvl="2" marL="914361" marR="0" rtl="0" algn="l">
              <a:lnSpc>
                <a:spcPct val="90000"/>
              </a:lnSpc>
              <a:spcBef>
                <a:spcPts val="600"/>
              </a:spcBef>
              <a:buClr>
                <a:schemeClr val="lt2"/>
              </a:buClr>
              <a:buFont typeface="Arial"/>
              <a:buNone/>
              <a:defRPr b="0" i="0" sz="1000" u="none" cap="none" strike="noStrike">
                <a:solidFill>
                  <a:schemeClr val="lt1"/>
                </a:solidFill>
                <a:latin typeface="Cambria"/>
                <a:ea typeface="Cambria"/>
                <a:cs typeface="Cambria"/>
                <a:sym typeface="Cambria"/>
              </a:defRPr>
            </a:lvl3pPr>
            <a:lvl4pPr indent="-12642" lvl="3" marL="1371542" marR="0" rtl="0" algn="l">
              <a:lnSpc>
                <a:spcPct val="90000"/>
              </a:lnSpc>
              <a:spcBef>
                <a:spcPts val="600"/>
              </a:spcBef>
              <a:buClr>
                <a:schemeClr val="lt2"/>
              </a:buClr>
              <a:buFont typeface="Cambria"/>
              <a:buNone/>
              <a:defRPr b="0" i="0" sz="900" u="none" cap="none" strike="noStrike">
                <a:solidFill>
                  <a:schemeClr val="lt1"/>
                </a:solidFill>
                <a:latin typeface="Cambria"/>
                <a:ea typeface="Cambria"/>
                <a:cs typeface="Cambria"/>
                <a:sym typeface="Cambria"/>
              </a:defRPr>
            </a:lvl4pPr>
            <a:lvl5pPr indent="-12623" lvl="4" marL="1828723" marR="0" rtl="0" algn="l">
              <a:lnSpc>
                <a:spcPct val="90000"/>
              </a:lnSpc>
              <a:spcBef>
                <a:spcPts val="600"/>
              </a:spcBef>
              <a:buClr>
                <a:schemeClr val="lt2"/>
              </a:buClr>
              <a:buFont typeface="Arial"/>
              <a:buNone/>
              <a:defRPr b="0" i="0" sz="900" u="none" cap="none" strike="noStrike">
                <a:solidFill>
                  <a:schemeClr val="lt1"/>
                </a:solidFill>
                <a:latin typeface="Cambria"/>
                <a:ea typeface="Cambria"/>
                <a:cs typeface="Cambria"/>
                <a:sym typeface="Cambria"/>
              </a:defRPr>
            </a:lvl5pPr>
            <a:lvl6pPr indent="-12604" lvl="5" marL="2285904" marR="0" rtl="0" algn="l">
              <a:lnSpc>
                <a:spcPct val="90000"/>
              </a:lnSpc>
              <a:spcBef>
                <a:spcPts val="600"/>
              </a:spcBef>
              <a:buClr>
                <a:schemeClr val="lt2"/>
              </a:buClr>
              <a:buFont typeface="Cambria"/>
              <a:buNone/>
              <a:defRPr b="0" i="0" sz="900" u="none" cap="none" strike="noStrike">
                <a:solidFill>
                  <a:schemeClr val="lt1"/>
                </a:solidFill>
                <a:latin typeface="Cambria"/>
                <a:ea typeface="Cambria"/>
                <a:cs typeface="Cambria"/>
                <a:sym typeface="Cambria"/>
              </a:defRPr>
            </a:lvl6pPr>
            <a:lvl7pPr indent="-12585" lvl="6" marL="2743085" marR="0" rtl="0" algn="l">
              <a:lnSpc>
                <a:spcPct val="90000"/>
              </a:lnSpc>
              <a:spcBef>
                <a:spcPts val="600"/>
              </a:spcBef>
              <a:buClr>
                <a:schemeClr val="lt2"/>
              </a:buClr>
              <a:buFont typeface="Arial"/>
              <a:buNone/>
              <a:defRPr b="0" i="0" sz="900" u="none" cap="none" strike="noStrike">
                <a:solidFill>
                  <a:schemeClr val="lt1"/>
                </a:solidFill>
                <a:latin typeface="Cambria"/>
                <a:ea typeface="Cambria"/>
                <a:cs typeface="Cambria"/>
                <a:sym typeface="Cambria"/>
              </a:defRPr>
            </a:lvl7pPr>
            <a:lvl8pPr indent="-12566" lvl="7" marL="3200266" marR="0" rtl="0" algn="l">
              <a:lnSpc>
                <a:spcPct val="90000"/>
              </a:lnSpc>
              <a:spcBef>
                <a:spcPts val="600"/>
              </a:spcBef>
              <a:buClr>
                <a:schemeClr val="lt2"/>
              </a:buClr>
              <a:buFont typeface="Cambria"/>
              <a:buNone/>
              <a:defRPr b="0" i="0" sz="900" u="none" cap="none" strike="noStrike">
                <a:solidFill>
                  <a:schemeClr val="lt1"/>
                </a:solidFill>
                <a:latin typeface="Cambria"/>
                <a:ea typeface="Cambria"/>
                <a:cs typeface="Cambria"/>
                <a:sym typeface="Cambria"/>
              </a:defRPr>
            </a:lvl8pPr>
            <a:lvl9pPr indent="-12547" lvl="8" marL="3657447" marR="0" rtl="0" algn="l">
              <a:lnSpc>
                <a:spcPct val="90000"/>
              </a:lnSpc>
              <a:spcBef>
                <a:spcPts val="600"/>
              </a:spcBef>
              <a:buClr>
                <a:schemeClr val="lt2"/>
              </a:buClr>
              <a:buFont typeface="Arial"/>
              <a:buNone/>
              <a:defRPr b="0" i="0" sz="900" u="none" cap="none" strike="noStrike">
                <a:solidFill>
                  <a:schemeClr val="lt1"/>
                </a:solidFill>
                <a:latin typeface="Cambria"/>
                <a:ea typeface="Cambria"/>
                <a:cs typeface="Cambria"/>
                <a:sym typeface="Cambria"/>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00.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dk2"/>
            </a:gs>
            <a:gs pos="17000">
              <a:schemeClr val="dk2"/>
            </a:gs>
            <a:gs pos="71000">
              <a:srgbClr val="620000"/>
            </a:gs>
            <a:gs pos="100000">
              <a:srgbClr val="260000"/>
            </a:gs>
          </a:gsLst>
          <a:path path="circle">
            <a:fillToRect b="50%" l="50%" r="50%" t="50%"/>
          </a:path>
          <a:tileRect/>
        </a:gradFill>
      </p:bgPr>
    </p:bg>
    <p:spTree>
      <p:nvGrpSpPr>
        <p:cNvPr id="9" name="Shape 9"/>
        <p:cNvGrpSpPr/>
        <p:nvPr/>
      </p:nvGrpSpPr>
      <p:grpSpPr>
        <a:xfrm>
          <a:off x="0" y="0"/>
          <a:ext cx="0" cy="0"/>
          <a:chOff x="0" y="0"/>
          <a:chExt cx="0" cy="0"/>
        </a:xfrm>
      </p:grpSpPr>
      <p:sp>
        <p:nvSpPr>
          <p:cNvPr id="10" name="Shape 10"/>
          <p:cNvSpPr txBox="1"/>
          <p:nvPr>
            <p:ph type="title"/>
          </p:nvPr>
        </p:nvSpPr>
        <p:spPr>
          <a:xfrm>
            <a:off x="685800" y="361950"/>
            <a:ext cx="7772400" cy="914400"/>
          </a:xfrm>
          <a:prstGeom prst="rect">
            <a:avLst/>
          </a:prstGeom>
          <a:noFill/>
          <a:ln>
            <a:noFill/>
          </a:ln>
        </p:spPr>
        <p:txBody>
          <a:bodyPr anchorCtr="0" anchor="ctr" bIns="91425" lIns="91425" rIns="91425" tIns="91425"/>
          <a:lstStyle>
            <a:lvl1pPr indent="0" lvl="0" marL="0" marR="0" rtl="0" algn="l">
              <a:lnSpc>
                <a:spcPct val="80000"/>
              </a:lnSpc>
              <a:spcBef>
                <a:spcPts val="0"/>
              </a:spcBef>
              <a:buClr>
                <a:schemeClr val="lt1"/>
              </a:buClr>
              <a:buFont typeface="Cambria"/>
              <a:buNone/>
              <a:defRPr b="0" i="0" sz="2700" u="none" cap="none" strike="noStrike">
                <a:solidFill>
                  <a:schemeClr val="lt1"/>
                </a:solidFill>
                <a:latin typeface="Cambria"/>
                <a:ea typeface="Cambria"/>
                <a:cs typeface="Cambria"/>
                <a:sym typeface="Cambria"/>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11" name="Shape 11"/>
          <p:cNvSpPr txBox="1"/>
          <p:nvPr>
            <p:ph idx="1" type="body"/>
          </p:nvPr>
        </p:nvSpPr>
        <p:spPr>
          <a:xfrm>
            <a:off x="685800" y="1352550"/>
            <a:ext cx="7772400" cy="3352800"/>
          </a:xfrm>
          <a:prstGeom prst="rect">
            <a:avLst/>
          </a:prstGeom>
          <a:noFill/>
          <a:ln>
            <a:noFill/>
          </a:ln>
        </p:spPr>
        <p:txBody>
          <a:bodyPr anchorCtr="0" anchor="t" bIns="91425" lIns="91425" rIns="91425" tIns="91425"/>
          <a:lstStyle>
            <a:lvl1pPr indent="-85751" lvl="0" marL="205766" marR="0" rtl="0" algn="l">
              <a:lnSpc>
                <a:spcPct val="90000"/>
              </a:lnSpc>
              <a:spcBef>
                <a:spcPts val="1200"/>
              </a:spcBef>
              <a:buClr>
                <a:schemeClr val="lt2"/>
              </a:buClr>
              <a:buSzPct val="90000"/>
              <a:buFont typeface="Arial"/>
              <a:buChar char="•"/>
              <a:defRPr b="0" i="0" sz="2100" u="none" cap="none" strike="noStrike">
                <a:solidFill>
                  <a:schemeClr val="lt1"/>
                </a:solidFill>
                <a:latin typeface="Cambria"/>
                <a:ea typeface="Cambria"/>
                <a:cs typeface="Cambria"/>
                <a:sym typeface="Cambria"/>
              </a:defRPr>
            </a:lvl1pPr>
            <a:lvl2pPr indent="-105464" lvl="1" marL="411534" marR="0" rtl="0" algn="l">
              <a:lnSpc>
                <a:spcPct val="90000"/>
              </a:lnSpc>
              <a:spcBef>
                <a:spcPts val="600"/>
              </a:spcBef>
              <a:buClr>
                <a:schemeClr val="lt2"/>
              </a:buClr>
              <a:buSzPct val="90000"/>
              <a:buFont typeface="Cambria"/>
              <a:buChar char="–"/>
              <a:defRPr b="0" i="0" sz="1800" u="none" cap="none" strike="noStrike">
                <a:solidFill>
                  <a:schemeClr val="lt1"/>
                </a:solidFill>
                <a:latin typeface="Cambria"/>
                <a:ea typeface="Cambria"/>
                <a:cs typeface="Cambria"/>
                <a:sym typeface="Cambria"/>
              </a:defRPr>
            </a:lvl2pPr>
            <a:lvl3pPr indent="-115652" lvl="2" marL="617302" marR="0" rtl="0" algn="l">
              <a:lnSpc>
                <a:spcPct val="90000"/>
              </a:lnSpc>
              <a:spcBef>
                <a:spcPts val="600"/>
              </a:spcBef>
              <a:buClr>
                <a:schemeClr val="lt2"/>
              </a:buClr>
              <a:buSzPct val="100000"/>
              <a:buFont typeface="Arial"/>
              <a:buChar char="•"/>
              <a:defRPr b="0" i="0" sz="1500" u="none" cap="none" strike="noStrike">
                <a:solidFill>
                  <a:schemeClr val="lt1"/>
                </a:solidFill>
                <a:latin typeface="Cambria"/>
                <a:ea typeface="Cambria"/>
                <a:cs typeface="Cambria"/>
                <a:sym typeface="Cambria"/>
              </a:defRPr>
            </a:lvl3pPr>
            <a:lvl4pPr indent="-124570" lvl="3" marL="823070" marR="0" rtl="0" algn="l">
              <a:lnSpc>
                <a:spcPct val="90000"/>
              </a:lnSpc>
              <a:spcBef>
                <a:spcPts val="600"/>
              </a:spcBef>
              <a:buClr>
                <a:schemeClr val="lt2"/>
              </a:buClr>
              <a:buSzPct val="100000"/>
              <a:buFont typeface="Cambria"/>
              <a:buChar char="–"/>
              <a:defRPr b="0" i="0" sz="1400" u="none" cap="none" strike="noStrike">
                <a:solidFill>
                  <a:schemeClr val="lt1"/>
                </a:solidFill>
                <a:latin typeface="Cambria"/>
                <a:ea typeface="Cambria"/>
                <a:cs typeface="Cambria"/>
                <a:sym typeface="Cambria"/>
              </a:defRPr>
            </a:lvl4pPr>
            <a:lvl5pPr indent="-139837" lvl="4" marL="1028837" marR="0" rtl="0" algn="l">
              <a:lnSpc>
                <a:spcPct val="90000"/>
              </a:lnSpc>
              <a:spcBef>
                <a:spcPts val="600"/>
              </a:spcBef>
              <a:buClr>
                <a:schemeClr val="lt2"/>
              </a:buClr>
              <a:buSzPct val="100000"/>
              <a:buFont typeface="Arial"/>
              <a:buChar char="•"/>
              <a:defRPr b="0" i="0" sz="1200" u="none" cap="none" strike="noStrike">
                <a:solidFill>
                  <a:schemeClr val="lt1"/>
                </a:solidFill>
                <a:latin typeface="Cambria"/>
                <a:ea typeface="Cambria"/>
                <a:cs typeface="Cambria"/>
                <a:sym typeface="Cambria"/>
              </a:defRPr>
            </a:lvl5pPr>
            <a:lvl6pPr indent="-129705" lvl="5" marL="1234605" marR="0" rtl="0" algn="l">
              <a:lnSpc>
                <a:spcPct val="90000"/>
              </a:lnSpc>
              <a:spcBef>
                <a:spcPts val="600"/>
              </a:spcBef>
              <a:buClr>
                <a:schemeClr val="lt2"/>
              </a:buClr>
              <a:buSzPct val="100000"/>
              <a:buFont typeface="Cambria"/>
              <a:buChar char="–"/>
              <a:defRPr b="0" i="0" sz="1200" u="none" cap="none" strike="noStrike">
                <a:solidFill>
                  <a:schemeClr val="lt1"/>
                </a:solidFill>
                <a:latin typeface="Cambria"/>
                <a:ea typeface="Cambria"/>
                <a:cs typeface="Cambria"/>
                <a:sym typeface="Cambria"/>
              </a:defRPr>
            </a:lvl6pPr>
            <a:lvl7pPr indent="-132271" lvl="6" marL="1440371" marR="0" rtl="0" algn="l">
              <a:lnSpc>
                <a:spcPct val="90000"/>
              </a:lnSpc>
              <a:spcBef>
                <a:spcPts val="600"/>
              </a:spcBef>
              <a:buClr>
                <a:schemeClr val="lt2"/>
              </a:buClr>
              <a:buSzPct val="100000"/>
              <a:buFont typeface="Arial"/>
              <a:buChar char="•"/>
              <a:defRPr b="0" i="0" sz="1200" u="none" cap="none" strike="noStrike">
                <a:solidFill>
                  <a:schemeClr val="lt1"/>
                </a:solidFill>
                <a:latin typeface="Cambria"/>
                <a:ea typeface="Cambria"/>
                <a:cs typeface="Cambria"/>
                <a:sym typeface="Cambria"/>
              </a:defRPr>
            </a:lvl7pPr>
            <a:lvl8pPr indent="-134839" lvl="7" marL="1646139" marR="0" rtl="0" algn="l">
              <a:lnSpc>
                <a:spcPct val="90000"/>
              </a:lnSpc>
              <a:spcBef>
                <a:spcPts val="600"/>
              </a:spcBef>
              <a:buClr>
                <a:schemeClr val="lt2"/>
              </a:buClr>
              <a:buSzPct val="100000"/>
              <a:buFont typeface="Cambria"/>
              <a:buChar char="–"/>
              <a:defRPr b="0" i="0" sz="1200" u="none" cap="none" strike="noStrike">
                <a:solidFill>
                  <a:schemeClr val="lt1"/>
                </a:solidFill>
                <a:latin typeface="Cambria"/>
                <a:ea typeface="Cambria"/>
                <a:cs typeface="Cambria"/>
                <a:sym typeface="Cambria"/>
              </a:defRPr>
            </a:lvl8pPr>
            <a:lvl9pPr indent="-137406" lvl="8" marL="1851906" marR="0" rtl="0" algn="l">
              <a:lnSpc>
                <a:spcPct val="90000"/>
              </a:lnSpc>
              <a:spcBef>
                <a:spcPts val="600"/>
              </a:spcBef>
              <a:buClr>
                <a:schemeClr val="lt2"/>
              </a:buClr>
              <a:buSzPct val="100000"/>
              <a:buFont typeface="Arial"/>
              <a:buChar char="•"/>
              <a:defRPr b="0" i="0" sz="1200" u="none" cap="none" strike="noStrike">
                <a:solidFill>
                  <a:schemeClr val="lt1"/>
                </a:solidFill>
                <a:latin typeface="Cambria"/>
                <a:ea typeface="Cambria"/>
                <a:cs typeface="Cambria"/>
                <a:sym typeface="Cambria"/>
              </a:defRPr>
            </a:lvl9pPr>
          </a:lstStyle>
          <a:p/>
        </p:txBody>
      </p:sp>
      <p:sp>
        <p:nvSpPr>
          <p:cNvPr id="12" name="Shape 12"/>
          <p:cNvSpPr txBox="1"/>
          <p:nvPr>
            <p:ph idx="10" type="dt"/>
          </p:nvPr>
        </p:nvSpPr>
        <p:spPr>
          <a:xfrm>
            <a:off x="6553200" y="4997196"/>
            <a:ext cx="1066800" cy="146400"/>
          </a:xfrm>
          <a:prstGeom prst="rect">
            <a:avLst/>
          </a:prstGeom>
          <a:noFill/>
          <a:ln>
            <a:noFill/>
          </a:ln>
        </p:spPr>
        <p:txBody>
          <a:bodyPr anchorCtr="0" anchor="ctr" bIns="91425" lIns="91425" rIns="91425" tIns="91425"/>
          <a:lstStyle>
            <a:lvl1pPr indent="0" lvl="0" marL="0" marR="0" rtl="0" algn="r">
              <a:spcBef>
                <a:spcPts val="0"/>
              </a:spcBef>
              <a:buNone/>
              <a:defRPr b="0" i="0" sz="900" u="none" cap="none" strike="noStrike">
                <a:solidFill>
                  <a:schemeClr val="lt1"/>
                </a:solidFill>
                <a:latin typeface="Cambria"/>
                <a:ea typeface="Cambria"/>
                <a:cs typeface="Cambria"/>
                <a:sym typeface="Cambria"/>
              </a:defRPr>
            </a:lvl1pPr>
            <a:lvl2pPr indent="0" lvl="1" marL="457200" marR="0" rtl="0" algn="l">
              <a:spcBef>
                <a:spcPts val="0"/>
              </a:spcBef>
              <a:buNone/>
              <a:defRPr b="0" i="0" sz="1800" u="none" cap="none" strike="noStrike">
                <a:solidFill>
                  <a:schemeClr val="lt1"/>
                </a:solidFill>
                <a:latin typeface="Cambria"/>
                <a:ea typeface="Cambria"/>
                <a:cs typeface="Cambria"/>
                <a:sym typeface="Cambria"/>
              </a:defRPr>
            </a:lvl2pPr>
            <a:lvl3pPr indent="0" lvl="2" marL="914400" marR="0" rtl="0" algn="l">
              <a:spcBef>
                <a:spcPts val="0"/>
              </a:spcBef>
              <a:buNone/>
              <a:defRPr b="0" i="0" sz="1800" u="none" cap="none" strike="noStrike">
                <a:solidFill>
                  <a:schemeClr val="lt1"/>
                </a:solidFill>
                <a:latin typeface="Cambria"/>
                <a:ea typeface="Cambria"/>
                <a:cs typeface="Cambria"/>
                <a:sym typeface="Cambria"/>
              </a:defRPr>
            </a:lvl3pPr>
            <a:lvl4pPr indent="0" lvl="3" marL="1371600" marR="0" rtl="0" algn="l">
              <a:spcBef>
                <a:spcPts val="0"/>
              </a:spcBef>
              <a:buNone/>
              <a:defRPr b="0" i="0" sz="1800" u="none" cap="none" strike="noStrike">
                <a:solidFill>
                  <a:schemeClr val="lt1"/>
                </a:solidFill>
                <a:latin typeface="Cambria"/>
                <a:ea typeface="Cambria"/>
                <a:cs typeface="Cambria"/>
                <a:sym typeface="Cambria"/>
              </a:defRPr>
            </a:lvl4pPr>
            <a:lvl5pPr indent="0" lvl="4" marL="1828800" marR="0" rtl="0" algn="l">
              <a:spcBef>
                <a:spcPts val="0"/>
              </a:spcBef>
              <a:buNone/>
              <a:defRPr b="0" i="0" sz="1800" u="none" cap="none" strike="noStrike">
                <a:solidFill>
                  <a:schemeClr val="lt1"/>
                </a:solidFill>
                <a:latin typeface="Cambria"/>
                <a:ea typeface="Cambria"/>
                <a:cs typeface="Cambria"/>
                <a:sym typeface="Cambria"/>
              </a:defRPr>
            </a:lvl5pPr>
            <a:lvl6pPr indent="0" lvl="5" marL="2286000" marR="0" rtl="0" algn="l">
              <a:spcBef>
                <a:spcPts val="0"/>
              </a:spcBef>
              <a:buNone/>
              <a:defRPr b="0" i="0" sz="1800" u="none" cap="none" strike="noStrike">
                <a:solidFill>
                  <a:schemeClr val="lt1"/>
                </a:solidFill>
                <a:latin typeface="Cambria"/>
                <a:ea typeface="Cambria"/>
                <a:cs typeface="Cambria"/>
                <a:sym typeface="Cambria"/>
              </a:defRPr>
            </a:lvl6pPr>
            <a:lvl7pPr indent="0" lvl="6" marL="2743200" marR="0" rtl="0" algn="l">
              <a:spcBef>
                <a:spcPts val="0"/>
              </a:spcBef>
              <a:buNone/>
              <a:defRPr b="0" i="0" sz="1800" u="none" cap="none" strike="noStrike">
                <a:solidFill>
                  <a:schemeClr val="lt1"/>
                </a:solidFill>
                <a:latin typeface="Cambria"/>
                <a:ea typeface="Cambria"/>
                <a:cs typeface="Cambria"/>
                <a:sym typeface="Cambria"/>
              </a:defRPr>
            </a:lvl7pPr>
            <a:lvl8pPr indent="0" lvl="7" marL="3200400" marR="0" rtl="0" algn="l">
              <a:spcBef>
                <a:spcPts val="0"/>
              </a:spcBef>
              <a:buNone/>
              <a:defRPr b="0" i="0" sz="1800" u="none" cap="none" strike="noStrike">
                <a:solidFill>
                  <a:schemeClr val="lt1"/>
                </a:solidFill>
                <a:latin typeface="Cambria"/>
                <a:ea typeface="Cambria"/>
                <a:cs typeface="Cambria"/>
                <a:sym typeface="Cambria"/>
              </a:defRPr>
            </a:lvl8pPr>
            <a:lvl9pPr indent="0" lvl="8" marL="3657600" marR="0" rtl="0" algn="l">
              <a:spcBef>
                <a:spcPts val="0"/>
              </a:spcBef>
              <a:buNone/>
              <a:defRPr b="0" i="0" sz="1800" u="none" cap="none" strike="noStrike">
                <a:solidFill>
                  <a:schemeClr val="lt1"/>
                </a:solidFill>
                <a:latin typeface="Cambria"/>
                <a:ea typeface="Cambria"/>
                <a:cs typeface="Cambria"/>
                <a:sym typeface="Cambria"/>
              </a:defRPr>
            </a:lvl9pPr>
          </a:lstStyle>
          <a:p/>
        </p:txBody>
      </p:sp>
      <p:sp>
        <p:nvSpPr>
          <p:cNvPr id="13" name="Shape 13"/>
          <p:cNvSpPr txBox="1"/>
          <p:nvPr>
            <p:ph idx="11" type="ftr"/>
          </p:nvPr>
        </p:nvSpPr>
        <p:spPr>
          <a:xfrm>
            <a:off x="0" y="4997196"/>
            <a:ext cx="5562600" cy="1464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lt1"/>
              </a:buClr>
              <a:buFont typeface="Cambria"/>
              <a:buNone/>
              <a:defRPr b="0" i="0" sz="900" u="none" cap="none" strike="noStrike">
                <a:solidFill>
                  <a:schemeClr val="lt1"/>
                </a:solidFill>
                <a:latin typeface="Cambria"/>
                <a:ea typeface="Cambria"/>
                <a:cs typeface="Cambria"/>
                <a:sym typeface="Cambria"/>
              </a:defRPr>
            </a:lvl1pPr>
            <a:lvl2pPr indent="0" lvl="1" marL="457200" marR="0" rtl="0" algn="l">
              <a:spcBef>
                <a:spcPts val="0"/>
              </a:spcBef>
              <a:buNone/>
              <a:defRPr b="0" i="0" sz="1800" u="none" cap="none" strike="noStrike">
                <a:solidFill>
                  <a:schemeClr val="lt1"/>
                </a:solidFill>
                <a:latin typeface="Cambria"/>
                <a:ea typeface="Cambria"/>
                <a:cs typeface="Cambria"/>
                <a:sym typeface="Cambria"/>
              </a:defRPr>
            </a:lvl2pPr>
            <a:lvl3pPr indent="0" lvl="2" marL="914400" marR="0" rtl="0" algn="l">
              <a:spcBef>
                <a:spcPts val="0"/>
              </a:spcBef>
              <a:buNone/>
              <a:defRPr b="0" i="0" sz="1800" u="none" cap="none" strike="noStrike">
                <a:solidFill>
                  <a:schemeClr val="lt1"/>
                </a:solidFill>
                <a:latin typeface="Cambria"/>
                <a:ea typeface="Cambria"/>
                <a:cs typeface="Cambria"/>
                <a:sym typeface="Cambria"/>
              </a:defRPr>
            </a:lvl3pPr>
            <a:lvl4pPr indent="0" lvl="3" marL="1371600" marR="0" rtl="0" algn="l">
              <a:spcBef>
                <a:spcPts val="0"/>
              </a:spcBef>
              <a:buNone/>
              <a:defRPr b="0" i="0" sz="1800" u="none" cap="none" strike="noStrike">
                <a:solidFill>
                  <a:schemeClr val="lt1"/>
                </a:solidFill>
                <a:latin typeface="Cambria"/>
                <a:ea typeface="Cambria"/>
                <a:cs typeface="Cambria"/>
                <a:sym typeface="Cambria"/>
              </a:defRPr>
            </a:lvl4pPr>
            <a:lvl5pPr indent="0" lvl="4" marL="1828800" marR="0" rtl="0" algn="l">
              <a:spcBef>
                <a:spcPts val="0"/>
              </a:spcBef>
              <a:buNone/>
              <a:defRPr b="0" i="0" sz="1800" u="none" cap="none" strike="noStrike">
                <a:solidFill>
                  <a:schemeClr val="lt1"/>
                </a:solidFill>
                <a:latin typeface="Cambria"/>
                <a:ea typeface="Cambria"/>
                <a:cs typeface="Cambria"/>
                <a:sym typeface="Cambria"/>
              </a:defRPr>
            </a:lvl5pPr>
            <a:lvl6pPr indent="0" lvl="5" marL="2286000" marR="0" rtl="0" algn="l">
              <a:spcBef>
                <a:spcPts val="0"/>
              </a:spcBef>
              <a:buNone/>
              <a:defRPr b="0" i="0" sz="1800" u="none" cap="none" strike="noStrike">
                <a:solidFill>
                  <a:schemeClr val="lt1"/>
                </a:solidFill>
                <a:latin typeface="Cambria"/>
                <a:ea typeface="Cambria"/>
                <a:cs typeface="Cambria"/>
                <a:sym typeface="Cambria"/>
              </a:defRPr>
            </a:lvl6pPr>
            <a:lvl7pPr indent="0" lvl="6" marL="2743200" marR="0" rtl="0" algn="l">
              <a:spcBef>
                <a:spcPts val="0"/>
              </a:spcBef>
              <a:buNone/>
              <a:defRPr b="0" i="0" sz="1800" u="none" cap="none" strike="noStrike">
                <a:solidFill>
                  <a:schemeClr val="lt1"/>
                </a:solidFill>
                <a:latin typeface="Cambria"/>
                <a:ea typeface="Cambria"/>
                <a:cs typeface="Cambria"/>
                <a:sym typeface="Cambria"/>
              </a:defRPr>
            </a:lvl7pPr>
            <a:lvl8pPr indent="0" lvl="7" marL="3200400" marR="0" rtl="0" algn="l">
              <a:spcBef>
                <a:spcPts val="0"/>
              </a:spcBef>
              <a:buNone/>
              <a:defRPr b="0" i="0" sz="1800" u="none" cap="none" strike="noStrike">
                <a:solidFill>
                  <a:schemeClr val="lt1"/>
                </a:solidFill>
                <a:latin typeface="Cambria"/>
                <a:ea typeface="Cambria"/>
                <a:cs typeface="Cambria"/>
                <a:sym typeface="Cambria"/>
              </a:defRPr>
            </a:lvl8pPr>
            <a:lvl9pPr indent="0" lvl="8" marL="3657600" marR="0" rtl="0" algn="l">
              <a:spcBef>
                <a:spcPts val="0"/>
              </a:spcBef>
              <a:buNone/>
              <a:defRPr b="0" i="0" sz="1800" u="none" cap="none" strike="noStrike">
                <a:solidFill>
                  <a:schemeClr val="lt1"/>
                </a:solidFill>
                <a:latin typeface="Cambria"/>
                <a:ea typeface="Cambria"/>
                <a:cs typeface="Cambria"/>
                <a:sym typeface="Cambria"/>
              </a:defRPr>
            </a:lvl9pPr>
          </a:lstStyle>
          <a:p/>
        </p:txBody>
      </p:sp>
      <p:sp>
        <p:nvSpPr>
          <p:cNvPr id="14" name="Shape 14"/>
          <p:cNvSpPr txBox="1"/>
          <p:nvPr>
            <p:ph idx="12" type="sldNum"/>
          </p:nvPr>
        </p:nvSpPr>
        <p:spPr>
          <a:xfrm>
            <a:off x="8519160" y="4997196"/>
            <a:ext cx="624900" cy="1464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900" u="none" cap="none" strike="noStrike">
                <a:solidFill>
                  <a:schemeClr val="lt1"/>
                </a:solidFill>
                <a:latin typeface="Cambria"/>
                <a:ea typeface="Cambria"/>
                <a:cs typeface="Cambria"/>
                <a:sym typeface="Cambria"/>
              </a:rPr>
              <a:t>‹#›</a:t>
            </a:fld>
          </a:p>
        </p:txBody>
      </p:sp>
      <p:grpSp>
        <p:nvGrpSpPr>
          <p:cNvPr id="15" name="Shape 15"/>
          <p:cNvGrpSpPr/>
          <p:nvPr/>
        </p:nvGrpSpPr>
        <p:grpSpPr>
          <a:xfrm>
            <a:off x="23" y="21342"/>
            <a:ext cx="9144000" cy="295800"/>
            <a:chOff x="23" y="21342"/>
            <a:chExt cx="9144000" cy="295800"/>
          </a:xfrm>
        </p:grpSpPr>
        <p:sp>
          <p:nvSpPr>
            <p:cNvPr id="16" name="Shape 16"/>
            <p:cNvSpPr/>
            <p:nvPr/>
          </p:nvSpPr>
          <p:spPr>
            <a:xfrm>
              <a:off x="23" y="36417"/>
              <a:ext cx="9144000" cy="274200"/>
            </a:xfrm>
            <a:prstGeom prst="rect">
              <a:avLst/>
            </a:prstGeom>
            <a:gradFill>
              <a:gsLst>
                <a:gs pos="0">
                  <a:schemeClr val="dk2"/>
                </a:gs>
                <a:gs pos="100000">
                  <a:schemeClr val="dk1"/>
                </a:gs>
              </a:gsLst>
              <a:path path="circle">
                <a:fillToRect b="50%" l="50%" r="50%" t="50%"/>
              </a:path>
              <a:tileRect/>
            </a:gradFill>
            <a:ln>
              <a:noFill/>
            </a:ln>
          </p:spPr>
          <p:txBody>
            <a:bodyPr anchorCtr="0" anchor="ctr" bIns="45700" lIns="91425" rIns="91425" tIns="0">
              <a:noAutofit/>
            </a:bodyPr>
            <a:lstStyle/>
            <a:p>
              <a:pPr indent="0" lvl="0" marL="0" marR="0" rtl="0" algn="l">
                <a:spcBef>
                  <a:spcPts val="0"/>
                </a:spcBef>
                <a:buSzPct val="25000"/>
                <a:buNone/>
              </a:pPr>
              <a:r>
                <a:rPr b="0" i="0" lang="en-US" sz="1800" u="none" cap="none" strike="noStrike">
                  <a:solidFill>
                    <a:schemeClr val="lt1"/>
                  </a:solidFill>
                  <a:latin typeface="Cambria"/>
                  <a:ea typeface="Cambria"/>
                  <a:cs typeface="Cambria"/>
                  <a:sym typeface="Cambria"/>
                </a:rPr>
                <a:t>CS 3043 Social Implications Of Computing</a:t>
              </a:r>
            </a:p>
          </p:txBody>
        </p:sp>
        <p:pic>
          <p:nvPicPr>
            <p:cNvPr id="17" name="Shape 17"/>
            <p:cNvPicPr preferRelativeResize="0"/>
            <p:nvPr/>
          </p:nvPicPr>
          <p:blipFill rotWithShape="1">
            <a:blip r:embed="rId1">
              <a:alphaModFix/>
            </a:blip>
            <a:srcRect b="0" l="0" r="0" t="0"/>
            <a:stretch/>
          </p:blipFill>
          <p:spPr>
            <a:xfrm>
              <a:off x="8123338" y="21342"/>
              <a:ext cx="914400" cy="295800"/>
            </a:xfrm>
            <a:prstGeom prst="rect">
              <a:avLst/>
            </a:prstGeom>
            <a:noFill/>
            <a:ln>
              <a:noFill/>
            </a:ln>
          </p:spPr>
        </p:pic>
      </p:gr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www.bbc.com/news/magazine-19344978" TargetMode="External"/><Relationship Id="rId4" Type="http://schemas.openxmlformats.org/officeDocument/2006/relationships/hyperlink" Target="http://www.culturekiosque.com/nouveau/cinema/the_lives_of_others.html" TargetMode="External"/><Relationship Id="rId5" Type="http://schemas.openxmlformats.org/officeDocument/2006/relationships/hyperlink" Target="http://www.sonyclassics.com/thelivesofothers/externalLoads/TheLivesofOthers.pd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www.bfdi.bund.de/DE/Home/home_node.html" TargetMode="External"/><Relationship Id="rId4" Type="http://schemas.openxmlformats.org/officeDocument/2006/relationships/hyperlink" Target="http://www.infoworld.com/article/2620909/internet-privacy/germany-to-sue-facebook-over-facial-recognition.html"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www.nytimes.com/2010/03/17/technology/17privacy.html?_r=0" TargetMode="External"/><Relationship Id="rId4" Type="http://schemas.openxmlformats.org/officeDocument/2006/relationships/hyperlink" Target="https://whispersystems.org/" TargetMode="External"/><Relationship Id="rId5" Type="http://schemas.openxmlformats.org/officeDocument/2006/relationships/hyperlink" Target="http://motherboard.vice.com/blog/how-aaron-brown-a-fake-person-was-created-for-real-on-the-deep-web" TargetMode="External"/><Relationship Id="rId6" Type="http://schemas.openxmlformats.org/officeDocument/2006/relationships/hyperlink" Target="http://www.theguardian.com/world/2013/jul/31/nsa-top-secret-program-online-data" TargetMode="External"/><Relationship Id="rId7" Type="http://schemas.openxmlformats.org/officeDocument/2006/relationships/hyperlink" Target="http://oztypewriter.blogspot.com/2011/12/groma-kolibri-ultra-slim-typewriter.html" TargetMode="External"/><Relationship Id="rId8" Type="http://schemas.openxmlformats.org/officeDocument/2006/relationships/hyperlink" Target="http://constitution.laws.com/the-supreme-court/wiretappin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06.jpg"/><Relationship Id="rId4" Type="http://schemas.openxmlformats.org/officeDocument/2006/relationships/image" Target="../media/image0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0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0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0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09.png"/><Relationship Id="rId4" Type="http://schemas.openxmlformats.org/officeDocument/2006/relationships/image" Target="../media/image0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05.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1" name="Shape 91"/>
        <p:cNvGrpSpPr/>
        <p:nvPr/>
      </p:nvGrpSpPr>
      <p:grpSpPr>
        <a:xfrm>
          <a:off x="0" y="0"/>
          <a:ext cx="0" cy="0"/>
          <a:chOff x="0" y="0"/>
          <a:chExt cx="0" cy="0"/>
        </a:xfrm>
      </p:grpSpPr>
      <p:sp>
        <p:nvSpPr>
          <p:cNvPr id="92" name="Shape 92"/>
          <p:cNvSpPr txBox="1"/>
          <p:nvPr>
            <p:ph type="title"/>
          </p:nvPr>
        </p:nvSpPr>
        <p:spPr>
          <a:xfrm>
            <a:off x="685800" y="361950"/>
            <a:ext cx="7772400" cy="914400"/>
          </a:xfrm>
          <a:prstGeom prst="rect">
            <a:avLst/>
          </a:prstGeom>
          <a:noFill/>
          <a:ln>
            <a:noFill/>
          </a:ln>
        </p:spPr>
        <p:txBody>
          <a:bodyPr anchorCtr="0" anchor="ctr" bIns="45700" lIns="91425" rIns="91425" tIns="45700">
            <a:noAutofit/>
          </a:bodyPr>
          <a:lstStyle/>
          <a:p>
            <a:pPr indent="0" lvl="0" marL="0" marR="0" rtl="0" algn="l">
              <a:lnSpc>
                <a:spcPct val="80000"/>
              </a:lnSpc>
              <a:spcBef>
                <a:spcPts val="0"/>
              </a:spcBef>
              <a:buClr>
                <a:schemeClr val="lt1"/>
              </a:buClr>
              <a:buSzPct val="25000"/>
              <a:buFont typeface="Cambria"/>
              <a:buNone/>
            </a:pPr>
            <a:r>
              <a:rPr lang="en-US"/>
              <a:t>The Lives of Others</a:t>
            </a:r>
          </a:p>
        </p:txBody>
      </p:sp>
      <p:sp>
        <p:nvSpPr>
          <p:cNvPr id="93" name="Shape 93"/>
          <p:cNvSpPr txBox="1"/>
          <p:nvPr>
            <p:ph idx="1" type="body"/>
          </p:nvPr>
        </p:nvSpPr>
        <p:spPr>
          <a:xfrm>
            <a:off x="685800" y="1352550"/>
            <a:ext cx="3733800" cy="3352800"/>
          </a:xfrm>
          <a:prstGeom prst="rect">
            <a:avLst/>
          </a:prstGeom>
          <a:noFill/>
          <a:ln>
            <a:noFill/>
          </a:ln>
        </p:spPr>
        <p:txBody>
          <a:bodyPr anchorCtr="0" anchor="t" bIns="45700" lIns="91425" rIns="91425" tIns="45700">
            <a:noAutofit/>
          </a:bodyPr>
          <a:lstStyle/>
          <a:p>
            <a:pPr indent="-228600" lvl="0" marL="457200" marR="0" rtl="0" algn="l">
              <a:lnSpc>
                <a:spcPct val="90000"/>
              </a:lnSpc>
              <a:spcBef>
                <a:spcPts val="0"/>
              </a:spcBef>
            </a:pPr>
            <a:r>
              <a:rPr lang="en-US"/>
              <a:t>Stasi surveillance was powerful in the 1980's, and it would be even more powerful now.</a:t>
            </a:r>
          </a:p>
        </p:txBody>
      </p:sp>
      <p:sp>
        <p:nvSpPr>
          <p:cNvPr id="94" name="Shape 94"/>
          <p:cNvSpPr txBox="1"/>
          <p:nvPr>
            <p:ph idx="11" type="ftr"/>
          </p:nvPr>
        </p:nvSpPr>
        <p:spPr>
          <a:xfrm>
            <a:off x="0" y="4997196"/>
            <a:ext cx="5562600" cy="1464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lt1"/>
              </a:buClr>
              <a:buSzPct val="25000"/>
              <a:buFont typeface="Cambria"/>
              <a:buNone/>
            </a:pPr>
            <a:r>
              <a:rPr b="0" i="0" lang="en-US" sz="900" u="none" cap="none" strike="noStrike">
                <a:solidFill>
                  <a:schemeClr val="lt1"/>
                </a:solidFill>
                <a:latin typeface="Cambria"/>
                <a:ea typeface="Cambria"/>
                <a:cs typeface="Cambria"/>
                <a:sym typeface="Cambria"/>
              </a:rPr>
              <a:t>© 2016 Keith A. Pray</a:t>
            </a:r>
          </a:p>
        </p:txBody>
      </p:sp>
      <p:sp>
        <p:nvSpPr>
          <p:cNvPr id="95" name="Shape 95"/>
          <p:cNvSpPr txBox="1"/>
          <p:nvPr>
            <p:ph idx="12" type="sldNum"/>
          </p:nvPr>
        </p:nvSpPr>
        <p:spPr>
          <a:xfrm>
            <a:off x="8519160" y="4997196"/>
            <a:ext cx="624900" cy="1464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900" u="none" cap="none" strike="noStrike">
                <a:solidFill>
                  <a:schemeClr val="lt1"/>
                </a:solidFill>
                <a:latin typeface="Cambria"/>
                <a:ea typeface="Cambria"/>
                <a:cs typeface="Cambria"/>
                <a:sym typeface="Cambria"/>
              </a:rPr>
              <a:t>‹#›</a:t>
            </a:fld>
          </a:p>
        </p:txBody>
      </p:sp>
      <p:sp>
        <p:nvSpPr>
          <p:cNvPr id="96" name="Shape 96"/>
          <p:cNvSpPr txBox="1"/>
          <p:nvPr/>
        </p:nvSpPr>
        <p:spPr>
          <a:xfrm>
            <a:off x="6847114" y="372337"/>
            <a:ext cx="2179800" cy="307799"/>
          </a:xfrm>
          <a:prstGeom prst="rect">
            <a:avLst/>
          </a:prstGeom>
          <a:noFill/>
          <a:ln>
            <a:noFill/>
          </a:ln>
        </p:spPr>
        <p:txBody>
          <a:bodyPr anchorCtr="0" anchor="t" bIns="45700" lIns="91425" rIns="91425" tIns="45700">
            <a:noAutofit/>
          </a:bodyPr>
          <a:lstStyle/>
          <a:p>
            <a:pPr indent="0" lvl="0" marL="0" marR="0" rtl="0" algn="r">
              <a:spcBef>
                <a:spcPts val="0"/>
              </a:spcBef>
              <a:buNone/>
            </a:pPr>
            <a:r>
              <a:rPr lang="en-US">
                <a:solidFill>
                  <a:schemeClr val="lt1"/>
                </a:solidFill>
                <a:latin typeface="Cambria"/>
                <a:ea typeface="Cambria"/>
                <a:cs typeface="Cambria"/>
                <a:sym typeface="Cambria"/>
              </a:rPr>
              <a:t>The Lives of Others</a:t>
            </a:r>
          </a:p>
        </p:txBody>
      </p:sp>
      <p:pic>
        <p:nvPicPr>
          <p:cNvPr id="97" name="Shape 97"/>
          <p:cNvPicPr preferRelativeResize="0"/>
          <p:nvPr/>
        </p:nvPicPr>
        <p:blipFill>
          <a:blip r:embed="rId3">
            <a:alphaModFix/>
          </a:blip>
          <a:stretch>
            <a:fillRect/>
          </a:stretch>
        </p:blipFill>
        <p:spPr>
          <a:xfrm>
            <a:off x="4756449" y="692137"/>
            <a:ext cx="2894300" cy="4293049"/>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0" name="Shape 200"/>
        <p:cNvGrpSpPr/>
        <p:nvPr/>
      </p:nvGrpSpPr>
      <p:grpSpPr>
        <a:xfrm>
          <a:off x="0" y="0"/>
          <a:ext cx="0" cy="0"/>
          <a:chOff x="0" y="0"/>
          <a:chExt cx="0" cy="0"/>
        </a:xfrm>
      </p:grpSpPr>
      <p:sp>
        <p:nvSpPr>
          <p:cNvPr id="201" name="Shape 201"/>
          <p:cNvSpPr txBox="1"/>
          <p:nvPr>
            <p:ph type="title"/>
          </p:nvPr>
        </p:nvSpPr>
        <p:spPr>
          <a:xfrm>
            <a:off x="685800" y="361950"/>
            <a:ext cx="7772400" cy="914400"/>
          </a:xfrm>
          <a:prstGeom prst="rect">
            <a:avLst/>
          </a:prstGeom>
          <a:noFill/>
          <a:ln>
            <a:noFill/>
          </a:ln>
        </p:spPr>
        <p:txBody>
          <a:bodyPr anchorCtr="0" anchor="ctr" bIns="45700" lIns="91425" rIns="91425" tIns="45700">
            <a:noAutofit/>
          </a:bodyPr>
          <a:lstStyle/>
          <a:p>
            <a:pPr indent="0" lvl="0" marL="0" marR="0" rtl="0" algn="l">
              <a:lnSpc>
                <a:spcPct val="80000"/>
              </a:lnSpc>
              <a:spcBef>
                <a:spcPts val="0"/>
              </a:spcBef>
              <a:buClr>
                <a:schemeClr val="lt1"/>
              </a:buClr>
              <a:buSzPct val="25000"/>
              <a:buFont typeface="Cambria"/>
              <a:buNone/>
            </a:pPr>
            <a:r>
              <a:rPr lang="en-US"/>
              <a:t>Physical vs Digital Databases</a:t>
            </a:r>
          </a:p>
        </p:txBody>
      </p:sp>
      <p:sp>
        <p:nvSpPr>
          <p:cNvPr id="202" name="Shape 202"/>
          <p:cNvSpPr txBox="1"/>
          <p:nvPr>
            <p:ph idx="1" type="body"/>
          </p:nvPr>
        </p:nvSpPr>
        <p:spPr>
          <a:xfrm>
            <a:off x="381625" y="1206350"/>
            <a:ext cx="8137500" cy="3352800"/>
          </a:xfrm>
          <a:prstGeom prst="rect">
            <a:avLst/>
          </a:prstGeom>
          <a:noFill/>
          <a:ln>
            <a:noFill/>
          </a:ln>
        </p:spPr>
        <p:txBody>
          <a:bodyPr anchorCtr="0" anchor="t" bIns="45700" lIns="91425" rIns="91425" tIns="45700">
            <a:noAutofit/>
          </a:bodyPr>
          <a:lstStyle/>
          <a:p>
            <a:pPr indent="-205766" lvl="0" marL="205766" marR="0" rtl="0" algn="l">
              <a:lnSpc>
                <a:spcPct val="90000"/>
              </a:lnSpc>
              <a:spcBef>
                <a:spcPts val="0"/>
              </a:spcBef>
              <a:buClr>
                <a:schemeClr val="lt2"/>
              </a:buClr>
              <a:buSzPct val="90000"/>
              <a:buFont typeface="Arial"/>
              <a:buChar char="•"/>
            </a:pPr>
            <a:r>
              <a:rPr lang="en-US"/>
              <a:t>Stasi never adopted computer technology. </a:t>
            </a:r>
          </a:p>
          <a:p>
            <a:pPr indent="-205766" lvl="0" marL="205766" marR="0" rtl="0" algn="l">
              <a:lnSpc>
                <a:spcPct val="90000"/>
              </a:lnSpc>
              <a:spcBef>
                <a:spcPts val="0"/>
              </a:spcBef>
              <a:buClr>
                <a:schemeClr val="lt2"/>
              </a:buClr>
              <a:buSzPct val="90000"/>
              <a:buFont typeface="Arial"/>
              <a:buChar char="•"/>
            </a:pPr>
            <a:r>
              <a:rPr lang="en-US"/>
              <a:t>Instead, they compiled a physical database of information from approximately 6,000,000 people. </a:t>
            </a:r>
          </a:p>
          <a:p>
            <a:pPr lvl="0" rtl="0">
              <a:spcBef>
                <a:spcPts val="0"/>
              </a:spcBef>
              <a:buClr>
                <a:schemeClr val="lt2"/>
              </a:buClr>
              <a:buSzPct val="90000"/>
              <a:buFont typeface="Arial"/>
              <a:buChar char="•"/>
            </a:pPr>
            <a:r>
              <a:rPr lang="en-US"/>
              <a:t>Physical database has high potential for human error but difficult to alter a large amount of data.</a:t>
            </a:r>
          </a:p>
          <a:p>
            <a:pPr indent="-205766" lvl="0" marL="205766" marR="0" rtl="0" algn="l">
              <a:lnSpc>
                <a:spcPct val="90000"/>
              </a:lnSpc>
              <a:spcBef>
                <a:spcPts val="0"/>
              </a:spcBef>
              <a:buClr>
                <a:schemeClr val="lt2"/>
              </a:buClr>
              <a:buSzPct val="90000"/>
              <a:buFont typeface="Arial"/>
              <a:buChar char="•"/>
            </a:pPr>
            <a:r>
              <a:rPr lang="en-US"/>
              <a:t>Wiesler creates inconsistent data to impede the prosecution of Dreyman.</a:t>
            </a:r>
          </a:p>
          <a:p>
            <a:pPr indent="0" lvl="0" marL="0" marR="0" rtl="0" algn="l">
              <a:lnSpc>
                <a:spcPct val="90000"/>
              </a:lnSpc>
              <a:spcBef>
                <a:spcPts val="0"/>
              </a:spcBef>
              <a:buNone/>
            </a:pPr>
            <a:r>
              <a:t/>
            </a:r>
            <a:endParaRPr/>
          </a:p>
          <a:p>
            <a:pPr indent="-205766" lvl="0" marL="205766" marR="0" rtl="0" algn="l">
              <a:lnSpc>
                <a:spcPct val="90000"/>
              </a:lnSpc>
              <a:spcBef>
                <a:spcPts val="0"/>
              </a:spcBef>
              <a:buClr>
                <a:schemeClr val="lt2"/>
              </a:buClr>
              <a:buSzPct val="90000"/>
              <a:buFont typeface="Arial"/>
              <a:buChar char="•"/>
            </a:pPr>
            <a:r>
              <a:rPr lang="en-US"/>
              <a:t>Nowadays, we use digital databases, which have lower potential for human error, but easier to alter a large amount of data.</a:t>
            </a:r>
          </a:p>
          <a:p>
            <a:pPr indent="-205766" lvl="0" marL="205766" marR="0" rtl="0" algn="l">
              <a:lnSpc>
                <a:spcPct val="90000"/>
              </a:lnSpc>
              <a:spcBef>
                <a:spcPts val="0"/>
              </a:spcBef>
              <a:buClr>
                <a:schemeClr val="lt2"/>
              </a:buClr>
              <a:buSzPct val="90000"/>
              <a:buFont typeface="Arial"/>
              <a:buChar char="•"/>
            </a:pPr>
            <a:r>
              <a:rPr lang="en-US"/>
              <a:t>Even so, this is definitely more effective!</a:t>
            </a:r>
          </a:p>
          <a:p>
            <a:pPr indent="-205766" lvl="0" marL="205766" marR="0" rtl="0" algn="l">
              <a:lnSpc>
                <a:spcPct val="90000"/>
              </a:lnSpc>
              <a:spcBef>
                <a:spcPts val="0"/>
              </a:spcBef>
              <a:buClr>
                <a:schemeClr val="lt2"/>
              </a:buClr>
              <a:buSzPct val="90000"/>
              <a:buFont typeface="Arial"/>
              <a:buChar char="•"/>
            </a:pPr>
            <a:r>
              <a:rPr lang="en-US"/>
              <a:t>Information updated quickly, accessed instantly, and collect significantly more.</a:t>
            </a:r>
          </a:p>
        </p:txBody>
      </p:sp>
      <p:sp>
        <p:nvSpPr>
          <p:cNvPr id="203" name="Shape 203"/>
          <p:cNvSpPr txBox="1"/>
          <p:nvPr>
            <p:ph idx="11" type="ftr"/>
          </p:nvPr>
        </p:nvSpPr>
        <p:spPr>
          <a:xfrm>
            <a:off x="0" y="4997196"/>
            <a:ext cx="5562600" cy="1464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lt1"/>
              </a:buClr>
              <a:buSzPct val="25000"/>
              <a:buFont typeface="Cambria"/>
              <a:buNone/>
            </a:pPr>
            <a:r>
              <a:rPr b="0" i="0" lang="en-US" sz="900" u="none" cap="none" strike="noStrike">
                <a:solidFill>
                  <a:schemeClr val="lt1"/>
                </a:solidFill>
                <a:latin typeface="Cambria"/>
                <a:ea typeface="Cambria"/>
                <a:cs typeface="Cambria"/>
                <a:sym typeface="Cambria"/>
              </a:rPr>
              <a:t>© 2016 Keith A. Pray</a:t>
            </a:r>
          </a:p>
        </p:txBody>
      </p:sp>
      <p:sp>
        <p:nvSpPr>
          <p:cNvPr id="204" name="Shape 204"/>
          <p:cNvSpPr txBox="1"/>
          <p:nvPr>
            <p:ph idx="12" type="sldNum"/>
          </p:nvPr>
        </p:nvSpPr>
        <p:spPr>
          <a:xfrm>
            <a:off x="8519160" y="4997196"/>
            <a:ext cx="624900" cy="1464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900" u="none" cap="none" strike="noStrike">
                <a:solidFill>
                  <a:schemeClr val="lt1"/>
                </a:solidFill>
                <a:latin typeface="Cambria"/>
                <a:ea typeface="Cambria"/>
                <a:cs typeface="Cambria"/>
                <a:sym typeface="Cambria"/>
              </a:rPr>
              <a:t>‹#›</a:t>
            </a:fld>
          </a:p>
        </p:txBody>
      </p:sp>
      <p:sp>
        <p:nvSpPr>
          <p:cNvPr id="205" name="Shape 205"/>
          <p:cNvSpPr txBox="1"/>
          <p:nvPr/>
        </p:nvSpPr>
        <p:spPr>
          <a:xfrm>
            <a:off x="6847114" y="372337"/>
            <a:ext cx="2179800" cy="307799"/>
          </a:xfrm>
          <a:prstGeom prst="rect">
            <a:avLst/>
          </a:prstGeom>
          <a:noFill/>
          <a:ln>
            <a:noFill/>
          </a:ln>
        </p:spPr>
        <p:txBody>
          <a:bodyPr anchorCtr="0" anchor="t" bIns="45700" lIns="91425" rIns="91425" tIns="45700">
            <a:noAutofit/>
          </a:bodyPr>
          <a:lstStyle/>
          <a:p>
            <a:pPr indent="0" lvl="0" marL="0" marR="0" rtl="0" algn="r">
              <a:spcBef>
                <a:spcPts val="0"/>
              </a:spcBef>
              <a:buNone/>
            </a:pPr>
            <a:r>
              <a:rPr lang="en-US">
                <a:solidFill>
                  <a:schemeClr val="lt1"/>
                </a:solidFill>
                <a:latin typeface="Cambria"/>
                <a:ea typeface="Cambria"/>
                <a:cs typeface="Cambria"/>
                <a:sym typeface="Cambria"/>
              </a:rPr>
              <a:t>The Lives of Others</a:t>
            </a:r>
          </a:p>
        </p:txBody>
      </p:sp>
      <p:sp>
        <p:nvSpPr>
          <p:cNvPr id="206" name="Shape 206"/>
          <p:cNvSpPr txBox="1"/>
          <p:nvPr/>
        </p:nvSpPr>
        <p:spPr>
          <a:xfrm>
            <a:off x="0" y="4726876"/>
            <a:ext cx="9144000" cy="27690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r>
              <a:rPr b="0" i="0" lang="en-US" sz="1200" u="none" cap="none" strike="noStrike">
                <a:solidFill>
                  <a:schemeClr val="lt1"/>
                </a:solidFill>
                <a:latin typeface="Cambria"/>
                <a:ea typeface="Cambria"/>
                <a:cs typeface="Cambria"/>
                <a:sym typeface="Cambria"/>
              </a:rPr>
              <a:t>[</a:t>
            </a:r>
            <a:r>
              <a:rPr lang="en-US" sz="1200">
                <a:solidFill>
                  <a:schemeClr val="lt1"/>
                </a:solidFill>
                <a:latin typeface="Cambria"/>
                <a:ea typeface="Cambria"/>
                <a:cs typeface="Cambria"/>
                <a:sym typeface="Cambria"/>
              </a:rPr>
              <a:t>2][4][5]</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1" name="Shape 211"/>
        <p:cNvGrpSpPr/>
        <p:nvPr/>
      </p:nvGrpSpPr>
      <p:grpSpPr>
        <a:xfrm>
          <a:off x="0" y="0"/>
          <a:ext cx="0" cy="0"/>
          <a:chOff x="0" y="0"/>
          <a:chExt cx="0" cy="0"/>
        </a:xfrm>
      </p:grpSpPr>
      <p:sp>
        <p:nvSpPr>
          <p:cNvPr id="212" name="Shape 212"/>
          <p:cNvSpPr txBox="1"/>
          <p:nvPr>
            <p:ph type="title"/>
          </p:nvPr>
        </p:nvSpPr>
        <p:spPr>
          <a:xfrm>
            <a:off x="685800" y="361950"/>
            <a:ext cx="7772400" cy="914400"/>
          </a:xfrm>
          <a:prstGeom prst="rect">
            <a:avLst/>
          </a:prstGeom>
          <a:noFill/>
          <a:ln>
            <a:noFill/>
          </a:ln>
        </p:spPr>
        <p:txBody>
          <a:bodyPr anchorCtr="0" anchor="ctr" bIns="45700" lIns="91425" rIns="91425" tIns="45700">
            <a:noAutofit/>
          </a:bodyPr>
          <a:lstStyle/>
          <a:p>
            <a:pPr indent="0" lvl="0" marL="0" marR="0" rtl="0" algn="l">
              <a:lnSpc>
                <a:spcPct val="80000"/>
              </a:lnSpc>
              <a:spcBef>
                <a:spcPts val="0"/>
              </a:spcBef>
              <a:buClr>
                <a:schemeClr val="lt1"/>
              </a:buClr>
              <a:buSzPct val="25000"/>
              <a:buFont typeface="Cambria"/>
              <a:buNone/>
            </a:pPr>
            <a:r>
              <a:rPr lang="en-US"/>
              <a:t>Our Only Defense: Intangibles</a:t>
            </a:r>
          </a:p>
        </p:txBody>
      </p:sp>
      <p:sp>
        <p:nvSpPr>
          <p:cNvPr id="213" name="Shape 213"/>
          <p:cNvSpPr txBox="1"/>
          <p:nvPr>
            <p:ph idx="1" type="body"/>
          </p:nvPr>
        </p:nvSpPr>
        <p:spPr>
          <a:xfrm>
            <a:off x="685800" y="1152950"/>
            <a:ext cx="8016000" cy="3552300"/>
          </a:xfrm>
          <a:prstGeom prst="rect">
            <a:avLst/>
          </a:prstGeom>
          <a:noFill/>
          <a:ln>
            <a:noFill/>
          </a:ln>
        </p:spPr>
        <p:txBody>
          <a:bodyPr anchorCtr="0" anchor="t" bIns="45700" lIns="91425" rIns="91425" tIns="45700">
            <a:noAutofit/>
          </a:bodyPr>
          <a:lstStyle/>
          <a:p>
            <a:pPr indent="-205766" lvl="0" marL="205766" marR="0" rtl="0" algn="l">
              <a:lnSpc>
                <a:spcPct val="90000"/>
              </a:lnSpc>
              <a:spcBef>
                <a:spcPts val="0"/>
              </a:spcBef>
              <a:buClr>
                <a:schemeClr val="lt2"/>
              </a:buClr>
              <a:buSzPct val="90000"/>
              <a:buFont typeface="Arial"/>
              <a:buChar char="•"/>
            </a:pPr>
            <a:r>
              <a:rPr lang="en-US"/>
              <a:t>East Germany has an extreme society and economy due to an oppressive system of government. </a:t>
            </a:r>
          </a:p>
          <a:p>
            <a:pPr indent="-205766" lvl="0" marL="205766" marR="0" rtl="0" algn="l">
              <a:lnSpc>
                <a:spcPct val="90000"/>
              </a:lnSpc>
              <a:spcBef>
                <a:spcPts val="0"/>
              </a:spcBef>
              <a:buClr>
                <a:schemeClr val="lt2"/>
              </a:buClr>
              <a:buSzPct val="90000"/>
              <a:buFont typeface="Arial"/>
              <a:buChar char="•"/>
            </a:pPr>
            <a:r>
              <a:rPr lang="en-US"/>
              <a:t>This is due to the imbalance of power attained from access to private knowledge.</a:t>
            </a:r>
          </a:p>
          <a:p>
            <a:pPr indent="-205766" lvl="0" marL="205766" marR="0" rtl="0" algn="l">
              <a:lnSpc>
                <a:spcPct val="90000"/>
              </a:lnSpc>
              <a:spcBef>
                <a:spcPts val="0"/>
              </a:spcBef>
              <a:buClr>
                <a:schemeClr val="lt2"/>
              </a:buClr>
              <a:buSzPct val="90000"/>
              <a:buFont typeface="Arial"/>
              <a:buChar char="•"/>
            </a:pPr>
            <a:r>
              <a:rPr lang="en-US"/>
              <a:t>Creates “Winner-Take-All” scenario.</a:t>
            </a:r>
          </a:p>
          <a:p>
            <a:pPr indent="-205766" lvl="0" marL="205766" marR="0" rtl="0" algn="l">
              <a:lnSpc>
                <a:spcPct val="90000"/>
              </a:lnSpc>
              <a:spcBef>
                <a:spcPts val="0"/>
              </a:spcBef>
              <a:buClr>
                <a:schemeClr val="lt2"/>
              </a:buClr>
              <a:buSzPct val="90000"/>
              <a:buFont typeface="Arial"/>
              <a:buChar char="•"/>
            </a:pPr>
            <a:r>
              <a:rPr lang="en-US"/>
              <a:t>In the case of East German economy, “better” is not just based on skill.</a:t>
            </a:r>
          </a:p>
          <a:p>
            <a:pPr indent="-205766" lvl="0" marL="205766" marR="0" rtl="0" algn="l">
              <a:lnSpc>
                <a:spcPct val="90000"/>
              </a:lnSpc>
              <a:spcBef>
                <a:spcPts val="0"/>
              </a:spcBef>
              <a:buClr>
                <a:schemeClr val="lt2"/>
              </a:buClr>
              <a:buSzPct val="90000"/>
              <a:buFont typeface="Arial"/>
              <a:buChar char="•"/>
            </a:pPr>
            <a:r>
              <a:rPr lang="en-US"/>
              <a:t>People strive to work for the government/Stasi regardless of other talent.</a:t>
            </a:r>
          </a:p>
          <a:p>
            <a:pPr indent="0" lvl="0" marL="0" marR="0" rtl="0" algn="l">
              <a:lnSpc>
                <a:spcPct val="90000"/>
              </a:lnSpc>
              <a:spcBef>
                <a:spcPts val="0"/>
              </a:spcBef>
              <a:buNone/>
            </a:pPr>
            <a:r>
              <a:t/>
            </a:r>
            <a:endParaRPr/>
          </a:p>
          <a:p>
            <a:pPr indent="-205766" lvl="0" marL="205766" marR="0" rtl="0" algn="l">
              <a:lnSpc>
                <a:spcPct val="90000"/>
              </a:lnSpc>
              <a:spcBef>
                <a:spcPts val="0"/>
              </a:spcBef>
              <a:buClr>
                <a:schemeClr val="lt2"/>
              </a:buClr>
              <a:buSzPct val="90000"/>
              <a:buFont typeface="Arial"/>
              <a:buChar char="•"/>
            </a:pPr>
            <a:r>
              <a:rPr lang="en-US"/>
              <a:t>In modern US, monitoring private digital information can be more revealing than visually watching the suspect. </a:t>
            </a:r>
          </a:p>
          <a:p>
            <a:pPr indent="-205766" lvl="0" marL="205766" marR="0" rtl="0" algn="l">
              <a:lnSpc>
                <a:spcPct val="90000"/>
              </a:lnSpc>
              <a:spcBef>
                <a:spcPts val="0"/>
              </a:spcBef>
              <a:buClr>
                <a:schemeClr val="lt2"/>
              </a:buClr>
              <a:buSzPct val="90000"/>
              <a:buFont typeface="Arial"/>
              <a:buChar char="•"/>
            </a:pPr>
            <a:r>
              <a:rPr lang="en-US"/>
              <a:t>We have powerful defenses for privacy through laws and American ideology.</a:t>
            </a:r>
          </a:p>
          <a:p>
            <a:pPr indent="-205766" lvl="0" marL="205766" marR="0" rtl="0" algn="l">
              <a:lnSpc>
                <a:spcPct val="90000"/>
              </a:lnSpc>
              <a:spcBef>
                <a:spcPts val="0"/>
              </a:spcBef>
              <a:buClr>
                <a:schemeClr val="lt2"/>
              </a:buClr>
              <a:buSzPct val="90000"/>
              <a:buFont typeface="Arial"/>
              <a:buChar char="•"/>
            </a:pPr>
            <a:r>
              <a:rPr lang="en-US"/>
              <a:t>However, if these two components were to change, imbalance of power would be more detrimental by many magnitudes. </a:t>
            </a:r>
          </a:p>
          <a:p>
            <a:pPr indent="0" lvl="0" marL="0" marR="0" rtl="0" algn="l">
              <a:lnSpc>
                <a:spcPct val="90000"/>
              </a:lnSpc>
              <a:spcBef>
                <a:spcPts val="0"/>
              </a:spcBef>
              <a:buNone/>
            </a:pPr>
            <a:r>
              <a:t/>
            </a:r>
            <a:endParaRPr/>
          </a:p>
        </p:txBody>
      </p:sp>
      <p:sp>
        <p:nvSpPr>
          <p:cNvPr id="214" name="Shape 214"/>
          <p:cNvSpPr txBox="1"/>
          <p:nvPr>
            <p:ph idx="11" type="ftr"/>
          </p:nvPr>
        </p:nvSpPr>
        <p:spPr>
          <a:xfrm>
            <a:off x="0" y="4997196"/>
            <a:ext cx="5562600" cy="1464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lt1"/>
              </a:buClr>
              <a:buSzPct val="25000"/>
              <a:buFont typeface="Cambria"/>
              <a:buNone/>
            </a:pPr>
            <a:r>
              <a:rPr b="0" i="0" lang="en-US" sz="900" u="none" cap="none" strike="noStrike">
                <a:solidFill>
                  <a:schemeClr val="lt1"/>
                </a:solidFill>
                <a:latin typeface="Cambria"/>
                <a:ea typeface="Cambria"/>
                <a:cs typeface="Cambria"/>
                <a:sym typeface="Cambria"/>
              </a:rPr>
              <a:t>© 2016 Keith A. Pray</a:t>
            </a:r>
          </a:p>
        </p:txBody>
      </p:sp>
      <p:sp>
        <p:nvSpPr>
          <p:cNvPr id="215" name="Shape 215"/>
          <p:cNvSpPr txBox="1"/>
          <p:nvPr>
            <p:ph idx="12" type="sldNum"/>
          </p:nvPr>
        </p:nvSpPr>
        <p:spPr>
          <a:xfrm>
            <a:off x="8519160" y="4997196"/>
            <a:ext cx="624900" cy="1464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900" u="none" cap="none" strike="noStrike">
                <a:solidFill>
                  <a:schemeClr val="lt1"/>
                </a:solidFill>
                <a:latin typeface="Cambria"/>
                <a:ea typeface="Cambria"/>
                <a:cs typeface="Cambria"/>
                <a:sym typeface="Cambria"/>
              </a:rPr>
              <a:t>‹#›</a:t>
            </a:fld>
          </a:p>
        </p:txBody>
      </p:sp>
      <p:sp>
        <p:nvSpPr>
          <p:cNvPr id="216" name="Shape 216"/>
          <p:cNvSpPr txBox="1"/>
          <p:nvPr/>
        </p:nvSpPr>
        <p:spPr>
          <a:xfrm>
            <a:off x="6847114" y="372337"/>
            <a:ext cx="2179800" cy="307799"/>
          </a:xfrm>
          <a:prstGeom prst="rect">
            <a:avLst/>
          </a:prstGeom>
          <a:noFill/>
          <a:ln>
            <a:noFill/>
          </a:ln>
        </p:spPr>
        <p:txBody>
          <a:bodyPr anchorCtr="0" anchor="t" bIns="45700" lIns="91425" rIns="91425" tIns="45700">
            <a:noAutofit/>
          </a:bodyPr>
          <a:lstStyle/>
          <a:p>
            <a:pPr indent="0" lvl="0" marL="0" marR="0" rtl="0" algn="r">
              <a:spcBef>
                <a:spcPts val="0"/>
              </a:spcBef>
              <a:buNone/>
            </a:pPr>
            <a:r>
              <a:rPr lang="en-US">
                <a:solidFill>
                  <a:schemeClr val="lt1"/>
                </a:solidFill>
                <a:latin typeface="Cambria"/>
                <a:ea typeface="Cambria"/>
                <a:cs typeface="Cambria"/>
                <a:sym typeface="Cambria"/>
              </a:rPr>
              <a:t>The Lives of Others</a:t>
            </a:r>
          </a:p>
        </p:txBody>
      </p:sp>
      <p:sp>
        <p:nvSpPr>
          <p:cNvPr id="217" name="Shape 217"/>
          <p:cNvSpPr txBox="1"/>
          <p:nvPr/>
        </p:nvSpPr>
        <p:spPr>
          <a:xfrm>
            <a:off x="0" y="4726876"/>
            <a:ext cx="9144000" cy="27690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r>
              <a:rPr lang="en-US" sz="1200">
                <a:solidFill>
                  <a:schemeClr val="lt1"/>
                </a:solidFill>
                <a:latin typeface="Cambria"/>
                <a:ea typeface="Cambria"/>
                <a:cs typeface="Cambria"/>
                <a:sym typeface="Cambria"/>
              </a:rPr>
              <a:t>[1][13]</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2" name="Shape 222"/>
        <p:cNvGrpSpPr/>
        <p:nvPr/>
      </p:nvGrpSpPr>
      <p:grpSpPr>
        <a:xfrm>
          <a:off x="0" y="0"/>
          <a:ext cx="0" cy="0"/>
          <a:chOff x="0" y="0"/>
          <a:chExt cx="0" cy="0"/>
        </a:xfrm>
      </p:grpSpPr>
      <p:sp>
        <p:nvSpPr>
          <p:cNvPr id="223" name="Shape 223"/>
          <p:cNvSpPr txBox="1"/>
          <p:nvPr>
            <p:ph type="title"/>
          </p:nvPr>
        </p:nvSpPr>
        <p:spPr>
          <a:xfrm>
            <a:off x="685800" y="361950"/>
            <a:ext cx="7772400" cy="914400"/>
          </a:xfrm>
          <a:prstGeom prst="rect">
            <a:avLst/>
          </a:prstGeom>
          <a:noFill/>
          <a:ln>
            <a:noFill/>
          </a:ln>
        </p:spPr>
        <p:txBody>
          <a:bodyPr anchorCtr="0" anchor="ctr" bIns="45700" lIns="91425" rIns="91425" tIns="45700">
            <a:noAutofit/>
          </a:bodyPr>
          <a:lstStyle/>
          <a:p>
            <a:pPr indent="0" lvl="0" marL="0" marR="0" rtl="0" algn="l">
              <a:lnSpc>
                <a:spcPct val="80000"/>
              </a:lnSpc>
              <a:spcBef>
                <a:spcPts val="0"/>
              </a:spcBef>
              <a:buClr>
                <a:schemeClr val="lt1"/>
              </a:buClr>
              <a:buSzPct val="25000"/>
              <a:buFont typeface="Cambria"/>
              <a:buNone/>
            </a:pPr>
            <a:r>
              <a:rPr lang="en-US"/>
              <a:t>Authenticity Through Research</a:t>
            </a:r>
          </a:p>
        </p:txBody>
      </p:sp>
      <p:sp>
        <p:nvSpPr>
          <p:cNvPr id="224" name="Shape 224"/>
          <p:cNvSpPr txBox="1"/>
          <p:nvPr>
            <p:ph idx="1" type="body"/>
          </p:nvPr>
        </p:nvSpPr>
        <p:spPr>
          <a:xfrm>
            <a:off x="685800" y="1352550"/>
            <a:ext cx="3733800" cy="3352800"/>
          </a:xfrm>
          <a:prstGeom prst="rect">
            <a:avLst/>
          </a:prstGeom>
          <a:noFill/>
          <a:ln>
            <a:noFill/>
          </a:ln>
        </p:spPr>
        <p:txBody>
          <a:bodyPr anchorCtr="0" anchor="t" bIns="45700" lIns="91425" rIns="91425" tIns="45700">
            <a:noAutofit/>
          </a:bodyPr>
          <a:lstStyle/>
          <a:p>
            <a:pPr indent="-205766" lvl="0" marL="205766" marR="0" rtl="0" algn="l">
              <a:lnSpc>
                <a:spcPct val="90000"/>
              </a:lnSpc>
              <a:spcBef>
                <a:spcPts val="0"/>
              </a:spcBef>
              <a:buClr>
                <a:schemeClr val="lt2"/>
              </a:buClr>
              <a:buSzPct val="90000"/>
              <a:buFont typeface="Arial"/>
              <a:buChar char="•"/>
            </a:pPr>
            <a:r>
              <a:rPr lang="en-US"/>
              <a:t>Family ties to East Germany </a:t>
            </a:r>
          </a:p>
          <a:p>
            <a:pPr indent="-205766" lvl="0" marL="205766" marR="0" rtl="0" algn="l">
              <a:lnSpc>
                <a:spcPct val="90000"/>
              </a:lnSpc>
              <a:spcBef>
                <a:spcPts val="0"/>
              </a:spcBef>
              <a:buClr>
                <a:schemeClr val="lt2"/>
              </a:buClr>
              <a:buSzPct val="90000"/>
              <a:buFont typeface="Arial"/>
              <a:buChar char="•"/>
            </a:pPr>
            <a:r>
              <a:rPr lang="en-US"/>
              <a:t>Movies after reunification depicted GDR as funny or moving</a:t>
            </a:r>
          </a:p>
          <a:p>
            <a:pPr indent="-205766" lvl="0" marL="205766" marR="0" rtl="0" algn="l">
              <a:lnSpc>
                <a:spcPct val="90000"/>
              </a:lnSpc>
              <a:spcBef>
                <a:spcPts val="0"/>
              </a:spcBef>
              <a:buClr>
                <a:schemeClr val="lt2"/>
              </a:buClr>
              <a:buSzPct val="90000"/>
              <a:buFont typeface="Arial"/>
              <a:buChar char="•"/>
            </a:pPr>
            <a:r>
              <a:rPr lang="en-US"/>
              <a:t>Wanted to portray fear and lack of privacy in contrast</a:t>
            </a:r>
          </a:p>
          <a:p>
            <a:pPr indent="-205766" lvl="0" marL="205766" marR="0" rtl="0" algn="l">
              <a:lnSpc>
                <a:spcPct val="90000"/>
              </a:lnSpc>
              <a:spcBef>
                <a:spcPts val="0"/>
              </a:spcBef>
              <a:buClr>
                <a:schemeClr val="lt2"/>
              </a:buClr>
              <a:buSzPct val="90000"/>
              <a:buFont typeface="Arial"/>
              <a:buChar char="•"/>
            </a:pPr>
            <a:r>
              <a:rPr lang="en-US"/>
              <a:t>After inspiration, went to Berlin in 2001 to do research</a:t>
            </a:r>
          </a:p>
          <a:p>
            <a:pPr indent="-205766" lvl="0" marL="205766" marR="0" rtl="0" algn="l">
              <a:lnSpc>
                <a:spcPct val="90000"/>
              </a:lnSpc>
              <a:spcBef>
                <a:spcPts val="0"/>
              </a:spcBef>
              <a:buClr>
                <a:schemeClr val="lt2"/>
              </a:buClr>
              <a:buSzPct val="90000"/>
              <a:buFont typeface="Arial"/>
              <a:buChar char="•"/>
            </a:pPr>
            <a:r>
              <a:rPr lang="en-US"/>
              <a:t>Information presented in the movie is very detailed and “Unbelievably authentic”</a:t>
            </a:r>
          </a:p>
        </p:txBody>
      </p:sp>
      <p:sp>
        <p:nvSpPr>
          <p:cNvPr id="225" name="Shape 225"/>
          <p:cNvSpPr txBox="1"/>
          <p:nvPr>
            <p:ph idx="2" type="body"/>
          </p:nvPr>
        </p:nvSpPr>
        <p:spPr>
          <a:xfrm>
            <a:off x="4724400" y="1352550"/>
            <a:ext cx="3733800" cy="3352800"/>
          </a:xfrm>
          <a:prstGeom prst="rect">
            <a:avLst/>
          </a:prstGeom>
          <a:noFill/>
          <a:ln cap="flat" cmpd="sng" w="9525">
            <a:solidFill>
              <a:schemeClr val="dk1"/>
            </a:solidFill>
            <a:prstDash val="solid"/>
            <a:round/>
            <a:headEnd len="med" w="med" type="none"/>
            <a:tailEnd len="med" w="med" type="none"/>
          </a:ln>
        </p:spPr>
        <p:txBody>
          <a:bodyPr anchorCtr="0" anchor="ctr" bIns="45700" lIns="91425" rIns="91425" tIns="45700">
            <a:noAutofit/>
          </a:bodyPr>
          <a:lstStyle/>
          <a:p>
            <a:pPr lvl="0">
              <a:spcBef>
                <a:spcPts val="0"/>
              </a:spcBef>
              <a:buNone/>
            </a:pPr>
            <a:r>
              <a:rPr lang="en-US"/>
              <a:t>“I suddenly had this image in my mind of a person sitting in a depressing room with earphones on his head and listening into what he supposes is the enemy of the state and the enemy of his ideas, and what he is really hearing is beautiful music that touches him.”</a:t>
            </a:r>
          </a:p>
          <a:p>
            <a:pPr lvl="0" rtl="0">
              <a:spcBef>
                <a:spcPts val="0"/>
              </a:spcBef>
              <a:buNone/>
            </a:pPr>
            <a:r>
              <a:rPr lang="en-US"/>
              <a:t>— Florian Henckel von Donnersmarck</a:t>
            </a:r>
          </a:p>
        </p:txBody>
      </p:sp>
      <p:sp>
        <p:nvSpPr>
          <p:cNvPr id="226" name="Shape 226"/>
          <p:cNvSpPr txBox="1"/>
          <p:nvPr>
            <p:ph idx="11" type="ftr"/>
          </p:nvPr>
        </p:nvSpPr>
        <p:spPr>
          <a:xfrm>
            <a:off x="0" y="4997196"/>
            <a:ext cx="5562600" cy="1464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lt1"/>
              </a:buClr>
              <a:buSzPct val="25000"/>
              <a:buFont typeface="Cambria"/>
              <a:buNone/>
            </a:pPr>
            <a:r>
              <a:rPr b="0" i="0" lang="en-US" sz="900" u="none" cap="none" strike="noStrike">
                <a:solidFill>
                  <a:schemeClr val="lt1"/>
                </a:solidFill>
                <a:latin typeface="Cambria"/>
                <a:ea typeface="Cambria"/>
                <a:cs typeface="Cambria"/>
                <a:sym typeface="Cambria"/>
              </a:rPr>
              <a:t>© 2016 Keith A. Pray</a:t>
            </a:r>
          </a:p>
        </p:txBody>
      </p:sp>
      <p:sp>
        <p:nvSpPr>
          <p:cNvPr id="227" name="Shape 227"/>
          <p:cNvSpPr txBox="1"/>
          <p:nvPr>
            <p:ph idx="12" type="sldNum"/>
          </p:nvPr>
        </p:nvSpPr>
        <p:spPr>
          <a:xfrm>
            <a:off x="8519160" y="4997196"/>
            <a:ext cx="624900" cy="1464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900" u="none" cap="none" strike="noStrike">
                <a:solidFill>
                  <a:schemeClr val="lt1"/>
                </a:solidFill>
                <a:latin typeface="Cambria"/>
                <a:ea typeface="Cambria"/>
                <a:cs typeface="Cambria"/>
                <a:sym typeface="Cambria"/>
              </a:rPr>
              <a:t>‹#›</a:t>
            </a:fld>
          </a:p>
        </p:txBody>
      </p:sp>
      <p:sp>
        <p:nvSpPr>
          <p:cNvPr id="228" name="Shape 228"/>
          <p:cNvSpPr txBox="1"/>
          <p:nvPr/>
        </p:nvSpPr>
        <p:spPr>
          <a:xfrm>
            <a:off x="6847114" y="372337"/>
            <a:ext cx="2179800" cy="307799"/>
          </a:xfrm>
          <a:prstGeom prst="rect">
            <a:avLst/>
          </a:prstGeom>
          <a:noFill/>
          <a:ln>
            <a:noFill/>
          </a:ln>
        </p:spPr>
        <p:txBody>
          <a:bodyPr anchorCtr="0" anchor="t" bIns="45700" lIns="91425" rIns="91425" tIns="45700">
            <a:noAutofit/>
          </a:bodyPr>
          <a:lstStyle/>
          <a:p>
            <a:pPr indent="0" lvl="0" marL="0" marR="0" rtl="0" algn="r">
              <a:spcBef>
                <a:spcPts val="0"/>
              </a:spcBef>
              <a:buNone/>
            </a:pPr>
            <a:r>
              <a:rPr lang="en-US">
                <a:solidFill>
                  <a:schemeClr val="lt1"/>
                </a:solidFill>
                <a:latin typeface="Cambria"/>
                <a:ea typeface="Cambria"/>
                <a:cs typeface="Cambria"/>
                <a:sym typeface="Cambria"/>
              </a:rPr>
              <a:t>The Lives of Others</a:t>
            </a:r>
          </a:p>
        </p:txBody>
      </p:sp>
      <p:sp>
        <p:nvSpPr>
          <p:cNvPr id="229" name="Shape 229"/>
          <p:cNvSpPr txBox="1"/>
          <p:nvPr/>
        </p:nvSpPr>
        <p:spPr>
          <a:xfrm>
            <a:off x="0" y="4726876"/>
            <a:ext cx="9144000" cy="27690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r>
              <a:rPr lang="en-US" sz="1200">
                <a:solidFill>
                  <a:schemeClr val="lt1"/>
                </a:solidFill>
                <a:latin typeface="Cambria"/>
                <a:ea typeface="Cambria"/>
                <a:cs typeface="Cambria"/>
                <a:sym typeface="Cambria"/>
              </a:rPr>
              <a:t>[6][3]</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4" name="Shape 234"/>
        <p:cNvGrpSpPr/>
        <p:nvPr/>
      </p:nvGrpSpPr>
      <p:grpSpPr>
        <a:xfrm>
          <a:off x="0" y="0"/>
          <a:ext cx="0" cy="0"/>
          <a:chOff x="0" y="0"/>
          <a:chExt cx="0" cy="0"/>
        </a:xfrm>
      </p:grpSpPr>
      <p:sp>
        <p:nvSpPr>
          <p:cNvPr id="235" name="Shape 235"/>
          <p:cNvSpPr txBox="1"/>
          <p:nvPr>
            <p:ph type="title"/>
          </p:nvPr>
        </p:nvSpPr>
        <p:spPr>
          <a:xfrm>
            <a:off x="685800" y="361950"/>
            <a:ext cx="7772400" cy="914400"/>
          </a:xfrm>
          <a:prstGeom prst="rect">
            <a:avLst/>
          </a:prstGeom>
          <a:noFill/>
          <a:ln>
            <a:noFill/>
          </a:ln>
        </p:spPr>
        <p:txBody>
          <a:bodyPr anchorCtr="0" anchor="ctr" bIns="45700" lIns="91425" rIns="91425" tIns="45700">
            <a:noAutofit/>
          </a:bodyPr>
          <a:lstStyle/>
          <a:p>
            <a:pPr indent="0" lvl="0" marL="0" marR="0" rtl="0" algn="l">
              <a:lnSpc>
                <a:spcPct val="80000"/>
              </a:lnSpc>
              <a:spcBef>
                <a:spcPts val="0"/>
              </a:spcBef>
              <a:buClr>
                <a:schemeClr val="lt1"/>
              </a:buClr>
              <a:buSzPct val="25000"/>
              <a:buFont typeface="Cambria"/>
              <a:buNone/>
            </a:pPr>
            <a:r>
              <a:rPr lang="en-US"/>
              <a:t>Conclusion</a:t>
            </a:r>
          </a:p>
        </p:txBody>
      </p:sp>
      <p:sp>
        <p:nvSpPr>
          <p:cNvPr id="236" name="Shape 236"/>
          <p:cNvSpPr txBox="1"/>
          <p:nvPr>
            <p:ph idx="1" type="body"/>
          </p:nvPr>
        </p:nvSpPr>
        <p:spPr>
          <a:xfrm>
            <a:off x="685800" y="1352550"/>
            <a:ext cx="5268300" cy="3352800"/>
          </a:xfrm>
          <a:prstGeom prst="rect">
            <a:avLst/>
          </a:prstGeom>
          <a:noFill/>
          <a:ln>
            <a:noFill/>
          </a:ln>
        </p:spPr>
        <p:txBody>
          <a:bodyPr anchorCtr="0" anchor="t" bIns="45700" lIns="91425" rIns="91425" tIns="45700">
            <a:noAutofit/>
          </a:bodyPr>
          <a:lstStyle/>
          <a:p>
            <a:pPr indent="-205766" lvl="0" marL="205766" marR="0" rtl="0" algn="l">
              <a:lnSpc>
                <a:spcPct val="90000"/>
              </a:lnSpc>
              <a:spcBef>
                <a:spcPts val="0"/>
              </a:spcBef>
              <a:buClr>
                <a:schemeClr val="lt2"/>
              </a:buClr>
              <a:buSzPct val="90000"/>
              <a:buFont typeface="Arial"/>
              <a:buChar char="•"/>
            </a:pPr>
            <a:r>
              <a:rPr lang="en-US"/>
              <a:t>This was a very active system in the past that required a high agent to citizen ratio</a:t>
            </a:r>
          </a:p>
          <a:p>
            <a:pPr indent="0" lvl="0" marL="0" marR="0" rtl="0" algn="l">
              <a:lnSpc>
                <a:spcPct val="90000"/>
              </a:lnSpc>
              <a:spcBef>
                <a:spcPts val="0"/>
              </a:spcBef>
              <a:buNone/>
            </a:pPr>
            <a:r>
              <a:t/>
            </a:r>
            <a:endParaRPr/>
          </a:p>
          <a:p>
            <a:pPr indent="-205766" lvl="0" marL="205766" marR="0" rtl="0" algn="l">
              <a:lnSpc>
                <a:spcPct val="90000"/>
              </a:lnSpc>
              <a:spcBef>
                <a:spcPts val="0"/>
              </a:spcBef>
              <a:buClr>
                <a:schemeClr val="lt2"/>
              </a:buClr>
              <a:buSzPct val="90000"/>
              <a:buFont typeface="Arial"/>
              <a:buChar char="•"/>
            </a:pPr>
            <a:r>
              <a:rPr lang="en-US"/>
              <a:t>Now it can be done with technology doing a lot of the work</a:t>
            </a:r>
          </a:p>
          <a:p>
            <a:pPr lvl="1" marL="411534" marR="0" rtl="0" algn="l">
              <a:lnSpc>
                <a:spcPct val="90000"/>
              </a:lnSpc>
              <a:spcBef>
                <a:spcPts val="0"/>
              </a:spcBef>
            </a:pPr>
            <a:r>
              <a:rPr lang="en-US"/>
              <a:t>Active vs Passive data collection</a:t>
            </a:r>
          </a:p>
          <a:p>
            <a:pPr indent="0" lvl="0" marL="457200" marR="0" rtl="0" algn="l">
              <a:lnSpc>
                <a:spcPct val="90000"/>
              </a:lnSpc>
              <a:spcBef>
                <a:spcPts val="0"/>
              </a:spcBef>
              <a:buNone/>
            </a:pPr>
            <a:r>
              <a:t/>
            </a:r>
            <a:endParaRPr/>
          </a:p>
          <a:p>
            <a:pPr lvl="0" marR="0" rtl="0" algn="l">
              <a:lnSpc>
                <a:spcPct val="90000"/>
              </a:lnSpc>
              <a:spcBef>
                <a:spcPts val="0"/>
              </a:spcBef>
              <a:buClr>
                <a:schemeClr val="lt2"/>
              </a:buClr>
              <a:buSzPct val="90000"/>
              <a:buFont typeface="Arial"/>
              <a:buChar char="•"/>
            </a:pPr>
            <a:r>
              <a:rPr lang="en-US"/>
              <a:t>The surveillance has become far more comprehensive (5 zettabytes stored)</a:t>
            </a:r>
          </a:p>
          <a:p>
            <a:pPr lvl="0" marR="0" rtl="0" algn="l">
              <a:lnSpc>
                <a:spcPct val="90000"/>
              </a:lnSpc>
              <a:spcBef>
                <a:spcPts val="0"/>
              </a:spcBef>
              <a:buClr>
                <a:schemeClr val="lt2"/>
              </a:buClr>
              <a:buSzPct val="90000"/>
              <a:buFont typeface="Arial"/>
              <a:buChar char="•"/>
            </a:pPr>
            <a:r>
              <a:rPr lang="en-US"/>
              <a:t>Despite this, most us live without as much fear</a:t>
            </a:r>
          </a:p>
        </p:txBody>
      </p:sp>
      <p:sp>
        <p:nvSpPr>
          <p:cNvPr id="237" name="Shape 237"/>
          <p:cNvSpPr txBox="1"/>
          <p:nvPr>
            <p:ph idx="11" type="ftr"/>
          </p:nvPr>
        </p:nvSpPr>
        <p:spPr>
          <a:xfrm>
            <a:off x="0" y="4997196"/>
            <a:ext cx="5562600" cy="1464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lt1"/>
              </a:buClr>
              <a:buSzPct val="25000"/>
              <a:buFont typeface="Cambria"/>
              <a:buNone/>
            </a:pPr>
            <a:r>
              <a:rPr b="0" i="0" lang="en-US" sz="900" u="none" cap="none" strike="noStrike">
                <a:solidFill>
                  <a:schemeClr val="lt1"/>
                </a:solidFill>
                <a:latin typeface="Cambria"/>
                <a:ea typeface="Cambria"/>
                <a:cs typeface="Cambria"/>
                <a:sym typeface="Cambria"/>
              </a:rPr>
              <a:t>© 2016 Keith A. Pray</a:t>
            </a:r>
          </a:p>
        </p:txBody>
      </p:sp>
      <p:sp>
        <p:nvSpPr>
          <p:cNvPr id="238" name="Shape 238"/>
          <p:cNvSpPr txBox="1"/>
          <p:nvPr>
            <p:ph idx="12" type="sldNum"/>
          </p:nvPr>
        </p:nvSpPr>
        <p:spPr>
          <a:xfrm>
            <a:off x="8519160" y="4997196"/>
            <a:ext cx="624900" cy="1464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900" u="none" cap="none" strike="noStrike">
                <a:solidFill>
                  <a:schemeClr val="lt1"/>
                </a:solidFill>
                <a:latin typeface="Cambria"/>
                <a:ea typeface="Cambria"/>
                <a:cs typeface="Cambria"/>
                <a:sym typeface="Cambria"/>
              </a:rPr>
              <a:t>‹#›</a:t>
            </a:fld>
          </a:p>
        </p:txBody>
      </p:sp>
      <p:sp>
        <p:nvSpPr>
          <p:cNvPr id="239" name="Shape 239"/>
          <p:cNvSpPr txBox="1"/>
          <p:nvPr/>
        </p:nvSpPr>
        <p:spPr>
          <a:xfrm>
            <a:off x="6847114" y="372337"/>
            <a:ext cx="2179800" cy="307799"/>
          </a:xfrm>
          <a:prstGeom prst="rect">
            <a:avLst/>
          </a:prstGeom>
          <a:noFill/>
          <a:ln>
            <a:noFill/>
          </a:ln>
        </p:spPr>
        <p:txBody>
          <a:bodyPr anchorCtr="0" anchor="t" bIns="45700" lIns="91425" rIns="91425" tIns="45700">
            <a:noAutofit/>
          </a:bodyPr>
          <a:lstStyle/>
          <a:p>
            <a:pPr indent="0" lvl="0" marL="0" marR="0" rtl="0" algn="r">
              <a:spcBef>
                <a:spcPts val="0"/>
              </a:spcBef>
              <a:buNone/>
            </a:pPr>
            <a:r>
              <a:rPr lang="en-US">
                <a:solidFill>
                  <a:schemeClr val="lt1"/>
                </a:solidFill>
                <a:latin typeface="Cambria"/>
                <a:ea typeface="Cambria"/>
                <a:cs typeface="Cambria"/>
                <a:sym typeface="Cambria"/>
              </a:rPr>
              <a:t>The Lives of Others</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3" name="Shape 243"/>
        <p:cNvGrpSpPr/>
        <p:nvPr/>
      </p:nvGrpSpPr>
      <p:grpSpPr>
        <a:xfrm>
          <a:off x="0" y="0"/>
          <a:ext cx="0" cy="0"/>
          <a:chOff x="0" y="0"/>
          <a:chExt cx="0" cy="0"/>
        </a:xfrm>
      </p:grpSpPr>
      <p:sp>
        <p:nvSpPr>
          <p:cNvPr id="244" name="Shape 244"/>
          <p:cNvSpPr txBox="1"/>
          <p:nvPr>
            <p:ph type="title"/>
          </p:nvPr>
        </p:nvSpPr>
        <p:spPr>
          <a:xfrm>
            <a:off x="685800" y="361950"/>
            <a:ext cx="7772400" cy="914400"/>
          </a:xfrm>
          <a:prstGeom prst="rect">
            <a:avLst/>
          </a:prstGeom>
          <a:noFill/>
          <a:ln>
            <a:noFill/>
          </a:ln>
        </p:spPr>
        <p:txBody>
          <a:bodyPr anchorCtr="0" anchor="ctr" bIns="45700" lIns="91425" rIns="91425" tIns="45700">
            <a:noAutofit/>
          </a:bodyPr>
          <a:lstStyle/>
          <a:p>
            <a:pPr indent="0" lvl="0" marL="0" marR="0" rtl="0" algn="l">
              <a:lnSpc>
                <a:spcPct val="80000"/>
              </a:lnSpc>
              <a:spcBef>
                <a:spcPts val="0"/>
              </a:spcBef>
              <a:buClr>
                <a:schemeClr val="lt1"/>
              </a:buClr>
              <a:buSzPct val="25000"/>
              <a:buFont typeface="Cambria"/>
              <a:buNone/>
            </a:pPr>
            <a:r>
              <a:rPr b="0" i="0" lang="en-US" sz="2700" u="none" cap="none" strike="noStrike">
                <a:solidFill>
                  <a:schemeClr val="lt1"/>
                </a:solidFill>
                <a:latin typeface="Cambria"/>
                <a:ea typeface="Cambria"/>
                <a:cs typeface="Cambria"/>
                <a:sym typeface="Cambria"/>
              </a:rPr>
              <a:t>REFERENCES</a:t>
            </a:r>
          </a:p>
        </p:txBody>
      </p:sp>
      <p:sp>
        <p:nvSpPr>
          <p:cNvPr id="245" name="Shape 245"/>
          <p:cNvSpPr txBox="1"/>
          <p:nvPr>
            <p:ph idx="1" type="body"/>
          </p:nvPr>
        </p:nvSpPr>
        <p:spPr>
          <a:xfrm>
            <a:off x="685800" y="1162263"/>
            <a:ext cx="7772400" cy="3352800"/>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lt2"/>
              </a:buClr>
              <a:buSzPct val="25000"/>
              <a:buFont typeface="Arial"/>
              <a:buNone/>
            </a:pPr>
            <a:r>
              <a:rPr lang="en-US" sz="1200"/>
              <a:t>[1] </a:t>
            </a:r>
            <a:r>
              <a:rPr lang="en-US" sz="1200">
                <a:solidFill>
                  <a:srgbClr val="FFFFFF"/>
                </a:solidFill>
              </a:rPr>
              <a:t>The Lives of Others (Das Leben der Anderen), (2006) a Wiedemann &amp; Berg Filmproduktion, written and directed by Florian Henckel von Donnersmarck.</a:t>
            </a:r>
          </a:p>
          <a:p>
            <a:pPr indent="0" lvl="0" marL="0" marR="0" rtl="0" algn="l">
              <a:lnSpc>
                <a:spcPct val="90000"/>
              </a:lnSpc>
              <a:spcBef>
                <a:spcPts val="0"/>
              </a:spcBef>
              <a:spcAft>
                <a:spcPts val="0"/>
              </a:spcAft>
              <a:buClr>
                <a:schemeClr val="lt2"/>
              </a:buClr>
              <a:buSzPct val="25000"/>
              <a:buFont typeface="Arial"/>
              <a:buNone/>
            </a:pPr>
            <a:r>
              <a:t/>
            </a:r>
            <a:endParaRPr sz="1200">
              <a:solidFill>
                <a:srgbClr val="FFFFFF"/>
              </a:solidFill>
            </a:endParaRPr>
          </a:p>
          <a:p>
            <a:pPr indent="0" lvl="0" marL="0" marR="0" rtl="0" algn="l">
              <a:lnSpc>
                <a:spcPct val="90000"/>
              </a:lnSpc>
              <a:spcBef>
                <a:spcPts val="0"/>
              </a:spcBef>
              <a:spcAft>
                <a:spcPts val="0"/>
              </a:spcAft>
              <a:buClr>
                <a:schemeClr val="lt2"/>
              </a:buClr>
              <a:buSzPct val="25000"/>
              <a:buFont typeface="Arial"/>
              <a:buNone/>
            </a:pPr>
            <a:r>
              <a:rPr b="0" i="0" lang="en-US" sz="1200" u="none" cap="none" strike="noStrike">
                <a:solidFill>
                  <a:schemeClr val="lt1"/>
                </a:solidFill>
                <a:latin typeface="Cambria"/>
                <a:ea typeface="Cambria"/>
                <a:cs typeface="Cambria"/>
                <a:sym typeface="Cambria"/>
              </a:rPr>
              <a:t>[2] Chris Bowlby, </a:t>
            </a:r>
            <a:r>
              <a:rPr lang="en-US" sz="1200"/>
              <a:t>“Stasi files: The world’s biggest jigsaw puzzle”, </a:t>
            </a:r>
            <a:r>
              <a:rPr lang="en-US" sz="1200" u="sng">
                <a:solidFill>
                  <a:schemeClr val="hlink"/>
                </a:solidFill>
                <a:hlinkClick r:id="rId3"/>
              </a:rPr>
              <a:t>http://www.bbc.com/news/magazine-19344978</a:t>
            </a:r>
            <a:r>
              <a:rPr lang="en-US" sz="1200"/>
              <a:t>  (4/25/16)</a:t>
            </a:r>
          </a:p>
          <a:p>
            <a:pPr indent="0" lvl="0" marL="0" marR="0" rtl="0" algn="l">
              <a:lnSpc>
                <a:spcPct val="90000"/>
              </a:lnSpc>
              <a:spcBef>
                <a:spcPts val="1200"/>
              </a:spcBef>
              <a:spcAft>
                <a:spcPts val="0"/>
              </a:spcAft>
              <a:buClr>
                <a:schemeClr val="lt2"/>
              </a:buClr>
              <a:buSzPct val="25000"/>
              <a:buFont typeface="Arial"/>
              <a:buNone/>
            </a:pPr>
            <a:r>
              <a:rPr b="0" i="0" lang="en-US" sz="1200" u="none" cap="none" strike="noStrike">
                <a:solidFill>
                  <a:schemeClr val="lt1"/>
                </a:solidFill>
                <a:latin typeface="Cambria"/>
                <a:ea typeface="Cambria"/>
                <a:cs typeface="Cambria"/>
                <a:sym typeface="Cambria"/>
              </a:rPr>
              <a:t>[3] Johannes Wetzel, </a:t>
            </a:r>
            <a:r>
              <a:rPr lang="en-US" sz="1200"/>
              <a:t>“German Film Competes For Oscar”, </a:t>
            </a:r>
            <a:r>
              <a:rPr lang="en-US" sz="1200" u="sng">
                <a:solidFill>
                  <a:schemeClr val="hlink"/>
                </a:solidFill>
                <a:hlinkClick r:id="rId4"/>
              </a:rPr>
              <a:t>http://www.culturekiosque.com/nouveau/cinema/the_lives_of_others.html</a:t>
            </a:r>
            <a:r>
              <a:rPr lang="en-US" sz="1200"/>
              <a:t>  (4/25/16)</a:t>
            </a:r>
          </a:p>
          <a:p>
            <a:pPr indent="0" lvl="0" marL="0" marR="0" rtl="0" algn="l">
              <a:lnSpc>
                <a:spcPct val="90000"/>
              </a:lnSpc>
              <a:spcBef>
                <a:spcPts val="1200"/>
              </a:spcBef>
              <a:spcAft>
                <a:spcPts val="0"/>
              </a:spcAft>
              <a:buClr>
                <a:schemeClr val="lt2"/>
              </a:buClr>
              <a:buSzPct val="25000"/>
              <a:buFont typeface="Arial"/>
              <a:buNone/>
            </a:pPr>
            <a:r>
              <a:rPr b="0" i="0" lang="en-US" sz="1200" u="none" cap="none" strike="noStrike">
                <a:solidFill>
                  <a:schemeClr val="lt1"/>
                </a:solidFill>
                <a:latin typeface="Cambria"/>
                <a:ea typeface="Cambria"/>
                <a:cs typeface="Cambria"/>
                <a:sym typeface="Cambria"/>
              </a:rPr>
              <a:t>[4] </a:t>
            </a:r>
            <a:r>
              <a:rPr lang="en-US" sz="1200">
                <a:solidFill>
                  <a:srgbClr val="FFFFFF"/>
                </a:solidFill>
              </a:rPr>
              <a:t>Epstein, C.(2004). The Stasi: New Research on the East German Ministry of State Security. Kritika: Explorations in Russian and Eurasian History 5(2), 321-348. Slavica Publishers. Retrieved April 21, 2016, from Project MUSE database.</a:t>
            </a:r>
          </a:p>
          <a:p>
            <a:pPr indent="0" lvl="0" marL="0" marR="0" rtl="0" algn="l">
              <a:lnSpc>
                <a:spcPct val="90000"/>
              </a:lnSpc>
              <a:spcBef>
                <a:spcPts val="1200"/>
              </a:spcBef>
              <a:spcAft>
                <a:spcPts val="0"/>
              </a:spcAft>
              <a:buClr>
                <a:schemeClr val="lt2"/>
              </a:buClr>
              <a:buSzPct val="25000"/>
              <a:buFont typeface="Arial"/>
              <a:buNone/>
            </a:pPr>
            <a:r>
              <a:rPr b="0" i="0" lang="en-US" sz="1200" u="none" cap="none" strike="noStrike">
                <a:solidFill>
                  <a:schemeClr val="lt1"/>
                </a:solidFill>
                <a:latin typeface="Cambria"/>
                <a:ea typeface="Cambria"/>
                <a:cs typeface="Cambria"/>
                <a:sym typeface="Cambria"/>
              </a:rPr>
              <a:t>[5] Gellman, Barton; Greg Miller (August 29, 2013). "U.S. spy network's successes, failures and objectives detailed in 'black budget' summary". The Washington Post. Retrieved August 29, 2013.</a:t>
            </a:r>
          </a:p>
          <a:p>
            <a:pPr indent="0" lvl="0" marL="0" marR="0" rtl="0" algn="l">
              <a:lnSpc>
                <a:spcPct val="90000"/>
              </a:lnSpc>
              <a:spcBef>
                <a:spcPts val="1200"/>
              </a:spcBef>
              <a:spcAft>
                <a:spcPts val="0"/>
              </a:spcAft>
              <a:buClr>
                <a:schemeClr val="lt2"/>
              </a:buClr>
              <a:buSzPct val="25000"/>
              <a:buFont typeface="Arial"/>
              <a:buNone/>
            </a:pPr>
            <a:br>
              <a:rPr b="0" i="0" lang="en-US" sz="1200" u="none" cap="none" strike="noStrike">
                <a:solidFill>
                  <a:schemeClr val="lt1"/>
                </a:solidFill>
                <a:latin typeface="Cambria"/>
                <a:ea typeface="Cambria"/>
                <a:cs typeface="Cambria"/>
                <a:sym typeface="Cambria"/>
              </a:rPr>
            </a:br>
            <a:r>
              <a:rPr lang="en-US" sz="1200"/>
              <a:t>[6] Sony Pictures, </a:t>
            </a:r>
            <a:r>
              <a:rPr i="1" lang="en-US" sz="1200"/>
              <a:t>Press Booklet: The Lives of Others </a:t>
            </a:r>
            <a:r>
              <a:rPr lang="en-US" sz="1200" u="sng">
                <a:solidFill>
                  <a:schemeClr val="hlink"/>
                </a:solidFill>
                <a:hlinkClick r:id="rId5"/>
              </a:rPr>
              <a:t>http://www.sonyclassics.com/thelivesofothers/externalLoads/TheLivesofOthers.pdf</a:t>
            </a:r>
            <a:r>
              <a:rPr lang="en-US" sz="1200"/>
              <a:t>  (4/25/16)</a:t>
            </a:r>
          </a:p>
          <a:p>
            <a:pPr indent="0" lvl="0" marL="0" marR="0" rtl="0" algn="l">
              <a:lnSpc>
                <a:spcPct val="90000"/>
              </a:lnSpc>
              <a:spcBef>
                <a:spcPts val="1200"/>
              </a:spcBef>
              <a:spcAft>
                <a:spcPts val="0"/>
              </a:spcAft>
              <a:buClr>
                <a:schemeClr val="lt2"/>
              </a:buClr>
              <a:buSzPct val="25000"/>
              <a:buFont typeface="Arial"/>
              <a:buNone/>
            </a:pPr>
            <a:r>
              <a:t/>
            </a:r>
            <a:endParaRPr sz="1200"/>
          </a:p>
        </p:txBody>
      </p:sp>
      <p:sp>
        <p:nvSpPr>
          <p:cNvPr id="246" name="Shape 246"/>
          <p:cNvSpPr txBox="1"/>
          <p:nvPr>
            <p:ph idx="11" type="ftr"/>
          </p:nvPr>
        </p:nvSpPr>
        <p:spPr>
          <a:xfrm>
            <a:off x="0" y="4997196"/>
            <a:ext cx="5562600" cy="146303"/>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lt1"/>
              </a:buClr>
              <a:buSzPct val="25000"/>
              <a:buFont typeface="Cambria"/>
              <a:buNone/>
            </a:pPr>
            <a:r>
              <a:rPr b="0" i="0" lang="en-US" sz="900" u="none" cap="none" strike="noStrike">
                <a:solidFill>
                  <a:schemeClr val="lt1"/>
                </a:solidFill>
                <a:latin typeface="Cambria"/>
                <a:ea typeface="Cambria"/>
                <a:cs typeface="Cambria"/>
                <a:sym typeface="Cambria"/>
              </a:rPr>
              <a:t>© 2016 Keith A. Pray</a:t>
            </a:r>
          </a:p>
        </p:txBody>
      </p:sp>
      <p:sp>
        <p:nvSpPr>
          <p:cNvPr id="247" name="Shape 247"/>
          <p:cNvSpPr txBox="1"/>
          <p:nvPr>
            <p:ph idx="12" type="sldNum"/>
          </p:nvPr>
        </p:nvSpPr>
        <p:spPr>
          <a:xfrm>
            <a:off x="8519160" y="4997196"/>
            <a:ext cx="624839" cy="146303"/>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900" u="none" cap="none" strike="noStrike">
                <a:solidFill>
                  <a:schemeClr val="lt1"/>
                </a:solidFill>
                <a:latin typeface="Cambria"/>
                <a:ea typeface="Cambria"/>
                <a:cs typeface="Cambria"/>
                <a:sym typeface="Cambria"/>
              </a:rPr>
              <a:t>‹#›</a:t>
            </a:fld>
          </a:p>
        </p:txBody>
      </p:sp>
      <p:sp>
        <p:nvSpPr>
          <p:cNvPr id="248" name="Shape 248"/>
          <p:cNvSpPr txBox="1"/>
          <p:nvPr/>
        </p:nvSpPr>
        <p:spPr>
          <a:xfrm>
            <a:off x="6847114" y="372337"/>
            <a:ext cx="2179681" cy="307777"/>
          </a:xfrm>
          <a:prstGeom prst="rect">
            <a:avLst/>
          </a:prstGeom>
          <a:noFill/>
          <a:ln>
            <a:noFill/>
          </a:ln>
        </p:spPr>
        <p:txBody>
          <a:bodyPr anchorCtr="0" anchor="t" bIns="45700" lIns="91425" rIns="91425" tIns="45700">
            <a:noAutofit/>
          </a:bodyPr>
          <a:lstStyle/>
          <a:p>
            <a:pPr indent="0" lvl="0" marL="0" marR="0" rtl="0" algn="r">
              <a:spcBef>
                <a:spcPts val="0"/>
              </a:spcBef>
              <a:buNone/>
            </a:pPr>
            <a:r>
              <a:rPr lang="en-US">
                <a:solidFill>
                  <a:schemeClr val="lt1"/>
                </a:solidFill>
                <a:latin typeface="Cambria"/>
                <a:ea typeface="Cambria"/>
                <a:cs typeface="Cambria"/>
                <a:sym typeface="Cambria"/>
              </a:rPr>
              <a:t>The Lives of Others</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2" name="Shape 252"/>
        <p:cNvGrpSpPr/>
        <p:nvPr/>
      </p:nvGrpSpPr>
      <p:grpSpPr>
        <a:xfrm>
          <a:off x="0" y="0"/>
          <a:ext cx="0" cy="0"/>
          <a:chOff x="0" y="0"/>
          <a:chExt cx="0" cy="0"/>
        </a:xfrm>
      </p:grpSpPr>
      <p:sp>
        <p:nvSpPr>
          <p:cNvPr id="253" name="Shape 253"/>
          <p:cNvSpPr txBox="1"/>
          <p:nvPr>
            <p:ph type="title"/>
          </p:nvPr>
        </p:nvSpPr>
        <p:spPr>
          <a:xfrm>
            <a:off x="685800" y="361950"/>
            <a:ext cx="7772400" cy="914400"/>
          </a:xfrm>
          <a:prstGeom prst="rect">
            <a:avLst/>
          </a:prstGeom>
          <a:noFill/>
          <a:ln>
            <a:noFill/>
          </a:ln>
        </p:spPr>
        <p:txBody>
          <a:bodyPr anchorCtr="0" anchor="ctr" bIns="45700" lIns="91425" rIns="91425" tIns="45700">
            <a:noAutofit/>
          </a:bodyPr>
          <a:lstStyle/>
          <a:p>
            <a:pPr indent="0" lvl="0" marL="0" marR="0" rtl="0" algn="l">
              <a:lnSpc>
                <a:spcPct val="80000"/>
              </a:lnSpc>
              <a:spcBef>
                <a:spcPts val="0"/>
              </a:spcBef>
              <a:buClr>
                <a:schemeClr val="lt1"/>
              </a:buClr>
              <a:buSzPct val="25000"/>
              <a:buFont typeface="Cambria"/>
              <a:buNone/>
            </a:pPr>
            <a:r>
              <a:rPr b="0" i="0" lang="en-US" sz="2700" u="none" cap="none" strike="noStrike">
                <a:solidFill>
                  <a:schemeClr val="lt1"/>
                </a:solidFill>
                <a:latin typeface="Cambria"/>
                <a:ea typeface="Cambria"/>
                <a:cs typeface="Cambria"/>
                <a:sym typeface="Cambria"/>
              </a:rPr>
              <a:t>REFERENCES</a:t>
            </a:r>
          </a:p>
        </p:txBody>
      </p:sp>
      <p:sp>
        <p:nvSpPr>
          <p:cNvPr id="254" name="Shape 254"/>
          <p:cNvSpPr txBox="1"/>
          <p:nvPr>
            <p:ph idx="1" type="body"/>
          </p:nvPr>
        </p:nvSpPr>
        <p:spPr>
          <a:xfrm>
            <a:off x="685800" y="1162263"/>
            <a:ext cx="7772400" cy="3352800"/>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lt2"/>
              </a:buClr>
              <a:buSzPct val="25000"/>
              <a:buFont typeface="Arial"/>
              <a:buNone/>
            </a:pPr>
            <a:r>
              <a:rPr lang="en-US" sz="1200"/>
              <a:t>[7] </a:t>
            </a:r>
            <a:r>
              <a:rPr lang="en-US" sz="1200" u="sng">
                <a:solidFill>
                  <a:schemeClr val="hlink"/>
                </a:solidFill>
                <a:hlinkClick r:id="rId3"/>
              </a:rPr>
              <a:t>http://www.bfdi.bund.de/DE/Home/home_node.html</a:t>
            </a:r>
          </a:p>
          <a:p>
            <a:pPr indent="0" lvl="0" marL="0" marR="0" rtl="0" algn="l">
              <a:lnSpc>
                <a:spcPct val="90000"/>
              </a:lnSpc>
              <a:spcBef>
                <a:spcPts val="0"/>
              </a:spcBef>
              <a:spcAft>
                <a:spcPts val="0"/>
              </a:spcAft>
              <a:buClr>
                <a:schemeClr val="lt2"/>
              </a:buClr>
              <a:buSzPct val="25000"/>
              <a:buFont typeface="Arial"/>
              <a:buNone/>
            </a:pPr>
            <a:r>
              <a:t/>
            </a:r>
            <a:endParaRPr sz="1200"/>
          </a:p>
          <a:p>
            <a:pPr indent="0" lvl="0" marL="0" marR="0" rtl="0" algn="l">
              <a:lnSpc>
                <a:spcPct val="90000"/>
              </a:lnSpc>
              <a:spcBef>
                <a:spcPts val="0"/>
              </a:spcBef>
              <a:spcAft>
                <a:spcPts val="0"/>
              </a:spcAft>
              <a:buClr>
                <a:schemeClr val="lt2"/>
              </a:buClr>
              <a:buSzPct val="25000"/>
              <a:buFont typeface="Arial"/>
              <a:buNone/>
            </a:pPr>
            <a:r>
              <a:rPr lang="en-US" sz="1200"/>
              <a:t>[8] "JCWS 5:2 | "The Prelude to Nationwide Surveillance in East Germany: Stasi Operations and Threat Perceptions, 1945-1953" by Gary Bruce". Fas.harvard.edu. Retrieved 2014-01-30.</a:t>
            </a:r>
          </a:p>
          <a:p>
            <a:pPr indent="0" lvl="0" marL="0" marR="0" rtl="0" algn="l">
              <a:lnSpc>
                <a:spcPct val="90000"/>
              </a:lnSpc>
              <a:spcBef>
                <a:spcPts val="0"/>
              </a:spcBef>
              <a:spcAft>
                <a:spcPts val="0"/>
              </a:spcAft>
              <a:buClr>
                <a:schemeClr val="lt2"/>
              </a:buClr>
              <a:buSzPct val="25000"/>
              <a:buFont typeface="Arial"/>
              <a:buNone/>
            </a:pPr>
            <a:r>
              <a:t/>
            </a:r>
            <a:endParaRPr sz="1200"/>
          </a:p>
          <a:p>
            <a:pPr indent="0" lvl="0" marL="0" marR="0" rtl="0" algn="l">
              <a:lnSpc>
                <a:spcPct val="90000"/>
              </a:lnSpc>
              <a:spcBef>
                <a:spcPts val="0"/>
              </a:spcBef>
              <a:spcAft>
                <a:spcPts val="0"/>
              </a:spcAft>
              <a:buClr>
                <a:schemeClr val="lt2"/>
              </a:buClr>
              <a:buSzPct val="25000"/>
              <a:buFont typeface="Arial"/>
              <a:buNone/>
            </a:pPr>
            <a:r>
              <a:rPr lang="en-US" sz="1200"/>
              <a:t>[9] Glees, Anthony (1 August 1996). Reinventing Germany: German political development since 1945. Berg. p. 213. ISBN 978-1-85973-185-7. Retrieved 14 January 2012.</a:t>
            </a:r>
          </a:p>
          <a:p>
            <a:pPr indent="0" lvl="0" marL="0" marR="0" rtl="0" algn="l">
              <a:lnSpc>
                <a:spcPct val="90000"/>
              </a:lnSpc>
              <a:spcBef>
                <a:spcPts val="0"/>
              </a:spcBef>
              <a:spcAft>
                <a:spcPts val="0"/>
              </a:spcAft>
              <a:buClr>
                <a:schemeClr val="lt2"/>
              </a:buClr>
              <a:buSzPct val="25000"/>
              <a:buFont typeface="Arial"/>
              <a:buNone/>
            </a:pPr>
            <a:br>
              <a:rPr lang="en-US" sz="1200"/>
            </a:br>
            <a:r>
              <a:rPr lang="en-US" sz="1200"/>
              <a:t>[10 ]Siobhán Dowling (2007-09-28). "Cold War Espionage: 10,000 East Germans Spied for the West - SPIEGEL ONLINE". Spiegel.de. Retrieved 2014-01-30</a:t>
            </a:r>
          </a:p>
          <a:p>
            <a:pPr indent="0" lvl="0" marL="0" marR="0" rtl="0" algn="l">
              <a:lnSpc>
                <a:spcPct val="90000"/>
              </a:lnSpc>
              <a:spcBef>
                <a:spcPts val="0"/>
              </a:spcBef>
              <a:spcAft>
                <a:spcPts val="0"/>
              </a:spcAft>
              <a:buClr>
                <a:schemeClr val="lt2"/>
              </a:buClr>
              <a:buSzPct val="25000"/>
              <a:buFont typeface="Arial"/>
              <a:buNone/>
            </a:pPr>
            <a:br>
              <a:rPr lang="en-US" sz="1200"/>
            </a:br>
            <a:r>
              <a:rPr lang="en-US" sz="1200"/>
              <a:t>[11] mbw – with wire reports (September 20, 2010). "More than 100,000 Germans Ask Google to Blur their Homes". Der Spiegel. Retrieved February 15, 2011.</a:t>
            </a:r>
          </a:p>
          <a:p>
            <a:pPr indent="0" lvl="0" marL="0" marR="0" rtl="0" algn="l">
              <a:lnSpc>
                <a:spcPct val="90000"/>
              </a:lnSpc>
              <a:spcBef>
                <a:spcPts val="0"/>
              </a:spcBef>
              <a:spcAft>
                <a:spcPts val="0"/>
              </a:spcAft>
              <a:buClr>
                <a:schemeClr val="lt2"/>
              </a:buClr>
              <a:buSzPct val="25000"/>
              <a:buFont typeface="Arial"/>
              <a:buNone/>
            </a:pPr>
            <a:br>
              <a:rPr lang="en-US" sz="1200"/>
            </a:br>
            <a:r>
              <a:rPr lang="en-US" sz="1200"/>
              <a:t>[12]</a:t>
            </a:r>
            <a:r>
              <a:rPr lang="en-US" sz="1200" u="sng">
                <a:solidFill>
                  <a:schemeClr val="hlink"/>
                </a:solidFill>
                <a:hlinkClick r:id="rId4"/>
              </a:rPr>
              <a:t>http://www.infoworld.com/article/2620909/internet-privacy/germany-to-sue-facebook-over-facial-recognition.html</a:t>
            </a:r>
            <a:r>
              <a:rPr lang="en-US" sz="1200"/>
              <a:t> 	</a:t>
            </a:r>
          </a:p>
        </p:txBody>
      </p:sp>
      <p:sp>
        <p:nvSpPr>
          <p:cNvPr id="255" name="Shape 255"/>
          <p:cNvSpPr txBox="1"/>
          <p:nvPr>
            <p:ph idx="11" type="ftr"/>
          </p:nvPr>
        </p:nvSpPr>
        <p:spPr>
          <a:xfrm>
            <a:off x="0" y="4997196"/>
            <a:ext cx="5562600" cy="1464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lt1"/>
              </a:buClr>
              <a:buSzPct val="25000"/>
              <a:buFont typeface="Cambria"/>
              <a:buNone/>
            </a:pPr>
            <a:r>
              <a:rPr b="0" i="0" lang="en-US" sz="900" u="none" cap="none" strike="noStrike">
                <a:solidFill>
                  <a:schemeClr val="lt1"/>
                </a:solidFill>
                <a:latin typeface="Cambria"/>
                <a:ea typeface="Cambria"/>
                <a:cs typeface="Cambria"/>
                <a:sym typeface="Cambria"/>
              </a:rPr>
              <a:t>© 2016 Keith A. Pray</a:t>
            </a:r>
          </a:p>
        </p:txBody>
      </p:sp>
      <p:sp>
        <p:nvSpPr>
          <p:cNvPr id="256" name="Shape 256"/>
          <p:cNvSpPr txBox="1"/>
          <p:nvPr>
            <p:ph idx="12" type="sldNum"/>
          </p:nvPr>
        </p:nvSpPr>
        <p:spPr>
          <a:xfrm>
            <a:off x="8519160" y="4997196"/>
            <a:ext cx="624900" cy="1464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900" u="none" cap="none" strike="noStrike">
                <a:solidFill>
                  <a:schemeClr val="lt1"/>
                </a:solidFill>
                <a:latin typeface="Cambria"/>
                <a:ea typeface="Cambria"/>
                <a:cs typeface="Cambria"/>
                <a:sym typeface="Cambria"/>
              </a:rPr>
              <a:t>‹#›</a:t>
            </a:fld>
          </a:p>
        </p:txBody>
      </p:sp>
      <p:sp>
        <p:nvSpPr>
          <p:cNvPr id="257" name="Shape 257"/>
          <p:cNvSpPr txBox="1"/>
          <p:nvPr/>
        </p:nvSpPr>
        <p:spPr>
          <a:xfrm>
            <a:off x="6847114" y="372337"/>
            <a:ext cx="2179800" cy="307799"/>
          </a:xfrm>
          <a:prstGeom prst="rect">
            <a:avLst/>
          </a:prstGeom>
          <a:noFill/>
          <a:ln>
            <a:noFill/>
          </a:ln>
        </p:spPr>
        <p:txBody>
          <a:bodyPr anchorCtr="0" anchor="t" bIns="45700" lIns="91425" rIns="91425" tIns="45700">
            <a:noAutofit/>
          </a:bodyPr>
          <a:lstStyle/>
          <a:p>
            <a:pPr indent="0" lvl="0" marL="0" marR="0" rtl="0" algn="r">
              <a:spcBef>
                <a:spcPts val="0"/>
              </a:spcBef>
              <a:buNone/>
            </a:pPr>
            <a:r>
              <a:rPr lang="en-US">
                <a:solidFill>
                  <a:schemeClr val="lt1"/>
                </a:solidFill>
                <a:latin typeface="Cambria"/>
                <a:ea typeface="Cambria"/>
                <a:cs typeface="Cambria"/>
                <a:sym typeface="Cambria"/>
              </a:rPr>
              <a:t>The Lives of Others</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1" name="Shape 261"/>
        <p:cNvGrpSpPr/>
        <p:nvPr/>
      </p:nvGrpSpPr>
      <p:grpSpPr>
        <a:xfrm>
          <a:off x="0" y="0"/>
          <a:ext cx="0" cy="0"/>
          <a:chOff x="0" y="0"/>
          <a:chExt cx="0" cy="0"/>
        </a:xfrm>
      </p:grpSpPr>
      <p:sp>
        <p:nvSpPr>
          <p:cNvPr id="262" name="Shape 262"/>
          <p:cNvSpPr txBox="1"/>
          <p:nvPr>
            <p:ph type="title"/>
          </p:nvPr>
        </p:nvSpPr>
        <p:spPr>
          <a:xfrm>
            <a:off x="685800" y="361950"/>
            <a:ext cx="7772400" cy="914400"/>
          </a:xfrm>
          <a:prstGeom prst="rect">
            <a:avLst/>
          </a:prstGeom>
          <a:noFill/>
          <a:ln>
            <a:noFill/>
          </a:ln>
        </p:spPr>
        <p:txBody>
          <a:bodyPr anchorCtr="0" anchor="ctr" bIns="45700" lIns="91425" rIns="91425" tIns="45700">
            <a:noAutofit/>
          </a:bodyPr>
          <a:lstStyle/>
          <a:p>
            <a:pPr indent="0" lvl="0" marL="0" marR="0" rtl="0" algn="l">
              <a:lnSpc>
                <a:spcPct val="80000"/>
              </a:lnSpc>
              <a:spcBef>
                <a:spcPts val="0"/>
              </a:spcBef>
              <a:buClr>
                <a:schemeClr val="lt1"/>
              </a:buClr>
              <a:buSzPct val="25000"/>
              <a:buFont typeface="Cambria"/>
              <a:buNone/>
            </a:pPr>
            <a:r>
              <a:rPr b="0" i="0" lang="en-US" sz="2700" u="none" cap="none" strike="noStrike">
                <a:solidFill>
                  <a:schemeClr val="lt1"/>
                </a:solidFill>
                <a:latin typeface="Cambria"/>
                <a:ea typeface="Cambria"/>
                <a:cs typeface="Cambria"/>
                <a:sym typeface="Cambria"/>
              </a:rPr>
              <a:t>REFERENCES</a:t>
            </a:r>
          </a:p>
        </p:txBody>
      </p:sp>
      <p:sp>
        <p:nvSpPr>
          <p:cNvPr id="263" name="Shape 263"/>
          <p:cNvSpPr txBox="1"/>
          <p:nvPr>
            <p:ph idx="1" type="body"/>
          </p:nvPr>
        </p:nvSpPr>
        <p:spPr>
          <a:xfrm>
            <a:off x="685800" y="1162263"/>
            <a:ext cx="7772400" cy="3352800"/>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lt2"/>
              </a:buClr>
              <a:buSzPct val="25000"/>
              <a:buFont typeface="Arial"/>
              <a:buNone/>
            </a:pPr>
            <a:r>
              <a:rPr lang="en-US" sz="1200"/>
              <a:t>[13] Steve Lohr, “How Privacy Vanishes Online”, </a:t>
            </a:r>
            <a:r>
              <a:rPr lang="en-US" sz="1200" u="sng">
                <a:solidFill>
                  <a:schemeClr val="hlink"/>
                </a:solidFill>
                <a:hlinkClick r:id="rId3"/>
              </a:rPr>
              <a:t>http://www.nytimes.com/2010/03/17/technology/17privacy.html?_r=0</a:t>
            </a:r>
            <a:r>
              <a:rPr lang="en-US" sz="1200"/>
              <a:t>  (4/26/16)</a:t>
            </a:r>
          </a:p>
          <a:p>
            <a:pPr indent="0" lvl="0" marL="0" marR="0" rtl="0" algn="l">
              <a:lnSpc>
                <a:spcPct val="90000"/>
              </a:lnSpc>
              <a:spcBef>
                <a:spcPts val="1200"/>
              </a:spcBef>
              <a:spcAft>
                <a:spcPts val="0"/>
              </a:spcAft>
              <a:buClr>
                <a:schemeClr val="lt2"/>
              </a:buClr>
              <a:buSzPct val="25000"/>
              <a:buFont typeface="Arial"/>
              <a:buNone/>
            </a:pPr>
            <a:r>
              <a:rPr lang="en-US" sz="1200"/>
              <a:t>[14] Open Whisper Systems. (2015). </a:t>
            </a:r>
            <a:r>
              <a:rPr i="1" lang="en-US" sz="1200"/>
              <a:t>PRIVATE MESSAGING</a:t>
            </a:r>
            <a:r>
              <a:rPr lang="en-US" sz="1200"/>
              <a:t>. Accessed April 26, 2016.  Retrieved from </a:t>
            </a:r>
            <a:r>
              <a:rPr lang="en-US" sz="1200" u="sng">
                <a:solidFill>
                  <a:schemeClr val="hlink"/>
                </a:solidFill>
                <a:hlinkClick r:id="rId4"/>
              </a:rPr>
              <a:t>https://whispersystems.org/</a:t>
            </a:r>
            <a:r>
              <a:rPr lang="en-US" sz="1200"/>
              <a:t> </a:t>
            </a:r>
          </a:p>
          <a:p>
            <a:pPr indent="0" lvl="0" marL="0" marR="0" rtl="0" algn="l">
              <a:lnSpc>
                <a:spcPct val="90000"/>
              </a:lnSpc>
              <a:spcBef>
                <a:spcPts val="1200"/>
              </a:spcBef>
              <a:spcAft>
                <a:spcPts val="0"/>
              </a:spcAft>
              <a:buClr>
                <a:schemeClr val="lt2"/>
              </a:buClr>
              <a:buSzPct val="25000"/>
              <a:buFont typeface="Arial"/>
              <a:buNone/>
            </a:pPr>
            <a:r>
              <a:rPr lang="en-US" sz="1200"/>
              <a:t>[15] DJ Pangburn. (2013). How Aaron Brown, a Fake Person, Was Created for Real on the Deep Web. Accessed April 26, 2016.  Retrieved from </a:t>
            </a:r>
            <a:r>
              <a:rPr lang="en-US" sz="1200" u="sng">
                <a:solidFill>
                  <a:schemeClr val="accent1"/>
                </a:solidFill>
                <a:hlinkClick r:id="rId5"/>
              </a:rPr>
              <a:t>http://motherboard.vice.com/blog/how-aaron-brown-a-fake-person-was-created-for-real-on-the-deep-web</a:t>
            </a:r>
            <a:r>
              <a:rPr lang="en-US" sz="1200"/>
              <a:t> </a:t>
            </a:r>
          </a:p>
          <a:p>
            <a:pPr indent="0" lvl="0" marL="0" marR="0" rtl="0" algn="l">
              <a:lnSpc>
                <a:spcPct val="90000"/>
              </a:lnSpc>
              <a:spcBef>
                <a:spcPts val="1200"/>
              </a:spcBef>
              <a:spcAft>
                <a:spcPts val="0"/>
              </a:spcAft>
              <a:buClr>
                <a:schemeClr val="lt2"/>
              </a:buClr>
              <a:buSzPct val="25000"/>
              <a:buFont typeface="Arial"/>
              <a:buNone/>
            </a:pPr>
            <a:r>
              <a:rPr lang="en-US" sz="1200"/>
              <a:t>[16] Glenn Greenwald. (2013). XKeyscore: NSA tool collects 'nearly everything a user does on the internet'. Accessed April 26, 2016. Retrieved from </a:t>
            </a:r>
            <a:r>
              <a:rPr lang="en-US" sz="1200" u="sng">
                <a:solidFill>
                  <a:schemeClr val="hlink"/>
                </a:solidFill>
                <a:hlinkClick r:id="rId6"/>
              </a:rPr>
              <a:t>http://www.theguardian.com/world/2013/jul/31/nsa-top-secret-program-online-data</a:t>
            </a:r>
            <a:r>
              <a:rPr lang="en-US" sz="1200"/>
              <a:t> </a:t>
            </a:r>
          </a:p>
          <a:p>
            <a:pPr indent="0" lvl="0" marL="0" marR="0" rtl="0" algn="l">
              <a:lnSpc>
                <a:spcPct val="90000"/>
              </a:lnSpc>
              <a:spcBef>
                <a:spcPts val="1200"/>
              </a:spcBef>
              <a:spcAft>
                <a:spcPts val="0"/>
              </a:spcAft>
              <a:buClr>
                <a:schemeClr val="lt2"/>
              </a:buClr>
              <a:buSzPct val="25000"/>
              <a:buFont typeface="Arial"/>
              <a:buNone/>
            </a:pPr>
            <a:r>
              <a:rPr lang="en-US" sz="1200"/>
              <a:t>[17] Robert Messengers. (2011). Groma Kolibri: The Ultra-Slim Typewriter. April 26, 2016.  Retrieved from </a:t>
            </a:r>
            <a:r>
              <a:rPr lang="en-US" sz="1200" u="sng">
                <a:solidFill>
                  <a:schemeClr val="hlink"/>
                </a:solidFill>
                <a:hlinkClick r:id="rId7"/>
              </a:rPr>
              <a:t>http://oztypewriter.blogspot.com/2011/12/groma-kolibri-ultra-slim-typewriter.html</a:t>
            </a:r>
            <a:r>
              <a:rPr lang="en-US" sz="1200"/>
              <a:t> </a:t>
            </a:r>
          </a:p>
          <a:p>
            <a:pPr indent="0" lvl="0" marL="0" marR="0" rtl="0" algn="l">
              <a:lnSpc>
                <a:spcPct val="90000"/>
              </a:lnSpc>
              <a:spcBef>
                <a:spcPts val="1200"/>
              </a:spcBef>
              <a:spcAft>
                <a:spcPts val="0"/>
              </a:spcAft>
              <a:buClr>
                <a:schemeClr val="lt2"/>
              </a:buClr>
              <a:buSzPct val="25000"/>
              <a:buFont typeface="Arial"/>
              <a:buNone/>
            </a:pPr>
            <a:r>
              <a:rPr lang="en-US" sz="1200"/>
              <a:t>[18] Laws. (2015). Wiretapping Overview.  Accessed April 26,210.  Retrieved from </a:t>
            </a:r>
            <a:r>
              <a:rPr lang="en-US" sz="1200" u="sng">
                <a:solidFill>
                  <a:schemeClr val="hlink"/>
                </a:solidFill>
                <a:hlinkClick r:id="rId8"/>
              </a:rPr>
              <a:t>http://constitution.laws.com/the-supreme-court/wiretapping</a:t>
            </a:r>
            <a:r>
              <a:rPr lang="en-US" sz="1200"/>
              <a:t> </a:t>
            </a:r>
          </a:p>
        </p:txBody>
      </p:sp>
      <p:sp>
        <p:nvSpPr>
          <p:cNvPr id="264" name="Shape 264"/>
          <p:cNvSpPr txBox="1"/>
          <p:nvPr>
            <p:ph idx="11" type="ftr"/>
          </p:nvPr>
        </p:nvSpPr>
        <p:spPr>
          <a:xfrm>
            <a:off x="0" y="4997196"/>
            <a:ext cx="5562600" cy="1464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lt1"/>
              </a:buClr>
              <a:buSzPct val="25000"/>
              <a:buFont typeface="Cambria"/>
              <a:buNone/>
            </a:pPr>
            <a:r>
              <a:rPr b="0" i="0" lang="en-US" sz="900" u="none" cap="none" strike="noStrike">
                <a:solidFill>
                  <a:schemeClr val="lt1"/>
                </a:solidFill>
                <a:latin typeface="Cambria"/>
                <a:ea typeface="Cambria"/>
                <a:cs typeface="Cambria"/>
                <a:sym typeface="Cambria"/>
              </a:rPr>
              <a:t>© 2016 Keith A. Pray</a:t>
            </a:r>
          </a:p>
        </p:txBody>
      </p:sp>
      <p:sp>
        <p:nvSpPr>
          <p:cNvPr id="265" name="Shape 265"/>
          <p:cNvSpPr txBox="1"/>
          <p:nvPr>
            <p:ph idx="12" type="sldNum"/>
          </p:nvPr>
        </p:nvSpPr>
        <p:spPr>
          <a:xfrm>
            <a:off x="8519160" y="4997196"/>
            <a:ext cx="624900" cy="1464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900" u="none" cap="none" strike="noStrike">
                <a:solidFill>
                  <a:schemeClr val="lt1"/>
                </a:solidFill>
                <a:latin typeface="Cambria"/>
                <a:ea typeface="Cambria"/>
                <a:cs typeface="Cambria"/>
                <a:sym typeface="Cambria"/>
              </a:rPr>
              <a:t>‹#›</a:t>
            </a:fld>
          </a:p>
        </p:txBody>
      </p:sp>
      <p:sp>
        <p:nvSpPr>
          <p:cNvPr id="266" name="Shape 266"/>
          <p:cNvSpPr txBox="1"/>
          <p:nvPr/>
        </p:nvSpPr>
        <p:spPr>
          <a:xfrm>
            <a:off x="6847114" y="372337"/>
            <a:ext cx="2179800" cy="307799"/>
          </a:xfrm>
          <a:prstGeom prst="rect">
            <a:avLst/>
          </a:prstGeom>
          <a:noFill/>
          <a:ln>
            <a:noFill/>
          </a:ln>
        </p:spPr>
        <p:txBody>
          <a:bodyPr anchorCtr="0" anchor="t" bIns="45700" lIns="91425" rIns="91425" tIns="45700">
            <a:noAutofit/>
          </a:bodyPr>
          <a:lstStyle/>
          <a:p>
            <a:pPr indent="0" lvl="0" marL="0" marR="0" rtl="0" algn="r">
              <a:spcBef>
                <a:spcPts val="0"/>
              </a:spcBef>
              <a:buNone/>
            </a:pPr>
            <a:r>
              <a:rPr lang="en-US">
                <a:solidFill>
                  <a:schemeClr val="lt1"/>
                </a:solidFill>
                <a:latin typeface="Cambria"/>
                <a:ea typeface="Cambria"/>
                <a:cs typeface="Cambria"/>
                <a:sym typeface="Cambria"/>
              </a:rPr>
              <a:t>The Lives of Others</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2" name="Shape 102"/>
        <p:cNvGrpSpPr/>
        <p:nvPr/>
      </p:nvGrpSpPr>
      <p:grpSpPr>
        <a:xfrm>
          <a:off x="0" y="0"/>
          <a:ext cx="0" cy="0"/>
          <a:chOff x="0" y="0"/>
          <a:chExt cx="0" cy="0"/>
        </a:xfrm>
      </p:grpSpPr>
      <p:sp>
        <p:nvSpPr>
          <p:cNvPr id="103" name="Shape 103"/>
          <p:cNvSpPr txBox="1"/>
          <p:nvPr>
            <p:ph type="title"/>
          </p:nvPr>
        </p:nvSpPr>
        <p:spPr>
          <a:xfrm>
            <a:off x="685800" y="361950"/>
            <a:ext cx="7772400" cy="914400"/>
          </a:xfrm>
          <a:prstGeom prst="rect">
            <a:avLst/>
          </a:prstGeom>
          <a:noFill/>
          <a:ln>
            <a:noFill/>
          </a:ln>
        </p:spPr>
        <p:txBody>
          <a:bodyPr anchorCtr="0" anchor="ctr" bIns="45700" lIns="91425" rIns="91425" tIns="45700">
            <a:noAutofit/>
          </a:bodyPr>
          <a:lstStyle/>
          <a:p>
            <a:pPr indent="0" lvl="0" marL="0" marR="0" rtl="0" algn="l">
              <a:lnSpc>
                <a:spcPct val="80000"/>
              </a:lnSpc>
              <a:spcBef>
                <a:spcPts val="0"/>
              </a:spcBef>
              <a:buClr>
                <a:schemeClr val="lt1"/>
              </a:buClr>
              <a:buSzPct val="25000"/>
              <a:buFont typeface="Cambria"/>
              <a:buNone/>
            </a:pPr>
            <a:r>
              <a:rPr lang="en-US"/>
              <a:t>The Lives of Others - A Summary</a:t>
            </a:r>
          </a:p>
        </p:txBody>
      </p:sp>
      <p:sp>
        <p:nvSpPr>
          <p:cNvPr id="104" name="Shape 104"/>
          <p:cNvSpPr txBox="1"/>
          <p:nvPr>
            <p:ph idx="1" type="body"/>
          </p:nvPr>
        </p:nvSpPr>
        <p:spPr>
          <a:xfrm>
            <a:off x="685800" y="1352550"/>
            <a:ext cx="3733800" cy="3352799"/>
          </a:xfrm>
          <a:prstGeom prst="rect">
            <a:avLst/>
          </a:prstGeom>
          <a:noFill/>
          <a:ln>
            <a:noFill/>
          </a:ln>
        </p:spPr>
        <p:txBody>
          <a:bodyPr anchorCtr="0" anchor="t" bIns="45700" lIns="91425" rIns="91425" tIns="45700">
            <a:noAutofit/>
          </a:bodyPr>
          <a:lstStyle/>
          <a:p>
            <a:pPr indent="-228600" lvl="0" marL="457200" marR="0" rtl="0" algn="l">
              <a:lnSpc>
                <a:spcPct val="90000"/>
              </a:lnSpc>
              <a:spcBef>
                <a:spcPts val="0"/>
              </a:spcBef>
            </a:pPr>
            <a:r>
              <a:rPr lang="en-US"/>
              <a:t>Follows the character Gerd Weisler</a:t>
            </a:r>
          </a:p>
          <a:p>
            <a:pPr indent="-228600" lvl="1" marL="914400" marR="0" rtl="0" algn="l">
              <a:lnSpc>
                <a:spcPct val="90000"/>
              </a:lnSpc>
              <a:spcBef>
                <a:spcPts val="0"/>
              </a:spcBef>
            </a:pPr>
            <a:r>
              <a:rPr lang="en-US"/>
              <a:t>Member of the East German Stasi</a:t>
            </a:r>
          </a:p>
          <a:p>
            <a:pPr indent="-228600" lvl="1" marL="914400" marR="0" rtl="0" algn="l">
              <a:lnSpc>
                <a:spcPct val="90000"/>
              </a:lnSpc>
              <a:spcBef>
                <a:spcPts val="0"/>
              </a:spcBef>
            </a:pPr>
            <a:r>
              <a:rPr lang="en-US"/>
              <a:t>Surveillance and interrogation specialist</a:t>
            </a:r>
          </a:p>
          <a:p>
            <a:pPr indent="-228600" lvl="0" marL="457200" marR="0" rtl="0" algn="l">
              <a:lnSpc>
                <a:spcPct val="90000"/>
              </a:lnSpc>
              <a:spcBef>
                <a:spcPts val="0"/>
              </a:spcBef>
            </a:pPr>
            <a:r>
              <a:rPr lang="en-US"/>
              <a:t>Weisler is asked to track Georg Dreyman, a playwright</a:t>
            </a:r>
          </a:p>
          <a:p>
            <a:pPr indent="-228600" lvl="0" marL="457200" marR="0" rtl="0" algn="l">
              <a:lnSpc>
                <a:spcPct val="90000"/>
              </a:lnSpc>
              <a:spcBef>
                <a:spcPts val="0"/>
              </a:spcBef>
            </a:pPr>
            <a:r>
              <a:rPr lang="en-US"/>
              <a:t>Weisler becomes sympathetic and helps Dreyman out</a:t>
            </a:r>
          </a:p>
          <a:p>
            <a:pPr indent="-228600" lvl="0" marL="457200" marR="0" rtl="0" algn="l">
              <a:lnSpc>
                <a:spcPct val="90000"/>
              </a:lnSpc>
              <a:spcBef>
                <a:spcPts val="0"/>
              </a:spcBef>
            </a:pPr>
            <a:r>
              <a:rPr lang="en-US"/>
              <a:t>Weisler saves Dreyman at the expense of his career</a:t>
            </a:r>
          </a:p>
        </p:txBody>
      </p:sp>
      <p:sp>
        <p:nvSpPr>
          <p:cNvPr id="105" name="Shape 105"/>
          <p:cNvSpPr txBox="1"/>
          <p:nvPr>
            <p:ph idx="11" type="ftr"/>
          </p:nvPr>
        </p:nvSpPr>
        <p:spPr>
          <a:xfrm>
            <a:off x="0" y="4997196"/>
            <a:ext cx="5562600" cy="146303"/>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lt1"/>
              </a:buClr>
              <a:buSzPct val="25000"/>
              <a:buFont typeface="Cambria"/>
              <a:buNone/>
            </a:pPr>
            <a:r>
              <a:rPr b="0" i="0" lang="en-US" sz="900" u="none" cap="none" strike="noStrike">
                <a:solidFill>
                  <a:schemeClr val="lt1"/>
                </a:solidFill>
                <a:latin typeface="Cambria"/>
                <a:ea typeface="Cambria"/>
                <a:cs typeface="Cambria"/>
                <a:sym typeface="Cambria"/>
              </a:rPr>
              <a:t>© 2016 Keith A. Pray</a:t>
            </a:r>
          </a:p>
        </p:txBody>
      </p:sp>
      <p:sp>
        <p:nvSpPr>
          <p:cNvPr id="106" name="Shape 106"/>
          <p:cNvSpPr txBox="1"/>
          <p:nvPr>
            <p:ph idx="12" type="sldNum"/>
          </p:nvPr>
        </p:nvSpPr>
        <p:spPr>
          <a:xfrm>
            <a:off x="8519160" y="4997196"/>
            <a:ext cx="624839" cy="146303"/>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900" u="none" cap="none" strike="noStrike">
                <a:solidFill>
                  <a:schemeClr val="lt1"/>
                </a:solidFill>
                <a:latin typeface="Cambria"/>
                <a:ea typeface="Cambria"/>
                <a:cs typeface="Cambria"/>
                <a:sym typeface="Cambria"/>
              </a:rPr>
              <a:t>‹#›</a:t>
            </a:fld>
          </a:p>
        </p:txBody>
      </p:sp>
      <p:sp>
        <p:nvSpPr>
          <p:cNvPr id="107" name="Shape 107"/>
          <p:cNvSpPr txBox="1"/>
          <p:nvPr/>
        </p:nvSpPr>
        <p:spPr>
          <a:xfrm>
            <a:off x="6847114" y="372337"/>
            <a:ext cx="2179681" cy="307777"/>
          </a:xfrm>
          <a:prstGeom prst="rect">
            <a:avLst/>
          </a:prstGeom>
          <a:noFill/>
          <a:ln>
            <a:noFill/>
          </a:ln>
        </p:spPr>
        <p:txBody>
          <a:bodyPr anchorCtr="0" anchor="t" bIns="45700" lIns="91425" rIns="91425" tIns="45700">
            <a:noAutofit/>
          </a:bodyPr>
          <a:lstStyle/>
          <a:p>
            <a:pPr indent="0" lvl="0" marL="0" marR="0" rtl="0" algn="r">
              <a:spcBef>
                <a:spcPts val="0"/>
              </a:spcBef>
              <a:buNone/>
            </a:pPr>
            <a:r>
              <a:rPr lang="en-US">
                <a:solidFill>
                  <a:schemeClr val="lt1"/>
                </a:solidFill>
                <a:latin typeface="Cambria"/>
                <a:ea typeface="Cambria"/>
                <a:cs typeface="Cambria"/>
                <a:sym typeface="Cambria"/>
              </a:rPr>
              <a:t>The Lives of Others</a:t>
            </a:r>
          </a:p>
        </p:txBody>
      </p:sp>
      <p:sp>
        <p:nvSpPr>
          <p:cNvPr id="108" name="Shape 108"/>
          <p:cNvSpPr txBox="1"/>
          <p:nvPr/>
        </p:nvSpPr>
        <p:spPr>
          <a:xfrm>
            <a:off x="0" y="4726876"/>
            <a:ext cx="9144000" cy="276998"/>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r>
              <a:rPr lang="en-US" sz="1200">
                <a:solidFill>
                  <a:schemeClr val="lt1"/>
                </a:solidFill>
                <a:latin typeface="Cambria"/>
                <a:ea typeface="Cambria"/>
                <a:cs typeface="Cambria"/>
                <a:sym typeface="Cambria"/>
              </a:rPr>
              <a:t>[1]</a:t>
            </a:r>
          </a:p>
        </p:txBody>
      </p:sp>
      <p:pic>
        <p:nvPicPr>
          <p:cNvPr id="109" name="Shape 109"/>
          <p:cNvPicPr preferRelativeResize="0"/>
          <p:nvPr/>
        </p:nvPicPr>
        <p:blipFill>
          <a:blip r:embed="rId3">
            <a:alphaModFix/>
          </a:blip>
          <a:stretch>
            <a:fillRect/>
          </a:stretch>
        </p:blipFill>
        <p:spPr>
          <a:xfrm>
            <a:off x="5635624" y="1072203"/>
            <a:ext cx="3162525" cy="1974050"/>
          </a:xfrm>
          <a:prstGeom prst="rect">
            <a:avLst/>
          </a:prstGeom>
          <a:noFill/>
          <a:ln>
            <a:noFill/>
          </a:ln>
        </p:spPr>
      </p:pic>
      <p:pic>
        <p:nvPicPr>
          <p:cNvPr id="110" name="Shape 110"/>
          <p:cNvPicPr preferRelativeResize="0"/>
          <p:nvPr/>
        </p:nvPicPr>
        <p:blipFill>
          <a:blip r:embed="rId4">
            <a:alphaModFix/>
          </a:blip>
          <a:stretch>
            <a:fillRect/>
          </a:stretch>
        </p:blipFill>
        <p:spPr>
          <a:xfrm>
            <a:off x="4736250" y="2922075"/>
            <a:ext cx="2632073" cy="1974049"/>
          </a:xfrm>
          <a:prstGeom prst="rect">
            <a:avLst/>
          </a:prstGeom>
          <a:noFill/>
          <a:ln>
            <a:noFill/>
          </a:ln>
        </p:spPr>
      </p:pic>
      <p:sp>
        <p:nvSpPr>
          <p:cNvPr id="111" name="Shape 111"/>
          <p:cNvSpPr/>
          <p:nvPr/>
        </p:nvSpPr>
        <p:spPr>
          <a:xfrm>
            <a:off x="5615787" y="2499049"/>
            <a:ext cx="3202201" cy="408899"/>
          </a:xfrm>
          <a:prstGeom prst="rect">
            <a:avLst/>
          </a:prstGeom>
        </p:spPr>
        <p:txBody>
          <a:bodyPr>
            <a:prstTxWarp prst="textPlain"/>
          </a:bodyPr>
          <a:lstStyle/>
          <a:p>
            <a:pPr lvl="0" algn="ctr"/>
            <a:r>
              <a:rPr b="0" i="0">
                <a:ln cap="flat" cmpd="sng" w="9525">
                  <a:solidFill>
                    <a:srgbClr val="FFFFFF"/>
                  </a:solidFill>
                  <a:prstDash val="solid"/>
                  <a:round/>
                  <a:headEnd len="med" w="med" type="none"/>
                  <a:tailEnd len="med" w="med" type="none"/>
                </a:ln>
                <a:solidFill>
                  <a:srgbClr val="FFFFFF"/>
                </a:solidFill>
                <a:latin typeface="Arial"/>
              </a:rPr>
              <a:t>Gerd Weisler</a:t>
            </a:r>
          </a:p>
        </p:txBody>
      </p:sp>
      <p:sp>
        <p:nvSpPr>
          <p:cNvPr id="112" name="Shape 112"/>
          <p:cNvSpPr/>
          <p:nvPr/>
        </p:nvSpPr>
        <p:spPr>
          <a:xfrm>
            <a:off x="4694662" y="4521026"/>
            <a:ext cx="3549418" cy="476175"/>
          </a:xfrm>
          <a:prstGeom prst="rect">
            <a:avLst/>
          </a:prstGeom>
        </p:spPr>
        <p:txBody>
          <a:bodyPr>
            <a:prstTxWarp prst="textPlain"/>
          </a:bodyPr>
          <a:lstStyle/>
          <a:p>
            <a:pPr lvl="0" algn="ctr"/>
            <a:r>
              <a:rPr b="0" i="0">
                <a:ln cap="flat" cmpd="sng" w="9525">
                  <a:solidFill>
                    <a:srgbClr val="FFFFFF"/>
                  </a:solidFill>
                  <a:prstDash val="solid"/>
                  <a:round/>
                  <a:headEnd len="med" w="med" type="none"/>
                  <a:tailEnd len="med" w="med" type="none"/>
                </a:ln>
                <a:solidFill>
                  <a:srgbClr val="FFFFFF"/>
                </a:solidFill>
                <a:latin typeface="Arial"/>
              </a:rPr>
              <a:t>Georg Dreyman</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7" name="Shape 117"/>
        <p:cNvGrpSpPr/>
        <p:nvPr/>
      </p:nvGrpSpPr>
      <p:grpSpPr>
        <a:xfrm>
          <a:off x="0" y="0"/>
          <a:ext cx="0" cy="0"/>
          <a:chOff x="0" y="0"/>
          <a:chExt cx="0" cy="0"/>
        </a:xfrm>
      </p:grpSpPr>
      <p:sp>
        <p:nvSpPr>
          <p:cNvPr id="118" name="Shape 118"/>
          <p:cNvSpPr txBox="1"/>
          <p:nvPr>
            <p:ph idx="1" type="body"/>
          </p:nvPr>
        </p:nvSpPr>
        <p:spPr>
          <a:xfrm>
            <a:off x="685800" y="1352550"/>
            <a:ext cx="3733800" cy="3352800"/>
          </a:xfrm>
          <a:prstGeom prst="rect">
            <a:avLst/>
          </a:prstGeom>
          <a:noFill/>
          <a:ln>
            <a:noFill/>
          </a:ln>
        </p:spPr>
        <p:txBody>
          <a:bodyPr anchorCtr="0" anchor="t" bIns="45700" lIns="91425" rIns="91425" tIns="45700">
            <a:noAutofit/>
          </a:bodyPr>
          <a:lstStyle/>
          <a:p>
            <a:pPr indent="-205766" lvl="0" marL="205766" marR="0" rtl="0" algn="l">
              <a:lnSpc>
                <a:spcPct val="90000"/>
              </a:lnSpc>
              <a:spcBef>
                <a:spcPts val="0"/>
              </a:spcBef>
              <a:buClr>
                <a:schemeClr val="lt2"/>
              </a:buClr>
              <a:buSzPct val="90000"/>
              <a:buFont typeface="Arial"/>
              <a:buChar char="•"/>
            </a:pPr>
            <a:r>
              <a:rPr lang="en-US"/>
              <a:t>16 Million people</a:t>
            </a:r>
          </a:p>
          <a:p>
            <a:pPr indent="-205766" lvl="0" marL="205766" marR="0" rtl="0" algn="l">
              <a:lnSpc>
                <a:spcPct val="90000"/>
              </a:lnSpc>
              <a:spcBef>
                <a:spcPts val="0"/>
              </a:spcBef>
              <a:buClr>
                <a:schemeClr val="lt2"/>
              </a:buClr>
              <a:buSzPct val="90000"/>
              <a:buFont typeface="Arial"/>
              <a:buChar char="•"/>
            </a:pPr>
            <a:r>
              <a:rPr lang="en-US"/>
              <a:t>91 Thousand Stasi employees</a:t>
            </a:r>
          </a:p>
          <a:p>
            <a:pPr indent="-205766" lvl="0" marL="205766" marR="0" rtl="0" algn="l">
              <a:lnSpc>
                <a:spcPct val="90000"/>
              </a:lnSpc>
              <a:spcBef>
                <a:spcPts val="0"/>
              </a:spcBef>
              <a:buClr>
                <a:schemeClr val="lt2"/>
              </a:buClr>
              <a:buSzPct val="90000"/>
              <a:buFont typeface="Arial"/>
              <a:buChar char="•"/>
            </a:pPr>
            <a:r>
              <a:rPr lang="en-US"/>
              <a:t>174 Thousand unofficial informants</a:t>
            </a:r>
          </a:p>
          <a:p>
            <a:pPr indent="-205766" lvl="0" marL="205766" marR="0" rtl="0" algn="l">
              <a:lnSpc>
                <a:spcPct val="90000"/>
              </a:lnSpc>
              <a:spcBef>
                <a:spcPts val="0"/>
              </a:spcBef>
              <a:buClr>
                <a:schemeClr val="lt2"/>
              </a:buClr>
              <a:buSzPct val="90000"/>
              <a:buFont typeface="Arial"/>
              <a:buChar char="•"/>
            </a:pPr>
            <a:r>
              <a:rPr lang="en-US"/>
              <a:t>6 Million tracked in central database</a:t>
            </a:r>
          </a:p>
          <a:p>
            <a:pPr indent="-228600" lvl="0" marL="457200" marR="0" rtl="0" algn="l">
              <a:lnSpc>
                <a:spcPct val="90000"/>
              </a:lnSpc>
              <a:spcBef>
                <a:spcPts val="0"/>
              </a:spcBef>
            </a:pPr>
            <a:r>
              <a:rPr lang="en-US"/>
              <a:t>1 agent for 176 people</a:t>
            </a:r>
          </a:p>
          <a:p>
            <a:pPr indent="-228600" lvl="0" marL="457200" marR="0" rtl="0" algn="l">
              <a:lnSpc>
                <a:spcPct val="90000"/>
              </a:lnSpc>
              <a:spcBef>
                <a:spcPts val="0"/>
              </a:spcBef>
            </a:pPr>
            <a:r>
              <a:rPr lang="en-US"/>
              <a:t>1 in 92 people are informants</a:t>
            </a:r>
          </a:p>
          <a:p>
            <a:pPr indent="0" lvl="0" marL="0" marR="0" rtl="0" algn="l">
              <a:lnSpc>
                <a:spcPct val="90000"/>
              </a:lnSpc>
              <a:spcBef>
                <a:spcPts val="0"/>
              </a:spcBef>
              <a:buNone/>
            </a:pPr>
            <a:r>
              <a:t/>
            </a:r>
            <a:endParaRPr/>
          </a:p>
          <a:p>
            <a:pPr indent="-228600" lvl="0" marL="457200" marR="0" rtl="0" algn="l">
              <a:lnSpc>
                <a:spcPct val="90000"/>
              </a:lnSpc>
              <a:spcBef>
                <a:spcPts val="0"/>
              </a:spcBef>
            </a:pPr>
            <a:r>
              <a:rPr lang="en-US"/>
              <a:t>321 Million in America</a:t>
            </a:r>
          </a:p>
          <a:p>
            <a:pPr indent="-228600" lvl="0" marL="457200" marR="0" rtl="0" algn="l">
              <a:lnSpc>
                <a:spcPct val="90000"/>
              </a:lnSpc>
              <a:spcBef>
                <a:spcPts val="0"/>
              </a:spcBef>
            </a:pPr>
            <a:r>
              <a:rPr lang="en-US"/>
              <a:t>107 Thousand IC Employees</a:t>
            </a:r>
          </a:p>
          <a:p>
            <a:pPr indent="-228600" lvl="0" marL="457200" marR="0" rtl="0" algn="l">
              <a:lnSpc>
                <a:spcPct val="90000"/>
              </a:lnSpc>
              <a:spcBef>
                <a:spcPts val="0"/>
              </a:spcBef>
            </a:pPr>
            <a:r>
              <a:rPr lang="en-US"/>
              <a:t>1 Agent for 3000 People</a:t>
            </a:r>
          </a:p>
        </p:txBody>
      </p:sp>
      <p:sp>
        <p:nvSpPr>
          <p:cNvPr id="119" name="Shape 119"/>
          <p:cNvSpPr txBox="1"/>
          <p:nvPr>
            <p:ph idx="11" type="ftr"/>
          </p:nvPr>
        </p:nvSpPr>
        <p:spPr>
          <a:xfrm>
            <a:off x="0" y="4997196"/>
            <a:ext cx="5562600" cy="1464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lt1"/>
              </a:buClr>
              <a:buSzPct val="25000"/>
              <a:buFont typeface="Cambria"/>
              <a:buNone/>
            </a:pPr>
            <a:r>
              <a:rPr b="0" i="0" lang="en-US" sz="900" u="none" cap="none" strike="noStrike">
                <a:solidFill>
                  <a:schemeClr val="lt1"/>
                </a:solidFill>
                <a:latin typeface="Cambria"/>
                <a:ea typeface="Cambria"/>
                <a:cs typeface="Cambria"/>
                <a:sym typeface="Cambria"/>
              </a:rPr>
              <a:t>© 2016 Keith A. Pray</a:t>
            </a:r>
          </a:p>
        </p:txBody>
      </p:sp>
      <p:sp>
        <p:nvSpPr>
          <p:cNvPr id="120" name="Shape 120"/>
          <p:cNvSpPr txBox="1"/>
          <p:nvPr>
            <p:ph idx="12" type="sldNum"/>
          </p:nvPr>
        </p:nvSpPr>
        <p:spPr>
          <a:xfrm>
            <a:off x="8519160" y="4997196"/>
            <a:ext cx="624900" cy="1464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900" u="none" cap="none" strike="noStrike">
                <a:solidFill>
                  <a:schemeClr val="lt1"/>
                </a:solidFill>
                <a:latin typeface="Cambria"/>
                <a:ea typeface="Cambria"/>
                <a:cs typeface="Cambria"/>
                <a:sym typeface="Cambria"/>
              </a:rPr>
              <a:t>‹#›</a:t>
            </a:fld>
          </a:p>
        </p:txBody>
      </p:sp>
      <p:sp>
        <p:nvSpPr>
          <p:cNvPr id="121" name="Shape 121"/>
          <p:cNvSpPr txBox="1"/>
          <p:nvPr/>
        </p:nvSpPr>
        <p:spPr>
          <a:xfrm>
            <a:off x="6847114" y="372337"/>
            <a:ext cx="2179800" cy="307799"/>
          </a:xfrm>
          <a:prstGeom prst="rect">
            <a:avLst/>
          </a:prstGeom>
          <a:noFill/>
          <a:ln>
            <a:noFill/>
          </a:ln>
        </p:spPr>
        <p:txBody>
          <a:bodyPr anchorCtr="0" anchor="t" bIns="45700" lIns="91425" rIns="91425" tIns="45700">
            <a:noAutofit/>
          </a:bodyPr>
          <a:lstStyle/>
          <a:p>
            <a:pPr indent="0" lvl="0" marL="0" marR="0" rtl="0" algn="r">
              <a:spcBef>
                <a:spcPts val="0"/>
              </a:spcBef>
              <a:buNone/>
            </a:pPr>
            <a:r>
              <a:rPr lang="en-US">
                <a:solidFill>
                  <a:schemeClr val="lt1"/>
                </a:solidFill>
                <a:latin typeface="Cambria"/>
                <a:ea typeface="Cambria"/>
                <a:cs typeface="Cambria"/>
                <a:sym typeface="Cambria"/>
              </a:rPr>
              <a:t>The Lives of Others</a:t>
            </a:r>
          </a:p>
        </p:txBody>
      </p:sp>
      <p:sp>
        <p:nvSpPr>
          <p:cNvPr id="122" name="Shape 122"/>
          <p:cNvSpPr txBox="1"/>
          <p:nvPr/>
        </p:nvSpPr>
        <p:spPr>
          <a:xfrm>
            <a:off x="0" y="4726876"/>
            <a:ext cx="9144000" cy="27690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r>
              <a:rPr lang="en-US" sz="1200">
                <a:solidFill>
                  <a:schemeClr val="lt1"/>
                </a:solidFill>
                <a:latin typeface="Cambria"/>
                <a:ea typeface="Cambria"/>
                <a:cs typeface="Cambria"/>
                <a:sym typeface="Cambria"/>
              </a:rPr>
              <a:t>[4][5]</a:t>
            </a:r>
          </a:p>
        </p:txBody>
      </p:sp>
      <p:sp>
        <p:nvSpPr>
          <p:cNvPr id="123" name="Shape 123"/>
          <p:cNvSpPr txBox="1"/>
          <p:nvPr>
            <p:ph type="title"/>
          </p:nvPr>
        </p:nvSpPr>
        <p:spPr>
          <a:xfrm>
            <a:off x="685800" y="361950"/>
            <a:ext cx="7772400" cy="914400"/>
          </a:xfrm>
          <a:prstGeom prst="rect">
            <a:avLst/>
          </a:prstGeom>
          <a:noFill/>
          <a:ln>
            <a:noFill/>
          </a:ln>
        </p:spPr>
        <p:txBody>
          <a:bodyPr anchorCtr="0" anchor="ctr" bIns="45700" lIns="91425" rIns="91425" tIns="45700">
            <a:noAutofit/>
          </a:bodyPr>
          <a:lstStyle/>
          <a:p>
            <a:pPr indent="0" lvl="0" marL="0" marR="0" rtl="0" algn="l">
              <a:lnSpc>
                <a:spcPct val="80000"/>
              </a:lnSpc>
              <a:spcBef>
                <a:spcPts val="0"/>
              </a:spcBef>
              <a:buClr>
                <a:schemeClr val="lt1"/>
              </a:buClr>
              <a:buSzPct val="25000"/>
              <a:buFont typeface="Cambria"/>
              <a:buNone/>
            </a:pPr>
            <a:r>
              <a:rPr lang="en-US"/>
              <a:t>1980s East Germany vs. Modern Day America</a:t>
            </a:r>
          </a:p>
        </p:txBody>
      </p:sp>
      <p:pic>
        <p:nvPicPr>
          <p:cNvPr id="124" name="Shape 124"/>
          <p:cNvPicPr preferRelativeResize="0"/>
          <p:nvPr/>
        </p:nvPicPr>
        <p:blipFill>
          <a:blip r:embed="rId3">
            <a:alphaModFix/>
          </a:blip>
          <a:stretch>
            <a:fillRect/>
          </a:stretch>
        </p:blipFill>
        <p:spPr>
          <a:xfrm>
            <a:off x="4419600" y="1435050"/>
            <a:ext cx="4462275" cy="2671775"/>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9" name="Shape 129"/>
        <p:cNvGrpSpPr/>
        <p:nvPr/>
      </p:nvGrpSpPr>
      <p:grpSpPr>
        <a:xfrm>
          <a:off x="0" y="0"/>
          <a:ext cx="0" cy="0"/>
          <a:chOff x="0" y="0"/>
          <a:chExt cx="0" cy="0"/>
        </a:xfrm>
      </p:grpSpPr>
      <p:sp>
        <p:nvSpPr>
          <p:cNvPr id="130" name="Shape 130"/>
          <p:cNvSpPr txBox="1"/>
          <p:nvPr>
            <p:ph idx="12" type="sldNum"/>
          </p:nvPr>
        </p:nvSpPr>
        <p:spPr>
          <a:xfrm>
            <a:off x="8519160" y="4997196"/>
            <a:ext cx="624900" cy="146400"/>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pic>
        <p:nvPicPr>
          <p:cNvPr id="131" name="Shape 131"/>
          <p:cNvPicPr preferRelativeResize="0"/>
          <p:nvPr/>
        </p:nvPicPr>
        <p:blipFill>
          <a:blip r:embed="rId3">
            <a:alphaModFix/>
          </a:blip>
          <a:stretch>
            <a:fillRect/>
          </a:stretch>
        </p:blipFill>
        <p:spPr>
          <a:xfrm>
            <a:off x="1691037" y="1117675"/>
            <a:ext cx="5761925" cy="3595449"/>
          </a:xfrm>
          <a:prstGeom prst="rect">
            <a:avLst/>
          </a:prstGeom>
          <a:noFill/>
          <a:ln>
            <a:noFill/>
          </a:ln>
        </p:spPr>
      </p:pic>
      <p:sp>
        <p:nvSpPr>
          <p:cNvPr id="132" name="Shape 132"/>
          <p:cNvSpPr txBox="1"/>
          <p:nvPr>
            <p:ph type="title"/>
          </p:nvPr>
        </p:nvSpPr>
        <p:spPr>
          <a:xfrm>
            <a:off x="685800" y="361950"/>
            <a:ext cx="7772400" cy="914400"/>
          </a:xfrm>
          <a:prstGeom prst="rect">
            <a:avLst/>
          </a:prstGeom>
          <a:noFill/>
          <a:ln>
            <a:noFill/>
          </a:ln>
        </p:spPr>
        <p:txBody>
          <a:bodyPr anchorCtr="0" anchor="ctr" bIns="45700" lIns="91425" rIns="91425" tIns="45700">
            <a:noAutofit/>
          </a:bodyPr>
          <a:lstStyle/>
          <a:p>
            <a:pPr lvl="0" rtl="0">
              <a:spcBef>
                <a:spcPts val="0"/>
              </a:spcBef>
              <a:buClr>
                <a:schemeClr val="dk1"/>
              </a:buClr>
              <a:buSzPct val="40740"/>
              <a:buFont typeface="Arial"/>
              <a:buNone/>
            </a:pPr>
            <a:r>
              <a:rPr lang="en-US"/>
              <a:t>Network Communications</a:t>
            </a:r>
          </a:p>
        </p:txBody>
      </p:sp>
      <p:sp>
        <p:nvSpPr>
          <p:cNvPr id="133" name="Shape 133"/>
          <p:cNvSpPr txBox="1"/>
          <p:nvPr/>
        </p:nvSpPr>
        <p:spPr>
          <a:xfrm>
            <a:off x="0" y="4726876"/>
            <a:ext cx="9144000" cy="27690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r>
              <a:rPr b="0" i="0" lang="en-US" sz="1200" u="none" cap="none" strike="noStrike">
                <a:solidFill>
                  <a:schemeClr val="lt1"/>
                </a:solidFill>
                <a:latin typeface="Cambria"/>
                <a:ea typeface="Cambria"/>
                <a:cs typeface="Cambria"/>
                <a:sym typeface="Cambria"/>
              </a:rPr>
              <a:t>[1]</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8" name="Shape 138"/>
        <p:cNvGrpSpPr/>
        <p:nvPr/>
      </p:nvGrpSpPr>
      <p:grpSpPr>
        <a:xfrm>
          <a:off x="0" y="0"/>
          <a:ext cx="0" cy="0"/>
          <a:chOff x="0" y="0"/>
          <a:chExt cx="0" cy="0"/>
        </a:xfrm>
      </p:grpSpPr>
      <p:sp>
        <p:nvSpPr>
          <p:cNvPr id="139" name="Shape 139"/>
          <p:cNvSpPr txBox="1"/>
          <p:nvPr>
            <p:ph idx="1" type="body"/>
          </p:nvPr>
        </p:nvSpPr>
        <p:spPr>
          <a:xfrm>
            <a:off x="125850" y="4292975"/>
            <a:ext cx="8963400" cy="433800"/>
          </a:xfrm>
          <a:prstGeom prst="rect">
            <a:avLst/>
          </a:prstGeom>
          <a:noFill/>
          <a:ln>
            <a:noFill/>
          </a:ln>
        </p:spPr>
        <p:txBody>
          <a:bodyPr anchorCtr="0" anchor="t" bIns="45700" lIns="91425" rIns="91425" tIns="45700">
            <a:noAutofit/>
          </a:bodyPr>
          <a:lstStyle/>
          <a:p>
            <a:pPr indent="-228600" lvl="0" marL="457200" marR="0" rtl="0" algn="l">
              <a:lnSpc>
                <a:spcPct val="90000"/>
              </a:lnSpc>
              <a:spcBef>
                <a:spcPts val="0"/>
              </a:spcBef>
            </a:pPr>
            <a:r>
              <a:rPr lang="en-US"/>
              <a:t>NSA data mining through X-Keyscore can access logins, emails, phone #s, even metadata</a:t>
            </a:r>
          </a:p>
        </p:txBody>
      </p:sp>
      <p:sp>
        <p:nvSpPr>
          <p:cNvPr id="140" name="Shape 140"/>
          <p:cNvSpPr txBox="1"/>
          <p:nvPr>
            <p:ph idx="11" type="ftr"/>
          </p:nvPr>
        </p:nvSpPr>
        <p:spPr>
          <a:xfrm>
            <a:off x="0" y="4997196"/>
            <a:ext cx="5562600" cy="1464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lt1"/>
              </a:buClr>
              <a:buSzPct val="25000"/>
              <a:buFont typeface="Cambria"/>
              <a:buNone/>
            </a:pPr>
            <a:r>
              <a:rPr b="0" i="0" lang="en-US" sz="900" u="none" cap="none" strike="noStrike">
                <a:solidFill>
                  <a:schemeClr val="lt1"/>
                </a:solidFill>
                <a:latin typeface="Cambria"/>
                <a:ea typeface="Cambria"/>
                <a:cs typeface="Cambria"/>
                <a:sym typeface="Cambria"/>
              </a:rPr>
              <a:t>© 2016 Keith A. Pray</a:t>
            </a:r>
          </a:p>
        </p:txBody>
      </p:sp>
      <p:sp>
        <p:nvSpPr>
          <p:cNvPr id="141" name="Shape 141"/>
          <p:cNvSpPr txBox="1"/>
          <p:nvPr>
            <p:ph idx="12" type="sldNum"/>
          </p:nvPr>
        </p:nvSpPr>
        <p:spPr>
          <a:xfrm>
            <a:off x="8519160" y="4997196"/>
            <a:ext cx="624900" cy="1464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900" u="none" cap="none" strike="noStrike">
                <a:solidFill>
                  <a:schemeClr val="lt1"/>
                </a:solidFill>
                <a:latin typeface="Cambria"/>
                <a:ea typeface="Cambria"/>
                <a:cs typeface="Cambria"/>
                <a:sym typeface="Cambria"/>
              </a:rPr>
              <a:t>‹#›</a:t>
            </a:fld>
          </a:p>
        </p:txBody>
      </p:sp>
      <p:sp>
        <p:nvSpPr>
          <p:cNvPr id="142" name="Shape 142"/>
          <p:cNvSpPr txBox="1"/>
          <p:nvPr/>
        </p:nvSpPr>
        <p:spPr>
          <a:xfrm>
            <a:off x="6847114" y="372337"/>
            <a:ext cx="2179800" cy="307799"/>
          </a:xfrm>
          <a:prstGeom prst="rect">
            <a:avLst/>
          </a:prstGeom>
          <a:noFill/>
          <a:ln>
            <a:noFill/>
          </a:ln>
        </p:spPr>
        <p:txBody>
          <a:bodyPr anchorCtr="0" anchor="t" bIns="45700" lIns="91425" rIns="91425" tIns="45700">
            <a:noAutofit/>
          </a:bodyPr>
          <a:lstStyle/>
          <a:p>
            <a:pPr indent="0" lvl="0" marL="0" marR="0" rtl="0" algn="r">
              <a:spcBef>
                <a:spcPts val="0"/>
              </a:spcBef>
              <a:buNone/>
            </a:pPr>
            <a:r>
              <a:rPr lang="en-US">
                <a:solidFill>
                  <a:schemeClr val="lt1"/>
                </a:solidFill>
                <a:latin typeface="Cambria"/>
                <a:ea typeface="Cambria"/>
                <a:cs typeface="Cambria"/>
                <a:sym typeface="Cambria"/>
              </a:rPr>
              <a:t>The Lives of Others</a:t>
            </a:r>
          </a:p>
        </p:txBody>
      </p:sp>
      <p:sp>
        <p:nvSpPr>
          <p:cNvPr id="143" name="Shape 143"/>
          <p:cNvSpPr txBox="1"/>
          <p:nvPr/>
        </p:nvSpPr>
        <p:spPr>
          <a:xfrm>
            <a:off x="0" y="4726876"/>
            <a:ext cx="9144000" cy="27690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r>
              <a:rPr lang="en-US" sz="1200">
                <a:solidFill>
                  <a:schemeClr val="lt1"/>
                </a:solidFill>
                <a:latin typeface="Cambria"/>
                <a:ea typeface="Cambria"/>
                <a:cs typeface="Cambria"/>
                <a:sym typeface="Cambria"/>
              </a:rPr>
              <a:t>[16]</a:t>
            </a:r>
          </a:p>
        </p:txBody>
      </p:sp>
      <p:pic>
        <p:nvPicPr>
          <p:cNvPr id="144" name="Shape 144"/>
          <p:cNvPicPr preferRelativeResize="0"/>
          <p:nvPr/>
        </p:nvPicPr>
        <p:blipFill rotWithShape="1">
          <a:blip r:embed="rId3">
            <a:alphaModFix/>
          </a:blip>
          <a:srcRect b="0" l="0" r="0" t="53737"/>
          <a:stretch/>
        </p:blipFill>
        <p:spPr>
          <a:xfrm>
            <a:off x="-194904" y="958250"/>
            <a:ext cx="9393603" cy="3334724"/>
          </a:xfrm>
          <a:prstGeom prst="rect">
            <a:avLst/>
          </a:prstGeom>
          <a:noFill/>
          <a:ln>
            <a:noFill/>
          </a:ln>
        </p:spPr>
      </p:pic>
      <p:sp>
        <p:nvSpPr>
          <p:cNvPr id="145" name="Shape 145"/>
          <p:cNvSpPr txBox="1"/>
          <p:nvPr>
            <p:ph type="title"/>
          </p:nvPr>
        </p:nvSpPr>
        <p:spPr>
          <a:xfrm>
            <a:off x="685800" y="133350"/>
            <a:ext cx="7772400" cy="914400"/>
          </a:xfrm>
          <a:prstGeom prst="rect">
            <a:avLst/>
          </a:prstGeom>
          <a:noFill/>
          <a:ln>
            <a:noFill/>
          </a:ln>
        </p:spPr>
        <p:txBody>
          <a:bodyPr anchorCtr="0" anchor="ctr" bIns="45700" lIns="91425" rIns="91425" tIns="45700">
            <a:noAutofit/>
          </a:bodyPr>
          <a:lstStyle/>
          <a:p>
            <a:pPr lvl="0" rtl="0">
              <a:spcBef>
                <a:spcPts val="0"/>
              </a:spcBef>
              <a:buClr>
                <a:schemeClr val="dk1"/>
              </a:buClr>
              <a:buSzPct val="40740"/>
              <a:buFont typeface="Arial"/>
              <a:buNone/>
            </a:pPr>
            <a:r>
              <a:rPr lang="en-US"/>
              <a:t>Network Communications</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0" name="Shape 150"/>
        <p:cNvGrpSpPr/>
        <p:nvPr/>
      </p:nvGrpSpPr>
      <p:grpSpPr>
        <a:xfrm>
          <a:off x="0" y="0"/>
          <a:ext cx="0" cy="0"/>
          <a:chOff x="0" y="0"/>
          <a:chExt cx="0" cy="0"/>
        </a:xfrm>
      </p:grpSpPr>
      <p:sp>
        <p:nvSpPr>
          <p:cNvPr id="151" name="Shape 151"/>
          <p:cNvSpPr txBox="1"/>
          <p:nvPr>
            <p:ph type="title"/>
          </p:nvPr>
        </p:nvSpPr>
        <p:spPr>
          <a:xfrm>
            <a:off x="685800" y="361950"/>
            <a:ext cx="7772400" cy="914400"/>
          </a:xfrm>
          <a:prstGeom prst="rect">
            <a:avLst/>
          </a:prstGeom>
          <a:noFill/>
          <a:ln>
            <a:noFill/>
          </a:ln>
        </p:spPr>
        <p:txBody>
          <a:bodyPr anchorCtr="0" anchor="ctr" bIns="45700" lIns="91425" rIns="91425" tIns="45700">
            <a:noAutofit/>
          </a:bodyPr>
          <a:lstStyle/>
          <a:p>
            <a:pPr indent="0" lvl="0" marL="0" marR="0" rtl="0" algn="l">
              <a:lnSpc>
                <a:spcPct val="80000"/>
              </a:lnSpc>
              <a:spcBef>
                <a:spcPts val="0"/>
              </a:spcBef>
              <a:buClr>
                <a:schemeClr val="lt1"/>
              </a:buClr>
              <a:buSzPct val="25000"/>
              <a:buFont typeface="Cambria"/>
              <a:buNone/>
            </a:pPr>
            <a:r>
              <a:rPr lang="en-US"/>
              <a:t>Computer And Network Security</a:t>
            </a:r>
          </a:p>
        </p:txBody>
      </p:sp>
      <p:sp>
        <p:nvSpPr>
          <p:cNvPr id="152" name="Shape 152"/>
          <p:cNvSpPr txBox="1"/>
          <p:nvPr>
            <p:ph idx="1" type="body"/>
          </p:nvPr>
        </p:nvSpPr>
        <p:spPr>
          <a:xfrm>
            <a:off x="378550" y="1129113"/>
            <a:ext cx="3733800" cy="3352800"/>
          </a:xfrm>
          <a:prstGeom prst="rect">
            <a:avLst/>
          </a:prstGeom>
          <a:noFill/>
          <a:ln>
            <a:noFill/>
          </a:ln>
        </p:spPr>
        <p:txBody>
          <a:bodyPr anchorCtr="0" anchor="t" bIns="45700" lIns="91425" rIns="91425" tIns="45700">
            <a:noAutofit/>
          </a:bodyPr>
          <a:lstStyle/>
          <a:p>
            <a:pPr indent="-205766" lvl="0" marL="205766" marR="0" rtl="0" algn="l">
              <a:lnSpc>
                <a:spcPct val="90000"/>
              </a:lnSpc>
              <a:spcBef>
                <a:spcPts val="0"/>
              </a:spcBef>
              <a:buClr>
                <a:schemeClr val="lt2"/>
              </a:buClr>
              <a:buSzPct val="90000"/>
              <a:buFont typeface="Arial"/>
              <a:buChar char="•"/>
            </a:pPr>
            <a:r>
              <a:rPr lang="en-US"/>
              <a:t>Authors had to write in secret and smuggle physical articles over the border</a:t>
            </a:r>
          </a:p>
          <a:p>
            <a:pPr indent="0" lvl="0" marL="0" marR="0" rtl="0" algn="l">
              <a:lnSpc>
                <a:spcPct val="90000"/>
              </a:lnSpc>
              <a:spcBef>
                <a:spcPts val="0"/>
              </a:spcBef>
              <a:buNone/>
            </a:pPr>
            <a:r>
              <a:t/>
            </a:r>
            <a:endParaRPr/>
          </a:p>
          <a:p>
            <a:pPr indent="-205766" lvl="0" marL="205766" marR="0" rtl="0" algn="l">
              <a:lnSpc>
                <a:spcPct val="90000"/>
              </a:lnSpc>
              <a:spcBef>
                <a:spcPts val="0"/>
              </a:spcBef>
              <a:buClr>
                <a:schemeClr val="lt2"/>
              </a:buClr>
              <a:buSzPct val="90000"/>
              <a:buFont typeface="Arial"/>
              <a:buChar char="•"/>
            </a:pPr>
            <a:r>
              <a:rPr lang="en-US"/>
              <a:t>The Stasi monitored phone calls, bugged houses, and analyzed typewriter typeface</a:t>
            </a:r>
          </a:p>
        </p:txBody>
      </p:sp>
      <p:sp>
        <p:nvSpPr>
          <p:cNvPr id="153" name="Shape 153"/>
          <p:cNvSpPr txBox="1"/>
          <p:nvPr>
            <p:ph idx="11" type="ftr"/>
          </p:nvPr>
        </p:nvSpPr>
        <p:spPr>
          <a:xfrm>
            <a:off x="0" y="4997196"/>
            <a:ext cx="5562600" cy="1464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lt1"/>
              </a:buClr>
              <a:buSzPct val="25000"/>
              <a:buFont typeface="Cambria"/>
              <a:buNone/>
            </a:pPr>
            <a:r>
              <a:rPr b="0" i="0" lang="en-US" sz="900" u="none" cap="none" strike="noStrike">
                <a:solidFill>
                  <a:schemeClr val="lt1"/>
                </a:solidFill>
                <a:latin typeface="Cambria"/>
                <a:ea typeface="Cambria"/>
                <a:cs typeface="Cambria"/>
                <a:sym typeface="Cambria"/>
              </a:rPr>
              <a:t>© 2016 Keith A. Pray</a:t>
            </a:r>
          </a:p>
        </p:txBody>
      </p:sp>
      <p:sp>
        <p:nvSpPr>
          <p:cNvPr id="154" name="Shape 154"/>
          <p:cNvSpPr txBox="1"/>
          <p:nvPr>
            <p:ph idx="12" type="sldNum"/>
          </p:nvPr>
        </p:nvSpPr>
        <p:spPr>
          <a:xfrm>
            <a:off x="8519160" y="4997196"/>
            <a:ext cx="624900" cy="1464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900" u="none" cap="none" strike="noStrike">
                <a:solidFill>
                  <a:schemeClr val="lt1"/>
                </a:solidFill>
                <a:latin typeface="Cambria"/>
                <a:ea typeface="Cambria"/>
                <a:cs typeface="Cambria"/>
                <a:sym typeface="Cambria"/>
              </a:rPr>
              <a:t>‹#›</a:t>
            </a:fld>
          </a:p>
        </p:txBody>
      </p:sp>
      <p:sp>
        <p:nvSpPr>
          <p:cNvPr id="155" name="Shape 155"/>
          <p:cNvSpPr txBox="1"/>
          <p:nvPr/>
        </p:nvSpPr>
        <p:spPr>
          <a:xfrm>
            <a:off x="6847114" y="372337"/>
            <a:ext cx="2179800" cy="307799"/>
          </a:xfrm>
          <a:prstGeom prst="rect">
            <a:avLst/>
          </a:prstGeom>
          <a:noFill/>
          <a:ln>
            <a:noFill/>
          </a:ln>
        </p:spPr>
        <p:txBody>
          <a:bodyPr anchorCtr="0" anchor="t" bIns="45700" lIns="91425" rIns="91425" tIns="45700">
            <a:noAutofit/>
          </a:bodyPr>
          <a:lstStyle/>
          <a:p>
            <a:pPr indent="0" lvl="0" marL="0" marR="0" rtl="0" algn="r">
              <a:spcBef>
                <a:spcPts val="0"/>
              </a:spcBef>
              <a:buNone/>
            </a:pPr>
            <a:r>
              <a:rPr lang="en-US">
                <a:solidFill>
                  <a:schemeClr val="lt1"/>
                </a:solidFill>
                <a:latin typeface="Cambria"/>
                <a:ea typeface="Cambria"/>
                <a:cs typeface="Cambria"/>
                <a:sym typeface="Cambria"/>
              </a:rPr>
              <a:t>The Lives of Others</a:t>
            </a:r>
          </a:p>
        </p:txBody>
      </p:sp>
      <p:pic>
        <p:nvPicPr>
          <p:cNvPr id="156" name="Shape 156"/>
          <p:cNvPicPr preferRelativeResize="0"/>
          <p:nvPr/>
        </p:nvPicPr>
        <p:blipFill>
          <a:blip r:embed="rId3">
            <a:alphaModFix/>
          </a:blip>
          <a:stretch>
            <a:fillRect/>
          </a:stretch>
        </p:blipFill>
        <p:spPr>
          <a:xfrm>
            <a:off x="5827722" y="1057199"/>
            <a:ext cx="4035702" cy="2742849"/>
          </a:xfrm>
          <a:prstGeom prst="rect">
            <a:avLst/>
          </a:prstGeom>
          <a:noFill/>
          <a:ln>
            <a:noFill/>
          </a:ln>
        </p:spPr>
      </p:pic>
      <p:pic>
        <p:nvPicPr>
          <p:cNvPr id="157" name="Shape 157"/>
          <p:cNvPicPr preferRelativeResize="0"/>
          <p:nvPr/>
        </p:nvPicPr>
        <p:blipFill>
          <a:blip r:embed="rId4">
            <a:alphaModFix/>
          </a:blip>
          <a:stretch>
            <a:fillRect/>
          </a:stretch>
        </p:blipFill>
        <p:spPr>
          <a:xfrm>
            <a:off x="3561850" y="2566225"/>
            <a:ext cx="3499950" cy="2510625"/>
          </a:xfrm>
          <a:prstGeom prst="rect">
            <a:avLst/>
          </a:prstGeom>
          <a:noFill/>
          <a:ln>
            <a:noFill/>
          </a:ln>
        </p:spPr>
      </p:pic>
      <p:sp>
        <p:nvSpPr>
          <p:cNvPr id="158" name="Shape 158"/>
          <p:cNvSpPr txBox="1"/>
          <p:nvPr/>
        </p:nvSpPr>
        <p:spPr>
          <a:xfrm>
            <a:off x="0" y="4726876"/>
            <a:ext cx="9144000" cy="27690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r>
              <a:rPr b="0" i="0" lang="en-US" sz="1200" u="none" cap="none" strike="noStrike">
                <a:solidFill>
                  <a:schemeClr val="lt1"/>
                </a:solidFill>
                <a:latin typeface="Cambria"/>
                <a:ea typeface="Cambria"/>
                <a:cs typeface="Cambria"/>
                <a:sym typeface="Cambria"/>
              </a:rPr>
              <a:t>[1], [17]</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3" name="Shape 163"/>
        <p:cNvGrpSpPr/>
        <p:nvPr/>
      </p:nvGrpSpPr>
      <p:grpSpPr>
        <a:xfrm>
          <a:off x="0" y="0"/>
          <a:ext cx="0" cy="0"/>
          <a:chOff x="0" y="0"/>
          <a:chExt cx="0" cy="0"/>
        </a:xfrm>
      </p:grpSpPr>
      <p:sp>
        <p:nvSpPr>
          <p:cNvPr id="164" name="Shape 164"/>
          <p:cNvSpPr txBox="1"/>
          <p:nvPr>
            <p:ph type="title"/>
          </p:nvPr>
        </p:nvSpPr>
        <p:spPr>
          <a:xfrm>
            <a:off x="685800" y="361950"/>
            <a:ext cx="7772400" cy="914400"/>
          </a:xfrm>
          <a:prstGeom prst="rect">
            <a:avLst/>
          </a:prstGeom>
          <a:noFill/>
          <a:ln>
            <a:noFill/>
          </a:ln>
        </p:spPr>
        <p:txBody>
          <a:bodyPr anchorCtr="0" anchor="ctr" bIns="45700" lIns="91425" rIns="91425" tIns="45700">
            <a:noAutofit/>
          </a:bodyPr>
          <a:lstStyle/>
          <a:p>
            <a:pPr indent="0" lvl="0" marL="0" marR="0" rtl="0" algn="l">
              <a:lnSpc>
                <a:spcPct val="80000"/>
              </a:lnSpc>
              <a:spcBef>
                <a:spcPts val="0"/>
              </a:spcBef>
              <a:buClr>
                <a:schemeClr val="lt1"/>
              </a:buClr>
              <a:buSzPct val="25000"/>
              <a:buFont typeface="Cambria"/>
              <a:buNone/>
            </a:pPr>
            <a:r>
              <a:rPr lang="en-US"/>
              <a:t>Computer And Network Security</a:t>
            </a:r>
          </a:p>
        </p:txBody>
      </p:sp>
      <p:sp>
        <p:nvSpPr>
          <p:cNvPr id="165" name="Shape 165"/>
          <p:cNvSpPr txBox="1"/>
          <p:nvPr>
            <p:ph idx="1" type="body"/>
          </p:nvPr>
        </p:nvSpPr>
        <p:spPr>
          <a:xfrm>
            <a:off x="685800" y="1325213"/>
            <a:ext cx="3733800" cy="3352800"/>
          </a:xfrm>
          <a:prstGeom prst="rect">
            <a:avLst/>
          </a:prstGeom>
          <a:noFill/>
          <a:ln>
            <a:noFill/>
          </a:ln>
        </p:spPr>
        <p:txBody>
          <a:bodyPr anchorCtr="0" anchor="t" bIns="45700" lIns="91425" rIns="91425" tIns="45700">
            <a:noAutofit/>
          </a:bodyPr>
          <a:lstStyle/>
          <a:p>
            <a:pPr indent="-205766" lvl="0" marL="205766" marR="0" rtl="0" algn="l">
              <a:lnSpc>
                <a:spcPct val="90000"/>
              </a:lnSpc>
              <a:spcBef>
                <a:spcPts val="0"/>
              </a:spcBef>
              <a:buClr>
                <a:schemeClr val="lt2"/>
              </a:buClr>
              <a:buSzPct val="90000"/>
              <a:buFont typeface="Arial"/>
              <a:buChar char="•"/>
            </a:pPr>
            <a:r>
              <a:rPr lang="en-US"/>
              <a:t>Instead of risky face-to-face meetings, authors could have benefited from encrypted communications such as Signal</a:t>
            </a:r>
          </a:p>
          <a:p>
            <a:pPr indent="0" lvl="0" marL="0" marR="0" rtl="0" algn="l">
              <a:lnSpc>
                <a:spcPct val="90000"/>
              </a:lnSpc>
              <a:spcBef>
                <a:spcPts val="0"/>
              </a:spcBef>
              <a:buNone/>
            </a:pPr>
            <a:r>
              <a:t/>
            </a:r>
            <a:endParaRPr/>
          </a:p>
          <a:p>
            <a:pPr indent="-205766" lvl="0" marL="205766" marR="0" rtl="0" algn="l">
              <a:lnSpc>
                <a:spcPct val="90000"/>
              </a:lnSpc>
              <a:spcBef>
                <a:spcPts val="0"/>
              </a:spcBef>
              <a:buClr>
                <a:schemeClr val="lt2"/>
              </a:buClr>
              <a:buSzPct val="90000"/>
              <a:buFont typeface="Arial"/>
              <a:buChar char="•"/>
            </a:pPr>
            <a:r>
              <a:rPr lang="en-US"/>
              <a:t>Authors could have become anonymous Aaron Browns</a:t>
            </a:r>
          </a:p>
        </p:txBody>
      </p:sp>
      <p:sp>
        <p:nvSpPr>
          <p:cNvPr id="166" name="Shape 166"/>
          <p:cNvSpPr txBox="1"/>
          <p:nvPr>
            <p:ph idx="2" type="body"/>
          </p:nvPr>
        </p:nvSpPr>
        <p:spPr>
          <a:xfrm>
            <a:off x="5227975" y="584200"/>
            <a:ext cx="3733800" cy="3352800"/>
          </a:xfrm>
          <a:prstGeom prst="rect">
            <a:avLst/>
          </a:prstGeom>
          <a:noFill/>
          <a:ln cap="flat" cmpd="sng" w="9525">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l">
              <a:lnSpc>
                <a:spcPct val="90000"/>
              </a:lnSpc>
              <a:spcBef>
                <a:spcPts val="0"/>
              </a:spcBef>
              <a:buClr>
                <a:schemeClr val="lt2"/>
              </a:buClr>
              <a:buSzPct val="25000"/>
              <a:buFont typeface="Arial"/>
              <a:buNone/>
            </a:pPr>
            <a:r>
              <a:t/>
            </a:r>
            <a:endParaRPr/>
          </a:p>
          <a:p>
            <a:pPr indent="0" lvl="0" marL="0" marR="0" rtl="0" algn="ctr">
              <a:lnSpc>
                <a:spcPct val="90000"/>
              </a:lnSpc>
              <a:spcBef>
                <a:spcPts val="0"/>
              </a:spcBef>
              <a:buClr>
                <a:schemeClr val="lt2"/>
              </a:buClr>
              <a:buSzPct val="25000"/>
              <a:buFont typeface="Arial"/>
              <a:buNone/>
            </a:pPr>
            <a:r>
              <a:rPr lang="en-US"/>
              <a:t>&lt;These are the same picture, except google recognized &amp; blocked the first.&gt;</a:t>
            </a:r>
          </a:p>
        </p:txBody>
      </p:sp>
      <p:sp>
        <p:nvSpPr>
          <p:cNvPr id="167" name="Shape 167"/>
          <p:cNvSpPr txBox="1"/>
          <p:nvPr>
            <p:ph idx="11" type="ftr"/>
          </p:nvPr>
        </p:nvSpPr>
        <p:spPr>
          <a:xfrm>
            <a:off x="0" y="4997196"/>
            <a:ext cx="5562600" cy="1464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lt1"/>
              </a:buClr>
              <a:buSzPct val="25000"/>
              <a:buFont typeface="Cambria"/>
              <a:buNone/>
            </a:pPr>
            <a:r>
              <a:rPr b="0" i="0" lang="en-US" sz="900" u="none" cap="none" strike="noStrike">
                <a:solidFill>
                  <a:schemeClr val="lt1"/>
                </a:solidFill>
                <a:latin typeface="Cambria"/>
                <a:ea typeface="Cambria"/>
                <a:cs typeface="Cambria"/>
                <a:sym typeface="Cambria"/>
              </a:rPr>
              <a:t>© 2016 Keith A. Pray</a:t>
            </a:r>
          </a:p>
        </p:txBody>
      </p:sp>
      <p:sp>
        <p:nvSpPr>
          <p:cNvPr id="168" name="Shape 168"/>
          <p:cNvSpPr txBox="1"/>
          <p:nvPr>
            <p:ph idx="12" type="sldNum"/>
          </p:nvPr>
        </p:nvSpPr>
        <p:spPr>
          <a:xfrm>
            <a:off x="8519160" y="4997196"/>
            <a:ext cx="624900" cy="1464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900" u="none" cap="none" strike="noStrike">
                <a:solidFill>
                  <a:schemeClr val="lt1"/>
                </a:solidFill>
                <a:latin typeface="Cambria"/>
                <a:ea typeface="Cambria"/>
                <a:cs typeface="Cambria"/>
                <a:sym typeface="Cambria"/>
              </a:rPr>
              <a:t>‹#›</a:t>
            </a:fld>
          </a:p>
        </p:txBody>
      </p:sp>
      <p:sp>
        <p:nvSpPr>
          <p:cNvPr id="169" name="Shape 169"/>
          <p:cNvSpPr txBox="1"/>
          <p:nvPr/>
        </p:nvSpPr>
        <p:spPr>
          <a:xfrm>
            <a:off x="6847114" y="372337"/>
            <a:ext cx="2179800" cy="307799"/>
          </a:xfrm>
          <a:prstGeom prst="rect">
            <a:avLst/>
          </a:prstGeom>
          <a:noFill/>
          <a:ln>
            <a:noFill/>
          </a:ln>
        </p:spPr>
        <p:txBody>
          <a:bodyPr anchorCtr="0" anchor="t" bIns="45700" lIns="91425" rIns="91425" tIns="45700">
            <a:noAutofit/>
          </a:bodyPr>
          <a:lstStyle/>
          <a:p>
            <a:pPr indent="0" lvl="0" marL="0" marR="0" rtl="0" algn="r">
              <a:spcBef>
                <a:spcPts val="0"/>
              </a:spcBef>
              <a:buNone/>
            </a:pPr>
            <a:r>
              <a:rPr lang="en-US">
                <a:solidFill>
                  <a:schemeClr val="lt1"/>
                </a:solidFill>
                <a:latin typeface="Cambria"/>
                <a:ea typeface="Cambria"/>
                <a:cs typeface="Cambria"/>
                <a:sym typeface="Cambria"/>
              </a:rPr>
              <a:t>The Lives of Others</a:t>
            </a:r>
          </a:p>
        </p:txBody>
      </p:sp>
      <p:sp>
        <p:nvSpPr>
          <p:cNvPr id="170" name="Shape 170"/>
          <p:cNvSpPr txBox="1"/>
          <p:nvPr/>
        </p:nvSpPr>
        <p:spPr>
          <a:xfrm>
            <a:off x="0" y="4726876"/>
            <a:ext cx="9144000" cy="27690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r>
              <a:rPr lang="en-US" sz="1200">
                <a:solidFill>
                  <a:schemeClr val="lt1"/>
                </a:solidFill>
                <a:latin typeface="Cambria"/>
                <a:ea typeface="Cambria"/>
                <a:cs typeface="Cambria"/>
                <a:sym typeface="Cambria"/>
              </a:rPr>
              <a:t>[14], [15], [18]</a:t>
            </a:r>
          </a:p>
        </p:txBody>
      </p:sp>
      <p:sp>
        <p:nvSpPr>
          <p:cNvPr id="171" name="Shape 171"/>
          <p:cNvSpPr/>
          <p:nvPr/>
        </p:nvSpPr>
        <p:spPr>
          <a:xfrm>
            <a:off x="5733850" y="704675"/>
            <a:ext cx="1268050" cy="1212375"/>
          </a:xfrm>
          <a:prstGeom prst="rect">
            <a:avLst/>
          </a:prstGeom>
          <a:noFill/>
          <a:ln>
            <a:noFill/>
          </a:ln>
        </p:spPr>
      </p:sp>
      <p:pic>
        <p:nvPicPr>
          <p:cNvPr id="172" name="Shape 172"/>
          <p:cNvPicPr preferRelativeResize="0"/>
          <p:nvPr/>
        </p:nvPicPr>
        <p:blipFill>
          <a:blip r:embed="rId3">
            <a:alphaModFix/>
          </a:blip>
          <a:stretch>
            <a:fillRect/>
          </a:stretch>
        </p:blipFill>
        <p:spPr>
          <a:xfrm>
            <a:off x="7536154" y="692399"/>
            <a:ext cx="1293720" cy="1236925"/>
          </a:xfrm>
          <a:prstGeom prst="rect">
            <a:avLst/>
          </a:prstGeom>
          <a:noFill/>
          <a:ln>
            <a:noFill/>
          </a:ln>
        </p:spPr>
      </p:pic>
      <p:pic>
        <p:nvPicPr>
          <p:cNvPr id="173" name="Shape 173"/>
          <p:cNvPicPr preferRelativeResize="0"/>
          <p:nvPr/>
        </p:nvPicPr>
        <p:blipFill>
          <a:blip r:embed="rId4">
            <a:alphaModFix/>
          </a:blip>
          <a:stretch>
            <a:fillRect/>
          </a:stretch>
        </p:blipFill>
        <p:spPr>
          <a:xfrm>
            <a:off x="5733849" y="2876949"/>
            <a:ext cx="2722049" cy="1673475"/>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8" name="Shape 178"/>
        <p:cNvGrpSpPr/>
        <p:nvPr/>
      </p:nvGrpSpPr>
      <p:grpSpPr>
        <a:xfrm>
          <a:off x="0" y="0"/>
          <a:ext cx="0" cy="0"/>
          <a:chOff x="0" y="0"/>
          <a:chExt cx="0" cy="0"/>
        </a:xfrm>
      </p:grpSpPr>
      <p:sp>
        <p:nvSpPr>
          <p:cNvPr id="179" name="Shape 179"/>
          <p:cNvSpPr txBox="1"/>
          <p:nvPr>
            <p:ph type="title"/>
          </p:nvPr>
        </p:nvSpPr>
        <p:spPr>
          <a:xfrm>
            <a:off x="685800" y="361950"/>
            <a:ext cx="7772400" cy="914400"/>
          </a:xfrm>
          <a:prstGeom prst="rect">
            <a:avLst/>
          </a:prstGeom>
          <a:noFill/>
          <a:ln>
            <a:noFill/>
          </a:ln>
        </p:spPr>
        <p:txBody>
          <a:bodyPr anchorCtr="0" anchor="ctr" bIns="45700" lIns="91425" rIns="91425" tIns="45700">
            <a:noAutofit/>
          </a:bodyPr>
          <a:lstStyle/>
          <a:p>
            <a:pPr indent="0" lvl="0" marL="0" marR="0" rtl="0" algn="l">
              <a:lnSpc>
                <a:spcPct val="80000"/>
              </a:lnSpc>
              <a:spcBef>
                <a:spcPts val="0"/>
              </a:spcBef>
              <a:buClr>
                <a:schemeClr val="lt1"/>
              </a:buClr>
              <a:buSzPct val="25000"/>
              <a:buFont typeface="Cambria"/>
              <a:buNone/>
            </a:pPr>
            <a:r>
              <a:rPr lang="en-US"/>
              <a:t>Mass Surveillance in GDR  VS </a:t>
            </a:r>
          </a:p>
          <a:p>
            <a:pPr indent="0" lvl="0" marL="0" marR="0" rtl="0" algn="l">
              <a:lnSpc>
                <a:spcPct val="80000"/>
              </a:lnSpc>
              <a:spcBef>
                <a:spcPts val="0"/>
              </a:spcBef>
              <a:buClr>
                <a:schemeClr val="lt1"/>
              </a:buClr>
              <a:buSzPct val="25000"/>
              <a:buFont typeface="Cambria"/>
              <a:buNone/>
            </a:pPr>
            <a:r>
              <a:rPr lang="en-US"/>
              <a:t>Strong Privacy Law in Germany</a:t>
            </a:r>
          </a:p>
        </p:txBody>
      </p:sp>
      <p:sp>
        <p:nvSpPr>
          <p:cNvPr id="180" name="Shape 180"/>
          <p:cNvSpPr txBox="1"/>
          <p:nvPr>
            <p:ph idx="1" type="body"/>
          </p:nvPr>
        </p:nvSpPr>
        <p:spPr>
          <a:xfrm>
            <a:off x="685800" y="1352550"/>
            <a:ext cx="8177400" cy="3374400"/>
          </a:xfrm>
          <a:prstGeom prst="rect">
            <a:avLst/>
          </a:prstGeom>
          <a:noFill/>
          <a:ln>
            <a:noFill/>
          </a:ln>
        </p:spPr>
        <p:txBody>
          <a:bodyPr anchorCtr="0" anchor="t" bIns="45700" lIns="91425" rIns="91425" tIns="45700">
            <a:noAutofit/>
          </a:bodyPr>
          <a:lstStyle/>
          <a:p>
            <a:pPr indent="-217196" lvl="0" marL="205766" rtl="0">
              <a:spcBef>
                <a:spcPts val="0"/>
              </a:spcBef>
              <a:buClr>
                <a:schemeClr val="lt2"/>
              </a:buClr>
              <a:buSzPct val="100000"/>
              <a:buFont typeface="Arial"/>
              <a:buChar char="•"/>
            </a:pPr>
            <a:r>
              <a:rPr lang="en-US"/>
              <a:t>Although in GDR Information Privacy was  legislated, individual privacy was not well protected [7] </a:t>
            </a:r>
          </a:p>
          <a:p>
            <a:pPr indent="-217196" lvl="0" marL="205766" rtl="0">
              <a:spcBef>
                <a:spcPts val="0"/>
              </a:spcBef>
              <a:buClr>
                <a:schemeClr val="lt2"/>
              </a:buClr>
              <a:buSzPct val="100000"/>
              <a:buFont typeface="Arial"/>
              <a:buChar char="•"/>
            </a:pPr>
            <a:r>
              <a:rPr lang="en-US"/>
              <a:t>Surveillance and persecution to citizens were common in GDR</a:t>
            </a:r>
          </a:p>
          <a:p>
            <a:pPr lvl="2" marL="617302" rtl="0">
              <a:spcBef>
                <a:spcPts val="0"/>
              </a:spcBef>
              <a:buSzPct val="100000"/>
            </a:pPr>
            <a:r>
              <a:rPr lang="en-US" sz="1800"/>
              <a:t>Soviet [8], Domestic [9] ,  International [10]</a:t>
            </a:r>
          </a:p>
          <a:p>
            <a:pPr indent="-217196" lvl="0" marL="205766" rtl="0">
              <a:spcBef>
                <a:spcPts val="0"/>
              </a:spcBef>
              <a:buClr>
                <a:schemeClr val="lt2"/>
              </a:buClr>
              <a:buSzPct val="100000"/>
              <a:buFont typeface="Arial"/>
              <a:buChar char="•"/>
            </a:pPr>
            <a:r>
              <a:rPr lang="en-US"/>
              <a:t>Germany is one of the strictest countries in the world regarding privacy</a:t>
            </a:r>
          </a:p>
          <a:p>
            <a:pPr lvl="1" marL="411534" rtl="0">
              <a:spcBef>
                <a:spcPts val="0"/>
              </a:spcBef>
              <a:buSzPct val="100000"/>
            </a:pPr>
            <a:r>
              <a:rPr lang="en-US" sz="1800"/>
              <a:t>Internet privacy laws cause search engine (Google[11]) and social media (Facebook[12]) numerous problems</a:t>
            </a:r>
          </a:p>
          <a:p>
            <a:pPr indent="0" lvl="0" marL="0" rtl="0">
              <a:spcBef>
                <a:spcPts val="0"/>
              </a:spcBef>
              <a:buNone/>
            </a:pPr>
            <a:r>
              <a:t/>
            </a:r>
            <a:endParaRPr/>
          </a:p>
        </p:txBody>
      </p:sp>
      <p:sp>
        <p:nvSpPr>
          <p:cNvPr id="181" name="Shape 181"/>
          <p:cNvSpPr txBox="1"/>
          <p:nvPr>
            <p:ph idx="11" type="ftr"/>
          </p:nvPr>
        </p:nvSpPr>
        <p:spPr>
          <a:xfrm>
            <a:off x="0" y="4997196"/>
            <a:ext cx="5562600" cy="1464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lt1"/>
              </a:buClr>
              <a:buSzPct val="25000"/>
              <a:buFont typeface="Cambria"/>
              <a:buNone/>
            </a:pPr>
            <a:r>
              <a:rPr b="0" i="0" lang="en-US" sz="900" u="none" cap="none" strike="noStrike">
                <a:solidFill>
                  <a:schemeClr val="lt1"/>
                </a:solidFill>
                <a:latin typeface="Cambria"/>
                <a:ea typeface="Cambria"/>
                <a:cs typeface="Cambria"/>
                <a:sym typeface="Cambria"/>
              </a:rPr>
              <a:t>© 2016 Keith A. Pray</a:t>
            </a:r>
          </a:p>
        </p:txBody>
      </p:sp>
      <p:sp>
        <p:nvSpPr>
          <p:cNvPr id="182" name="Shape 182"/>
          <p:cNvSpPr txBox="1"/>
          <p:nvPr>
            <p:ph idx="12" type="sldNum"/>
          </p:nvPr>
        </p:nvSpPr>
        <p:spPr>
          <a:xfrm>
            <a:off x="8519160" y="4997196"/>
            <a:ext cx="624900" cy="1464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900" u="none" cap="none" strike="noStrike">
                <a:solidFill>
                  <a:schemeClr val="lt1"/>
                </a:solidFill>
                <a:latin typeface="Cambria"/>
                <a:ea typeface="Cambria"/>
                <a:cs typeface="Cambria"/>
                <a:sym typeface="Cambria"/>
              </a:rPr>
              <a:t>‹#›</a:t>
            </a:fld>
          </a:p>
        </p:txBody>
      </p:sp>
      <p:sp>
        <p:nvSpPr>
          <p:cNvPr id="183" name="Shape 183"/>
          <p:cNvSpPr txBox="1"/>
          <p:nvPr/>
        </p:nvSpPr>
        <p:spPr>
          <a:xfrm>
            <a:off x="6847114" y="372337"/>
            <a:ext cx="2179800" cy="307799"/>
          </a:xfrm>
          <a:prstGeom prst="rect">
            <a:avLst/>
          </a:prstGeom>
          <a:noFill/>
          <a:ln>
            <a:noFill/>
          </a:ln>
        </p:spPr>
        <p:txBody>
          <a:bodyPr anchorCtr="0" anchor="t" bIns="45700" lIns="91425" rIns="91425" tIns="45700">
            <a:noAutofit/>
          </a:bodyPr>
          <a:lstStyle/>
          <a:p>
            <a:pPr indent="0" lvl="0" marL="0" marR="0" rtl="0" algn="r">
              <a:spcBef>
                <a:spcPts val="0"/>
              </a:spcBef>
              <a:buNone/>
            </a:pPr>
            <a:r>
              <a:rPr lang="en-US">
                <a:solidFill>
                  <a:schemeClr val="lt1"/>
                </a:solidFill>
                <a:latin typeface="Cambria"/>
                <a:ea typeface="Cambria"/>
                <a:cs typeface="Cambria"/>
                <a:sym typeface="Cambria"/>
              </a:rPr>
              <a:t>The Lives of Others</a:t>
            </a:r>
          </a:p>
        </p:txBody>
      </p:sp>
      <p:sp>
        <p:nvSpPr>
          <p:cNvPr id="184" name="Shape 184"/>
          <p:cNvSpPr txBox="1"/>
          <p:nvPr/>
        </p:nvSpPr>
        <p:spPr>
          <a:xfrm>
            <a:off x="0" y="4726876"/>
            <a:ext cx="9144000" cy="27690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r>
              <a:rPr lang="en-US" sz="1200">
                <a:solidFill>
                  <a:schemeClr val="lt1"/>
                </a:solidFill>
                <a:latin typeface="Cambria"/>
                <a:ea typeface="Cambria"/>
                <a:cs typeface="Cambria"/>
                <a:sym typeface="Cambria"/>
              </a:rPr>
              <a:t>[7] [8] [9] [10] [11] [12]</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9" name="Shape 189"/>
        <p:cNvGrpSpPr/>
        <p:nvPr/>
      </p:nvGrpSpPr>
      <p:grpSpPr>
        <a:xfrm>
          <a:off x="0" y="0"/>
          <a:ext cx="0" cy="0"/>
          <a:chOff x="0" y="0"/>
          <a:chExt cx="0" cy="0"/>
        </a:xfrm>
      </p:grpSpPr>
      <p:sp>
        <p:nvSpPr>
          <p:cNvPr id="190" name="Shape 190"/>
          <p:cNvSpPr txBox="1"/>
          <p:nvPr>
            <p:ph type="title"/>
          </p:nvPr>
        </p:nvSpPr>
        <p:spPr>
          <a:xfrm>
            <a:off x="685800" y="361950"/>
            <a:ext cx="7772400" cy="914400"/>
          </a:xfrm>
          <a:prstGeom prst="rect">
            <a:avLst/>
          </a:prstGeom>
          <a:noFill/>
          <a:ln>
            <a:noFill/>
          </a:ln>
        </p:spPr>
        <p:txBody>
          <a:bodyPr anchorCtr="0" anchor="ctr" bIns="45700" lIns="91425" rIns="91425" tIns="45700">
            <a:noAutofit/>
          </a:bodyPr>
          <a:lstStyle/>
          <a:p>
            <a:pPr indent="0" lvl="0" marL="0" marR="0" rtl="0" algn="l">
              <a:lnSpc>
                <a:spcPct val="80000"/>
              </a:lnSpc>
              <a:spcBef>
                <a:spcPts val="0"/>
              </a:spcBef>
              <a:buClr>
                <a:schemeClr val="lt1"/>
              </a:buClr>
              <a:buSzPct val="25000"/>
              <a:buFont typeface="Cambria"/>
              <a:buNone/>
            </a:pPr>
            <a:r>
              <a:rPr lang="en-US"/>
              <a:t>Comparison of Government Collection</a:t>
            </a:r>
          </a:p>
        </p:txBody>
      </p:sp>
      <p:sp>
        <p:nvSpPr>
          <p:cNvPr id="191" name="Shape 191"/>
          <p:cNvSpPr txBox="1"/>
          <p:nvPr>
            <p:ph idx="1" type="body"/>
          </p:nvPr>
        </p:nvSpPr>
        <p:spPr>
          <a:xfrm>
            <a:off x="685800" y="1352550"/>
            <a:ext cx="6703800" cy="3352800"/>
          </a:xfrm>
          <a:prstGeom prst="rect">
            <a:avLst/>
          </a:prstGeom>
          <a:noFill/>
          <a:ln>
            <a:noFill/>
          </a:ln>
        </p:spPr>
        <p:txBody>
          <a:bodyPr anchorCtr="0" anchor="t" bIns="45700" lIns="91425" rIns="91425" tIns="45700">
            <a:noAutofit/>
          </a:bodyPr>
          <a:lstStyle/>
          <a:p>
            <a:pPr indent="-205766" lvl="0" marL="205766" marR="0" rtl="0" algn="l">
              <a:lnSpc>
                <a:spcPct val="90000"/>
              </a:lnSpc>
              <a:spcBef>
                <a:spcPts val="0"/>
              </a:spcBef>
              <a:buClr>
                <a:schemeClr val="lt2"/>
              </a:buClr>
              <a:buSzPct val="90000"/>
              <a:buFont typeface="Arial"/>
              <a:buChar char="•"/>
            </a:pPr>
            <a:r>
              <a:rPr lang="en-US"/>
              <a:t>The Movie shows both a reference database and a larger archive as well as the collection process</a:t>
            </a:r>
          </a:p>
          <a:p>
            <a:pPr indent="-205766" lvl="0" marL="205766" marR="0" rtl="0" algn="l">
              <a:lnSpc>
                <a:spcPct val="90000"/>
              </a:lnSpc>
              <a:spcBef>
                <a:spcPts val="0"/>
              </a:spcBef>
              <a:buClr>
                <a:schemeClr val="lt2"/>
              </a:buClr>
              <a:buSzPct val="90000"/>
              <a:buFont typeface="Arial"/>
              <a:buChar char="•"/>
            </a:pPr>
            <a:r>
              <a:rPr lang="en-US"/>
              <a:t>Approximately 40 Million index cards of information collected</a:t>
            </a:r>
          </a:p>
          <a:p>
            <a:pPr indent="-205766" lvl="0" marL="205766" marR="0" rtl="0" algn="l">
              <a:lnSpc>
                <a:spcPct val="90000"/>
              </a:lnSpc>
              <a:spcBef>
                <a:spcPts val="0"/>
              </a:spcBef>
              <a:buClr>
                <a:schemeClr val="lt2"/>
              </a:buClr>
              <a:buSzPct val="90000"/>
              <a:buFont typeface="Arial"/>
              <a:buChar char="•"/>
            </a:pPr>
            <a:r>
              <a:rPr lang="en-US"/>
              <a:t>Large government presence made people feel oppressed</a:t>
            </a:r>
          </a:p>
          <a:p>
            <a:pPr indent="-205766" lvl="0" marL="205766" marR="0" rtl="0" algn="l">
              <a:lnSpc>
                <a:spcPct val="90000"/>
              </a:lnSpc>
              <a:spcBef>
                <a:spcPts val="0"/>
              </a:spcBef>
              <a:buClr>
                <a:schemeClr val="lt2"/>
              </a:buClr>
              <a:buSzPct val="90000"/>
              <a:buFont typeface="Arial"/>
              <a:buChar char="•"/>
            </a:pPr>
            <a:r>
              <a:rPr lang="en-US"/>
              <a:t>Information collected could be contained in 5 terabytes</a:t>
            </a:r>
          </a:p>
          <a:p>
            <a:pPr indent="-205766" lvl="0" marL="205766" marR="0" rtl="0" algn="l">
              <a:lnSpc>
                <a:spcPct val="90000"/>
              </a:lnSpc>
              <a:spcBef>
                <a:spcPts val="0"/>
              </a:spcBef>
              <a:buClr>
                <a:schemeClr val="lt2"/>
              </a:buClr>
              <a:buSzPct val="90000"/>
              <a:buFont typeface="Arial"/>
              <a:buChar char="•"/>
            </a:pPr>
            <a:r>
              <a:rPr lang="en-US"/>
              <a:t>In the modern day, information collection is passive and larger it is a bigger threat with less present </a:t>
            </a:r>
          </a:p>
          <a:p>
            <a:pPr indent="-205766" lvl="0" marL="205766" marR="0" rtl="0" algn="l">
              <a:lnSpc>
                <a:spcPct val="90000"/>
              </a:lnSpc>
              <a:spcBef>
                <a:spcPts val="0"/>
              </a:spcBef>
              <a:buClr>
                <a:schemeClr val="lt2"/>
              </a:buClr>
              <a:buSzPct val="90000"/>
              <a:buFont typeface="Arial"/>
              <a:buChar char="•"/>
            </a:pPr>
            <a:r>
              <a:rPr lang="en-US"/>
              <a:t>NSA email database can hold a billion times more information than the Stasi held (5 Zettabytes)</a:t>
            </a:r>
          </a:p>
          <a:p>
            <a:pPr indent="0" lvl="0" marL="0" marR="0" rtl="0" algn="l">
              <a:lnSpc>
                <a:spcPct val="90000"/>
              </a:lnSpc>
              <a:spcBef>
                <a:spcPts val="0"/>
              </a:spcBef>
              <a:buNone/>
            </a:pPr>
            <a:r>
              <a:t/>
            </a:r>
            <a:endParaRPr/>
          </a:p>
        </p:txBody>
      </p:sp>
      <p:sp>
        <p:nvSpPr>
          <p:cNvPr id="192" name="Shape 192"/>
          <p:cNvSpPr txBox="1"/>
          <p:nvPr>
            <p:ph idx="11" type="ftr"/>
          </p:nvPr>
        </p:nvSpPr>
        <p:spPr>
          <a:xfrm>
            <a:off x="0" y="4997196"/>
            <a:ext cx="5562600" cy="1464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lt1"/>
              </a:buClr>
              <a:buSzPct val="25000"/>
              <a:buFont typeface="Cambria"/>
              <a:buNone/>
            </a:pPr>
            <a:r>
              <a:rPr b="0" i="0" lang="en-US" sz="900" u="none" cap="none" strike="noStrike">
                <a:solidFill>
                  <a:schemeClr val="lt1"/>
                </a:solidFill>
                <a:latin typeface="Cambria"/>
                <a:ea typeface="Cambria"/>
                <a:cs typeface="Cambria"/>
                <a:sym typeface="Cambria"/>
              </a:rPr>
              <a:t>© 2016 Keith A. Pray</a:t>
            </a:r>
          </a:p>
        </p:txBody>
      </p:sp>
      <p:sp>
        <p:nvSpPr>
          <p:cNvPr id="193" name="Shape 193"/>
          <p:cNvSpPr txBox="1"/>
          <p:nvPr>
            <p:ph idx="12" type="sldNum"/>
          </p:nvPr>
        </p:nvSpPr>
        <p:spPr>
          <a:xfrm>
            <a:off x="8519160" y="4997196"/>
            <a:ext cx="624900" cy="1464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900" u="none" cap="none" strike="noStrike">
                <a:solidFill>
                  <a:schemeClr val="lt1"/>
                </a:solidFill>
                <a:latin typeface="Cambria"/>
                <a:ea typeface="Cambria"/>
                <a:cs typeface="Cambria"/>
                <a:sym typeface="Cambria"/>
              </a:rPr>
              <a:t>‹#›</a:t>
            </a:fld>
          </a:p>
        </p:txBody>
      </p:sp>
      <p:sp>
        <p:nvSpPr>
          <p:cNvPr id="194" name="Shape 194"/>
          <p:cNvSpPr txBox="1"/>
          <p:nvPr/>
        </p:nvSpPr>
        <p:spPr>
          <a:xfrm>
            <a:off x="6847114" y="372337"/>
            <a:ext cx="2179800" cy="307799"/>
          </a:xfrm>
          <a:prstGeom prst="rect">
            <a:avLst/>
          </a:prstGeom>
          <a:noFill/>
          <a:ln>
            <a:noFill/>
          </a:ln>
        </p:spPr>
        <p:txBody>
          <a:bodyPr anchorCtr="0" anchor="t" bIns="45700" lIns="91425" rIns="91425" tIns="45700">
            <a:noAutofit/>
          </a:bodyPr>
          <a:lstStyle/>
          <a:p>
            <a:pPr indent="0" lvl="0" marL="0" marR="0" rtl="0" algn="r">
              <a:spcBef>
                <a:spcPts val="0"/>
              </a:spcBef>
              <a:buNone/>
            </a:pPr>
            <a:r>
              <a:rPr lang="en-US">
                <a:solidFill>
                  <a:schemeClr val="lt1"/>
                </a:solidFill>
                <a:latin typeface="Cambria"/>
                <a:ea typeface="Cambria"/>
                <a:cs typeface="Cambria"/>
                <a:sym typeface="Cambria"/>
              </a:rPr>
              <a:t>The Lives of Others</a:t>
            </a:r>
          </a:p>
        </p:txBody>
      </p:sp>
      <p:sp>
        <p:nvSpPr>
          <p:cNvPr id="195" name="Shape 195"/>
          <p:cNvSpPr txBox="1"/>
          <p:nvPr/>
        </p:nvSpPr>
        <p:spPr>
          <a:xfrm>
            <a:off x="0" y="4726876"/>
            <a:ext cx="9144000" cy="27690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r>
              <a:rPr lang="en-US" sz="1200">
                <a:solidFill>
                  <a:schemeClr val="lt1"/>
                </a:solidFill>
                <a:latin typeface="Cambria"/>
                <a:ea typeface="Cambria"/>
                <a:cs typeface="Cambria"/>
                <a:sym typeface="Cambria"/>
              </a:rPr>
              <a:t>[4][5]</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Red Radial 16x9">
  <a:themeElements>
    <a:clrScheme name="RedRadial_16x9">
      <a:dk1>
        <a:srgbClr val="000000"/>
      </a:dk1>
      <a:lt1>
        <a:srgbClr val="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