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
      <p:font typeface="Lato" panose="020B060402020202020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3" autoAdjust="0"/>
  </p:normalViewPr>
  <p:slideViewPr>
    <p:cSldViewPr snapToGrid="0">
      <p:cViewPr varScale="1">
        <p:scale>
          <a:sx n="126" d="100"/>
          <a:sy n="126"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Shape 2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i="0" u="none" strike="noStrike" cap="none" dirty="0">
                <a:solidFill>
                  <a:schemeClr val="dk1"/>
                </a:solidFill>
                <a:latin typeface="Calibri"/>
                <a:ea typeface="Calibri"/>
                <a:cs typeface="Calibri"/>
                <a:sym typeface="Calibri"/>
              </a:rPr>
              <a:t>(Sylvia)</a:t>
            </a:r>
            <a:endParaRPr sz="1400" dirty="0">
              <a:latin typeface="Calibri"/>
              <a:ea typeface="Calibri"/>
              <a:cs typeface="Calibri"/>
              <a:sym typeface="Calibri"/>
            </a:endParaRPr>
          </a:p>
          <a:p>
            <a:pPr marL="0" marR="0" lvl="0" indent="0" algn="l" rtl="0">
              <a:spcBef>
                <a:spcPts val="0"/>
              </a:spcBef>
              <a:spcAft>
                <a:spcPts val="0"/>
              </a:spcAft>
              <a:buNone/>
            </a:pPr>
            <a:r>
              <a:rPr lang="en" sz="1400" i="0" u="none" strike="noStrike" cap="none" dirty="0">
                <a:solidFill>
                  <a:schemeClr val="dk1"/>
                </a:solidFill>
                <a:latin typeface="Calibri"/>
                <a:ea typeface="Calibri"/>
                <a:cs typeface="Calibri"/>
                <a:sym typeface="Calibri"/>
              </a:rPr>
              <a:t/>
            </a:r>
            <a:br>
              <a:rPr lang="en" sz="1400" i="0" u="none" strike="noStrike" cap="none" dirty="0">
                <a:solidFill>
                  <a:schemeClr val="dk1"/>
                </a:solidFill>
                <a:latin typeface="Calibri"/>
                <a:ea typeface="Calibri"/>
                <a:cs typeface="Calibri"/>
                <a:sym typeface="Calibri"/>
              </a:rPr>
            </a:br>
            <a:r>
              <a:rPr lang="en" sz="1400" i="0" u="none" strike="noStrike" cap="none" dirty="0">
                <a:solidFill>
                  <a:schemeClr val="dk1"/>
                </a:solidFill>
                <a:latin typeface="Calibri"/>
                <a:ea typeface="Calibri"/>
                <a:cs typeface="Calibri"/>
                <a:sym typeface="Calibri"/>
              </a:rPr>
              <a:t>Hello Everyone, my name is Sylvia [everyone introduces themselves], and we will be presenting on the movie Hidden Figures. This </a:t>
            </a:r>
            <a:r>
              <a:rPr lang="en" sz="1400" dirty="0">
                <a:solidFill>
                  <a:schemeClr val="dk1"/>
                </a:solidFill>
                <a:latin typeface="Calibri"/>
                <a:ea typeface="Calibri"/>
                <a:cs typeface="Calibri"/>
                <a:sym typeface="Calibri"/>
              </a:rPr>
              <a:t>is</a:t>
            </a:r>
            <a:r>
              <a:rPr lang="en" sz="1400" i="0" u="none" strike="noStrike" cap="none" dirty="0">
                <a:solidFill>
                  <a:schemeClr val="dk1"/>
                </a:solidFill>
                <a:latin typeface="Calibri"/>
                <a:ea typeface="Calibri"/>
                <a:cs typeface="Calibri"/>
                <a:sym typeface="Calibri"/>
              </a:rPr>
              <a:t> a 2016 movie adaptation of the book by Margot Lee Shetterly. T</a:t>
            </a:r>
            <a:r>
              <a:rPr lang="en" sz="1400" dirty="0">
                <a:solidFill>
                  <a:schemeClr val="dk1"/>
                </a:solidFill>
                <a:latin typeface="Calibri"/>
                <a:ea typeface="Calibri"/>
                <a:cs typeface="Calibri"/>
                <a:sym typeface="Calibri"/>
              </a:rPr>
              <a:t>he events in the film are </a:t>
            </a:r>
            <a:r>
              <a:rPr lang="en" sz="1400" i="0" u="none" strike="noStrike" cap="none" dirty="0">
                <a:solidFill>
                  <a:schemeClr val="dk1"/>
                </a:solidFill>
                <a:latin typeface="Calibri"/>
                <a:ea typeface="Calibri"/>
                <a:cs typeface="Calibri"/>
                <a:sym typeface="Calibri"/>
              </a:rPr>
              <a:t>based on a true story that took place around 1961.</a:t>
            </a: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dirty="0">
                <a:solidFill>
                  <a:schemeClr val="dk1"/>
                </a:solidFill>
                <a:latin typeface="Calibri"/>
                <a:ea typeface="Calibri"/>
                <a:cs typeface="Calibri"/>
                <a:sym typeface="Calibri"/>
              </a:rPr>
              <a:t/>
            </a:r>
            <a:br>
              <a:rPr lang="en" sz="1200" b="0" i="0" u="none" strike="noStrike" cap="none" dirty="0">
                <a:solidFill>
                  <a:schemeClr val="dk1"/>
                </a:solidFill>
                <a:latin typeface="Calibri"/>
                <a:ea typeface="Calibri"/>
                <a:cs typeface="Calibri"/>
                <a:sym typeface="Calibri"/>
              </a:rPr>
            </a:br>
            <a:r>
              <a:rPr lang="en" sz="1200" b="0" i="0" u="none" strike="noStrike" cap="none" dirty="0">
                <a:solidFill>
                  <a:schemeClr val="dk1"/>
                </a:solidFill>
                <a:latin typeface="Calibri"/>
                <a:ea typeface="Calibri"/>
                <a:cs typeface="Calibri"/>
                <a:sym typeface="Calibri"/>
              </a:rPr>
              <a:t/>
            </a:r>
            <a:br>
              <a:rPr lang="en"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(Sylvia) </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
            </a:r>
            <a:br>
              <a:rPr lang="en" sz="1400" i="0" u="none" strike="noStrike" cap="none">
                <a:solidFill>
                  <a:schemeClr val="dk1"/>
                </a:solidFill>
                <a:latin typeface="Calibri"/>
                <a:ea typeface="Calibri"/>
                <a:cs typeface="Calibri"/>
                <a:sym typeface="Calibri"/>
              </a:rPr>
            </a:br>
            <a:r>
              <a:rPr lang="en" sz="1400" i="0" u="none" strike="noStrike" cap="none">
                <a:solidFill>
                  <a:schemeClr val="dk1"/>
                </a:solidFill>
                <a:latin typeface="Calibri"/>
                <a:ea typeface="Calibri"/>
                <a:cs typeface="Calibri"/>
                <a:sym typeface="Calibri"/>
              </a:rPr>
              <a:t>However, it was not easy for </a:t>
            </a:r>
            <a:r>
              <a:rPr lang="en" sz="1400">
                <a:solidFill>
                  <a:schemeClr val="dk1"/>
                </a:solidFill>
                <a:latin typeface="Calibri"/>
                <a:ea typeface="Calibri"/>
                <a:cs typeface="Calibri"/>
                <a:sym typeface="Calibri"/>
              </a:rPr>
              <a:t>Vaughan </a:t>
            </a:r>
            <a:r>
              <a:rPr lang="en" sz="1400" i="0" u="none" strike="noStrike" cap="none">
                <a:solidFill>
                  <a:schemeClr val="dk1"/>
                </a:solidFill>
                <a:latin typeface="Calibri"/>
                <a:ea typeface="Calibri"/>
                <a:cs typeface="Calibri"/>
                <a:sym typeface="Calibri"/>
              </a:rPr>
              <a:t>to get to t</a:t>
            </a:r>
            <a:r>
              <a:rPr lang="en" sz="1400">
                <a:solidFill>
                  <a:schemeClr val="dk1"/>
                </a:solidFill>
                <a:latin typeface="Calibri"/>
                <a:ea typeface="Calibri"/>
                <a:cs typeface="Calibri"/>
                <a:sym typeface="Calibri"/>
              </a:rPr>
              <a:t>he point of fixing and using the computer</a:t>
            </a:r>
            <a:r>
              <a:rPr lang="en" sz="1400" i="0" u="none" strike="noStrike" cap="none">
                <a:solidFill>
                  <a:schemeClr val="dk1"/>
                </a:solidFill>
                <a:latin typeface="Calibri"/>
                <a:ea typeface="Calibri"/>
                <a:cs typeface="Calibri"/>
                <a:sym typeface="Calibri"/>
              </a:rPr>
              <a:t>. In order to use the computer to prove to </a:t>
            </a:r>
            <a:r>
              <a:rPr lang="en" sz="1400">
                <a:solidFill>
                  <a:schemeClr val="dk1"/>
                </a:solidFill>
                <a:latin typeface="Calibri"/>
                <a:ea typeface="Calibri"/>
                <a:cs typeface="Calibri"/>
                <a:sym typeface="Calibri"/>
              </a:rPr>
              <a:t>NASA</a:t>
            </a:r>
            <a:r>
              <a:rPr lang="en" sz="1400" i="0" u="none" strike="noStrike" cap="none">
                <a:solidFill>
                  <a:schemeClr val="dk1"/>
                </a:solidFill>
                <a:latin typeface="Calibri"/>
                <a:ea typeface="Calibri"/>
                <a:cs typeface="Calibri"/>
                <a:sym typeface="Calibri"/>
              </a:rPr>
              <a:t> that she could, she had to sneak in and start it running before they came and kicked her out. She also needed to learn Fortran. When she went to the library to find a book on Fortran, she discovered that the only book was in the white section of the library. She got the book, but also got kicked out of the library for being in the wrong section.Once she had acquired this information, she did not keep it to herself, she shared it freely with the other women of the West Area Computers, who were then able to join her when she was promoted to lead the programmers of the IBM 7090.</a:t>
            </a:r>
            <a:endParaRPr sz="1400">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None/>
            </a:pPr>
            <a:r>
              <a:rPr lang="en" sz="1400">
                <a:latin typeface="Calibri"/>
                <a:ea typeface="Calibri"/>
                <a:cs typeface="Calibri"/>
                <a:sym typeface="Calibri"/>
              </a:rPr>
              <a:t>Sylvia</a:t>
            </a:r>
            <a:endParaRPr sz="1400">
              <a:latin typeface="Calibri"/>
              <a:ea typeface="Calibri"/>
              <a:cs typeface="Calibri"/>
              <a:sym typeface="Calibri"/>
            </a:endParaRPr>
          </a:p>
          <a:p>
            <a:pPr marL="0" lvl="0" indent="0" rtl="0">
              <a:lnSpc>
                <a:spcPct val="90000"/>
              </a:lnSpc>
              <a:spcBef>
                <a:spcPts val="0"/>
              </a:spcBef>
              <a:spcAft>
                <a:spcPts val="0"/>
              </a:spcAft>
              <a:buNone/>
            </a:pPr>
            <a:r>
              <a:rPr lang="en" sz="1400">
                <a:latin typeface="Calibri"/>
                <a:ea typeface="Calibri"/>
                <a:cs typeface="Calibri"/>
                <a:sym typeface="Calibri"/>
              </a:rPr>
              <a:t>All three of these women were extraordinarily skilled, and the need for their skills in critical areas opened doors for them and allowed them to prove to the other scientists and engineers, as well as to the world that they could be taken seriously. </a:t>
            </a:r>
            <a:endParaRPr sz="1400">
              <a:latin typeface="Calibri"/>
              <a:ea typeface="Calibri"/>
              <a:cs typeface="Calibri"/>
              <a:sym typeface="Calibri"/>
            </a:endParaRPr>
          </a:p>
          <a:p>
            <a:pPr marL="0" lvl="0" indent="0" rtl="0">
              <a:lnSpc>
                <a:spcPct val="90000"/>
              </a:lnSpc>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latin typeface="Calibri"/>
                <a:ea typeface="Calibri"/>
                <a:cs typeface="Calibri"/>
                <a:sym typeface="Calibri"/>
              </a:rPr>
              <a:t>Sylvia</a:t>
            </a:r>
            <a:endParaRPr>
              <a:latin typeface="Calibri"/>
              <a:ea typeface="Calibri"/>
              <a:cs typeface="Calibri"/>
              <a:sym typeface="Calibri"/>
            </a:endParaRPr>
          </a:p>
          <a:p>
            <a:pPr marL="0" lvl="0" indent="0">
              <a:spcBef>
                <a:spcPts val="0"/>
              </a:spcBef>
              <a:spcAft>
                <a:spcPts val="0"/>
              </a:spcAft>
              <a:buNone/>
            </a:pPr>
            <a:endParaRPr>
              <a:latin typeface="Calibri"/>
              <a:ea typeface="Calibri"/>
              <a:cs typeface="Calibri"/>
              <a:sym typeface="Calibri"/>
            </a:endParaRPr>
          </a:p>
          <a:p>
            <a:pPr marL="0" lvl="0" indent="0" rtl="0">
              <a:spcBef>
                <a:spcPts val="0"/>
              </a:spcBef>
              <a:spcAft>
                <a:spcPts val="0"/>
              </a:spcAft>
              <a:buNone/>
            </a:pPr>
            <a:r>
              <a:rPr lang="en">
                <a:solidFill>
                  <a:srgbClr val="333333"/>
                </a:solidFill>
                <a:highlight>
                  <a:srgbClr val="FFFFFF"/>
                </a:highlight>
                <a:latin typeface="Calibri"/>
                <a:ea typeface="Calibri"/>
                <a:cs typeface="Calibri"/>
                <a:sym typeface="Calibri"/>
              </a:rPr>
              <a:t>This graph shows that over the past 15 years, women made up on average just 15% of the initial science teams for NASA planetary missions. The bar at the bottom shows this division, with the men represented in grey on the right and the women in red on the left. The graph above shows that the trend is moving upwards from zero in 1975, to between 15 and 30 % for the modern missions. So clearly the breakthroughs by Vaughan, Jackson, and Johnson had some effect, but the problems they faced have not fully been solved.</a:t>
            </a:r>
            <a:endParaRPr>
              <a:latin typeface="Calibri"/>
              <a:ea typeface="Calibri"/>
              <a:cs typeface="Calibri"/>
              <a:sym typeface="Calibri"/>
            </a:endParaRPr>
          </a:p>
          <a:p>
            <a:pPr marL="0" lvl="0" indent="0" rtl="0">
              <a:spcBef>
                <a:spcPts val="0"/>
              </a:spcBef>
              <a:spcAft>
                <a:spcPts val="0"/>
              </a:spcAft>
              <a:buNone/>
            </a:pPr>
            <a:endParaRPr/>
          </a:p>
        </p:txBody>
      </p:sp>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latin typeface="Calibri"/>
                <a:ea typeface="Calibri"/>
                <a:cs typeface="Calibri"/>
                <a:sym typeface="Calibri"/>
              </a:rPr>
              <a:t>Mario</a:t>
            </a:r>
            <a:endParaRPr>
              <a:latin typeface="Calibri"/>
              <a:ea typeface="Calibri"/>
              <a:cs typeface="Calibri"/>
              <a:sym typeface="Calibri"/>
            </a:endParaRPr>
          </a:p>
          <a:p>
            <a:pPr marL="0" lvl="0" indent="0">
              <a:spcBef>
                <a:spcPts val="0"/>
              </a:spcBef>
              <a:spcAft>
                <a:spcPts val="0"/>
              </a:spcAft>
              <a:buNone/>
            </a:pPr>
            <a:endParaRPr/>
          </a:p>
          <a:p>
            <a:pPr marL="0" lvl="0" indent="0">
              <a:spcBef>
                <a:spcPts val="0"/>
              </a:spcBef>
              <a:spcAft>
                <a:spcPts val="0"/>
              </a:spcAft>
              <a:buNone/>
            </a:pPr>
            <a:r>
              <a:rPr lang="en">
                <a:latin typeface="Calibri"/>
                <a:ea typeface="Calibri"/>
                <a:cs typeface="Calibri"/>
                <a:sym typeface="Calibri"/>
              </a:rPr>
              <a:t>Here is another aspect of technology as a catalyst: Massive Open Online Courses, which include all the courses by Coursera, EdX, MIT, Udacity etc. They are making knowledge much more available worldwide, for free or relatively cheap prices. If you look at the growth of these courses, in 2012 there were barely any, and now there are around 8000.</a:t>
            </a:r>
            <a:endParaRPr>
              <a:latin typeface="Calibri"/>
              <a:ea typeface="Calibri"/>
              <a:cs typeface="Calibri"/>
              <a:sym typeface="Calibri"/>
            </a:endParaRPr>
          </a:p>
          <a:p>
            <a:pPr marL="0" lvl="0" indent="0">
              <a:spcBef>
                <a:spcPts val="0"/>
              </a:spcBef>
              <a:spcAft>
                <a:spcPts val="0"/>
              </a:spcAft>
              <a:buNone/>
            </a:pPr>
            <a:endParaRPr>
              <a:latin typeface="Calibri"/>
              <a:ea typeface="Calibri"/>
              <a:cs typeface="Calibri"/>
              <a:sym typeface="Calibri"/>
            </a:endParaRPr>
          </a:p>
          <a:p>
            <a:pPr marL="0" lvl="0" indent="0">
              <a:spcBef>
                <a:spcPts val="0"/>
              </a:spcBef>
              <a:spcAft>
                <a:spcPts val="0"/>
              </a:spcAft>
              <a:buNone/>
            </a:pPr>
            <a:r>
              <a:rPr lang="en">
                <a:latin typeface="Calibri"/>
                <a:ea typeface="Calibri"/>
                <a:cs typeface="Calibri"/>
                <a:sym typeface="Calibri"/>
              </a:rPr>
              <a:t>Studies done in 2015 show that 60% of these courses are taken from full-time employees. Most of them because they want to learn how to do something better within the scope of their job, much like Dorothy Vaughan. </a:t>
            </a:r>
            <a:endParaRPr>
              <a:latin typeface="Calibri"/>
              <a:ea typeface="Calibri"/>
              <a:cs typeface="Calibri"/>
              <a:sym typeface="Calibri"/>
            </a:endParaRPr>
          </a:p>
          <a:p>
            <a:pPr marL="0" lvl="0" indent="0">
              <a:spcBef>
                <a:spcPts val="0"/>
              </a:spcBef>
              <a:spcAft>
                <a:spcPts val="0"/>
              </a:spcAft>
              <a:buNone/>
            </a:pPr>
            <a:r>
              <a:rPr lang="en">
                <a:latin typeface="Calibri"/>
                <a:ea typeface="Calibri"/>
                <a:cs typeface="Calibri"/>
                <a:sym typeface="Calibri"/>
              </a:rPr>
              <a:t>Also, the same studies show that 60% of the activity on these online registrations come from developing countries. Technology here is offering inexpensive information to people who would otherwise need to either pay too much for it, steal it, or not have access at all. </a:t>
            </a:r>
            <a:endParaRPr>
              <a:latin typeface="Calibri"/>
              <a:ea typeface="Calibri"/>
              <a:cs typeface="Calibri"/>
              <a:sym typeface="Calibri"/>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90000"/>
              </a:lnSpc>
              <a:spcBef>
                <a:spcPts val="1200"/>
              </a:spcBef>
              <a:spcAft>
                <a:spcPts val="0"/>
              </a:spcAft>
              <a:buNone/>
            </a:pPr>
            <a:r>
              <a:rPr lang="en" sz="1400">
                <a:latin typeface="Calibri"/>
                <a:ea typeface="Calibri"/>
                <a:cs typeface="Calibri"/>
                <a:sym typeface="Calibri"/>
              </a:rPr>
              <a:t>Open to discussion/questions</a:t>
            </a:r>
            <a:endParaRPr sz="1400">
              <a:latin typeface="Calibri"/>
              <a:ea typeface="Calibri"/>
              <a:cs typeface="Calibri"/>
              <a:sym typeface="Calibri"/>
            </a:endParaRPr>
          </a:p>
          <a:p>
            <a:pPr marL="457200" lvl="0" indent="-317500" rtl="0">
              <a:lnSpc>
                <a:spcPct val="90000"/>
              </a:lnSpc>
              <a:spcBef>
                <a:spcPts val="1200"/>
              </a:spcBef>
              <a:spcAft>
                <a:spcPts val="0"/>
              </a:spcAft>
              <a:buSzPts val="1400"/>
              <a:buFont typeface="Calibri"/>
              <a:buAutoNum type="arabicPeriod"/>
            </a:pPr>
            <a:r>
              <a:rPr lang="en" sz="1400">
                <a:latin typeface="Calibri"/>
                <a:ea typeface="Calibri"/>
                <a:cs typeface="Calibri"/>
                <a:sym typeface="Calibri"/>
              </a:rPr>
              <a:t>It is true that they changed “computers” often, but more information might have led them to space sooner? </a:t>
            </a:r>
            <a:endParaRPr sz="1400">
              <a:latin typeface="Calibri"/>
              <a:ea typeface="Calibri"/>
              <a:cs typeface="Calibri"/>
              <a:sym typeface="Calibri"/>
            </a:endParaRPr>
          </a:p>
          <a:p>
            <a:pPr marL="457200" lvl="0" indent="-317500" rtl="0">
              <a:lnSpc>
                <a:spcPct val="90000"/>
              </a:lnSpc>
              <a:spcBef>
                <a:spcPts val="0"/>
              </a:spcBef>
              <a:spcAft>
                <a:spcPts val="0"/>
              </a:spcAft>
              <a:buSzPts val="1400"/>
              <a:buFont typeface="Calibri"/>
              <a:buAutoNum type="arabicPeriod"/>
            </a:pPr>
            <a:r>
              <a:rPr lang="en" sz="1400">
                <a:latin typeface="Calibri"/>
                <a:ea typeface="Calibri"/>
                <a:cs typeface="Calibri"/>
                <a:sym typeface="Calibri"/>
              </a:rPr>
              <a:t>Measure the door? Prepare programmers?; How can we foresee these kind of issues. </a:t>
            </a:r>
            <a:endParaRPr sz="1400">
              <a:latin typeface="Calibri"/>
              <a:ea typeface="Calibri"/>
              <a:cs typeface="Calibri"/>
              <a:sym typeface="Calibri"/>
            </a:endParaRPr>
          </a:p>
          <a:p>
            <a:pPr marL="457200" lvl="0" indent="-317500" rtl="0">
              <a:lnSpc>
                <a:spcPct val="90000"/>
              </a:lnSpc>
              <a:spcBef>
                <a:spcPts val="0"/>
              </a:spcBef>
              <a:spcAft>
                <a:spcPts val="0"/>
              </a:spcAft>
              <a:buSzPts val="1400"/>
              <a:buFont typeface="Calibri"/>
              <a:buAutoNum type="arabicPeriod"/>
            </a:pPr>
            <a:r>
              <a:rPr lang="en" sz="1400">
                <a:latin typeface="Calibri"/>
                <a:ea typeface="Calibri"/>
                <a:cs typeface="Calibri"/>
                <a:sym typeface="Calibri"/>
              </a:rPr>
              <a:t>What else do we need? Learn from mistakes, use technology to bring people together and address the major issues.</a:t>
            </a:r>
            <a:endParaRPr sz="14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Sylvia</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In this movie we observed</a:t>
            </a:r>
            <a:r>
              <a:rPr lang="en" sz="1400" i="0" u="none" strike="noStrike" cap="none">
                <a:solidFill>
                  <a:schemeClr val="dk1"/>
                </a:solidFill>
                <a:latin typeface="Calibri"/>
                <a:ea typeface="Calibri"/>
                <a:cs typeface="Calibri"/>
                <a:sym typeface="Calibri"/>
              </a:rPr>
              <a:t> how computing technology was a catalyst for social change.</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We saw how limitations </a:t>
            </a:r>
            <a:r>
              <a:rPr lang="en" sz="1400">
                <a:solidFill>
                  <a:schemeClr val="dk1"/>
                </a:solidFill>
                <a:latin typeface="Calibri"/>
                <a:ea typeface="Calibri"/>
                <a:cs typeface="Calibri"/>
                <a:sym typeface="Calibri"/>
              </a:rPr>
              <a:t>in</a:t>
            </a:r>
            <a:r>
              <a:rPr lang="en" sz="1400" i="0" u="none" strike="noStrike" cap="none">
                <a:solidFill>
                  <a:schemeClr val="dk1"/>
                </a:solidFill>
                <a:latin typeface="Calibri"/>
                <a:ea typeface="Calibri"/>
                <a:cs typeface="Calibri"/>
                <a:sym typeface="Calibri"/>
              </a:rPr>
              <a:t> access to information because of race or gender were broken by the need </a:t>
            </a:r>
            <a:r>
              <a:rPr lang="en" sz="1400">
                <a:solidFill>
                  <a:schemeClr val="dk1"/>
                </a:solidFill>
                <a:latin typeface="Calibri"/>
                <a:ea typeface="Calibri"/>
                <a:cs typeface="Calibri"/>
                <a:sym typeface="Calibri"/>
              </a:rPr>
              <a:t>for</a:t>
            </a:r>
            <a:r>
              <a:rPr lang="en" sz="1400" i="0" u="none" strike="noStrike" cap="none">
                <a:solidFill>
                  <a:schemeClr val="dk1"/>
                </a:solidFill>
                <a:latin typeface="Calibri"/>
                <a:ea typeface="Calibri"/>
                <a:cs typeface="Calibri"/>
                <a:sym typeface="Calibri"/>
              </a:rPr>
              <a:t> computing advancement.</a:t>
            </a:r>
            <a:endParaRPr sz="1400">
              <a:latin typeface="Calibri"/>
              <a:ea typeface="Calibri"/>
              <a:cs typeface="Calibri"/>
              <a:sym typeface="Calibri"/>
            </a:endParaRPr>
          </a:p>
          <a:p>
            <a:pPr marL="0" marR="0" lvl="0" indent="0" algn="l" rtl="0">
              <a:spcBef>
                <a:spcPts val="0"/>
              </a:spcBef>
              <a:spcAft>
                <a:spcPts val="0"/>
              </a:spcAft>
              <a:buNone/>
            </a:pPr>
            <a:endParaRPr sz="14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Computing skills and professionalism played a major role in how </a:t>
            </a:r>
            <a:r>
              <a:rPr lang="en" sz="1400">
                <a:solidFill>
                  <a:schemeClr val="dk1"/>
                </a:solidFill>
                <a:latin typeface="Calibri"/>
                <a:ea typeface="Calibri"/>
                <a:cs typeface="Calibri"/>
                <a:sym typeface="Calibri"/>
              </a:rPr>
              <a:t>the </a:t>
            </a:r>
            <a:r>
              <a:rPr lang="en" sz="1400" i="0" u="none" strike="noStrike" cap="none">
                <a:solidFill>
                  <a:schemeClr val="dk1"/>
                </a:solidFill>
                <a:latin typeface="Calibri"/>
                <a:ea typeface="Calibri"/>
                <a:cs typeface="Calibri"/>
                <a:sym typeface="Calibri"/>
              </a:rPr>
              <a:t>characters advanced throughout the movie.</a:t>
            </a:r>
            <a:endParaRPr sz="1400">
              <a:latin typeface="Calibri"/>
              <a:ea typeface="Calibri"/>
              <a:cs typeface="Calibri"/>
              <a:sym typeface="Calibri"/>
            </a:endParaRPr>
          </a:p>
          <a:p>
            <a:pPr marL="0" marR="0" lvl="0" indent="0" algn="l" rtl="0">
              <a:spcBef>
                <a:spcPts val="0"/>
              </a:spcBef>
              <a:spcAft>
                <a:spcPts val="0"/>
              </a:spcAft>
              <a:buNone/>
            </a:pPr>
            <a:endParaRPr sz="14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The movie also focused on topics like Intellectual property and computer reliability, both of which were encountered b</a:t>
            </a:r>
            <a:r>
              <a:rPr lang="en" sz="1400">
                <a:solidFill>
                  <a:schemeClr val="dk1"/>
                </a:solidFill>
                <a:latin typeface="Calibri"/>
                <a:ea typeface="Calibri"/>
                <a:cs typeface="Calibri"/>
                <a:sym typeface="Calibri"/>
              </a:rPr>
              <a:t>y the main characters.</a:t>
            </a:r>
            <a:endParaRPr sz="140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Alazar Genene- First let me give you a short synopsis.</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Hidden Figures follo</a:t>
            </a:r>
            <a:r>
              <a:rPr lang="en" sz="1400">
                <a:solidFill>
                  <a:schemeClr val="dk1"/>
                </a:solidFill>
                <a:latin typeface="Calibri"/>
                <a:ea typeface="Calibri"/>
                <a:cs typeface="Calibri"/>
                <a:sym typeface="Calibri"/>
              </a:rPr>
              <a:t>ws three women at NACA, NASA’s predecessor, during the space race. </a:t>
            </a:r>
            <a:r>
              <a:rPr lang="en" sz="1400" i="0" u="none" strike="noStrike" cap="none">
                <a:solidFill>
                  <a:schemeClr val="dk1"/>
                </a:solidFill>
                <a:latin typeface="Calibri"/>
                <a:ea typeface="Calibri"/>
                <a:cs typeface="Calibri"/>
                <a:sym typeface="Calibri"/>
              </a:rPr>
              <a:t>The main character, Katherine Johnson, is a mathematician who calculated orbital equations for several NASA space flights during the American and Soviet Space Race in the 1960’s. The film also features Dorothy Vaughan, the ambitious supervisor of the West Area Computing Unit, and Mary Jackson, the first African American female engineer at NASA. </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This was an important time for NASA, as the russians beat them first to space. This is why the movie has a feeling of urgency throughout. </a:t>
            </a:r>
            <a:endParaRPr sz="140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Alazar</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National Advisory Committee for Aeronautics</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Key points </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Dorothy Vaughn became supervisor 1949.</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Mark Jackson became the first black female engineer 1958</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Johnson verified the landing calculations 1962 made by IBM computer.</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dirty="0">
                <a:solidFill>
                  <a:srgbClr val="333333"/>
                </a:solidFill>
                <a:highlight>
                  <a:srgbClr val="FFFFFF"/>
                </a:highlight>
                <a:latin typeface="Calibri"/>
                <a:ea typeface="Calibri"/>
                <a:cs typeface="Calibri"/>
                <a:sym typeface="Calibri"/>
              </a:rPr>
              <a:t>2015 Johnson was recognized for her groundbreaking work with the presidential award</a:t>
            </a:r>
            <a:endParaRPr dirty="0">
              <a:solidFill>
                <a:srgbClr val="333333"/>
              </a:solidFill>
              <a:highlight>
                <a:srgbClr val="FFFFFF"/>
              </a:highlight>
              <a:latin typeface="Calibri"/>
              <a:ea typeface="Calibri"/>
              <a:cs typeface="Calibri"/>
              <a:sym typeface="Calibri"/>
            </a:endParaRPr>
          </a:p>
          <a:p>
            <a:pPr marL="0" lvl="0" indent="0">
              <a:spcBef>
                <a:spcPts val="0"/>
              </a:spcBef>
              <a:spcAft>
                <a:spcPts val="0"/>
              </a:spcAft>
              <a:buNone/>
            </a:pPr>
            <a:r>
              <a:rPr lang="en" sz="1650" dirty="0">
                <a:highlight>
                  <a:srgbClr val="FFFFFF"/>
                </a:highlight>
              </a:rPr>
              <a:t>X-Ray Spectrometer- George Alcorn NASA Goddard Space flightCenter Inventor of the year</a:t>
            </a:r>
            <a:endParaRPr dirty="0">
              <a:highlight>
                <a:srgbClr val="FFFFFF"/>
              </a:highlight>
              <a:latin typeface="Calibri"/>
              <a:ea typeface="Calibri"/>
              <a:cs typeface="Calibri"/>
              <a:sym typeface="Calibri"/>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t>
            </a:r>
            <a:r>
              <a:rPr lang="en" sz="1400" i="0" u="none" strike="noStrike" cap="none">
                <a:solidFill>
                  <a:schemeClr val="dk1"/>
                </a:solidFill>
                <a:latin typeface="Calibri"/>
                <a:ea typeface="Calibri"/>
                <a:cs typeface="Calibri"/>
                <a:sym typeface="Calibri"/>
              </a:rPr>
              <a:t>Alazar Genene) </a:t>
            </a:r>
            <a:endParaRPr sz="14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The Technologies introduced in the film were Sputnik 1- first </a:t>
            </a:r>
            <a:r>
              <a:rPr lang="en" sz="1400">
                <a:solidFill>
                  <a:schemeClr val="dk1"/>
                </a:solidFill>
                <a:latin typeface="Calibri"/>
                <a:ea typeface="Calibri"/>
                <a:cs typeface="Calibri"/>
                <a:sym typeface="Calibri"/>
              </a:rPr>
              <a:t>soviet human manned </a:t>
            </a:r>
            <a:r>
              <a:rPr lang="en" sz="1400" i="0" u="none" strike="noStrike" cap="none">
                <a:solidFill>
                  <a:schemeClr val="dk1"/>
                </a:solidFill>
                <a:latin typeface="Calibri"/>
                <a:ea typeface="Calibri"/>
                <a:cs typeface="Calibri"/>
                <a:sym typeface="Calibri"/>
              </a:rPr>
              <a:t>satellite spawning the space race. </a:t>
            </a:r>
            <a:r>
              <a:rPr lang="en" sz="1400">
                <a:latin typeface="Calibri"/>
                <a:ea typeface="Calibri"/>
                <a:cs typeface="Calibri"/>
                <a:sym typeface="Calibri"/>
              </a:rPr>
              <a:t>having completed 1,440 orbits of the Earth.</a:t>
            </a:r>
            <a:r>
              <a:rPr lang="en" sz="1400" i="0" u="none" strike="noStrike" cap="none">
                <a:latin typeface="Calibri"/>
                <a:ea typeface="Calibri"/>
                <a:cs typeface="Calibri"/>
                <a:sym typeface="Calibri"/>
              </a:rPr>
              <a:t> </a:t>
            </a:r>
            <a:r>
              <a:rPr lang="en" sz="1400" i="0" u="none" strike="noStrike" cap="none">
                <a:solidFill>
                  <a:schemeClr val="dk1"/>
                </a:solidFill>
                <a:latin typeface="Calibri"/>
                <a:ea typeface="Calibri"/>
                <a:cs typeface="Calibri"/>
                <a:sym typeface="Calibri"/>
              </a:rPr>
              <a:t>Redstone Test Stand- first test stand in the US that accommodated the whole launch vehicle during tests. IBM computer greatly aided the engineers greatly. </a:t>
            </a:r>
            <a:endParaRPr sz="140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t>
            </a:r>
            <a:r>
              <a:rPr lang="en" sz="1400" i="0" u="none" strike="noStrike" cap="none">
                <a:solidFill>
                  <a:schemeClr val="dk1"/>
                </a:solidFill>
                <a:latin typeface="Calibri"/>
                <a:ea typeface="Calibri"/>
                <a:cs typeface="Calibri"/>
                <a:sym typeface="Calibri"/>
              </a:rPr>
              <a:t>Apiwat</a:t>
            </a:r>
            <a:r>
              <a:rPr lang="en"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Katherine Johnson was sent to Space Task Group to check the mathematical calculations. In the movie, Stafford, </a:t>
            </a:r>
            <a:r>
              <a:rPr lang="en" sz="1400">
                <a:solidFill>
                  <a:schemeClr val="dk1"/>
                </a:solidFill>
                <a:latin typeface="Calibri"/>
                <a:ea typeface="Calibri"/>
                <a:cs typeface="Calibri"/>
                <a:sym typeface="Calibri"/>
              </a:rPr>
              <a:t>her supervisor</a:t>
            </a:r>
            <a:r>
              <a:rPr lang="en" sz="1400" i="0" u="none" strike="noStrike" cap="none">
                <a:solidFill>
                  <a:schemeClr val="dk1"/>
                </a:solidFill>
                <a:latin typeface="Calibri"/>
                <a:ea typeface="Calibri"/>
                <a:cs typeface="Calibri"/>
                <a:sym typeface="Calibri"/>
              </a:rPr>
              <a:t>, blacked out every classified data before handed it to hers. But, she put the papers up to the light to understand the full math equation, which also show the classified words, such as the project name “ATLAS.” as shown in the picture.</a:t>
            </a:r>
            <a:endParaRPr sz="14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400" b="1">
                <a:solidFill>
                  <a:schemeClr val="dk1"/>
                </a:solidFill>
                <a:latin typeface="Calibri"/>
                <a:ea typeface="Calibri"/>
                <a:cs typeface="Calibri"/>
                <a:sym typeface="Calibri"/>
              </a:rPr>
              <a:t>Katherine was prevented to go into meetings with Stafford and Harrison, </a:t>
            </a:r>
            <a:r>
              <a:rPr lang="en" sz="1400">
                <a:solidFill>
                  <a:schemeClr val="dk1"/>
                </a:solidFill>
                <a:latin typeface="Calibri"/>
                <a:ea typeface="Calibri"/>
                <a:cs typeface="Calibri"/>
                <a:sym typeface="Calibri"/>
              </a:rPr>
              <a:t>for which she insisted she needed all the updated information, as they changed very often.</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Another main character, </a:t>
            </a:r>
            <a:r>
              <a:rPr lang="en" sz="1400" i="0" u="none" strike="noStrike" cap="none">
                <a:solidFill>
                  <a:schemeClr val="dk1"/>
                </a:solidFill>
                <a:latin typeface="Calibri"/>
                <a:ea typeface="Calibri"/>
                <a:cs typeface="Calibri"/>
                <a:sym typeface="Calibri"/>
              </a:rPr>
              <a:t>Mary Jackson </a:t>
            </a:r>
            <a:r>
              <a:rPr lang="en" sz="1400">
                <a:solidFill>
                  <a:schemeClr val="dk1"/>
                </a:solidFill>
                <a:latin typeface="Calibri"/>
                <a:ea typeface="Calibri"/>
                <a:cs typeface="Calibri"/>
                <a:sym typeface="Calibri"/>
              </a:rPr>
              <a:t>has capability to be an engineer, but </a:t>
            </a:r>
            <a:r>
              <a:rPr lang="en" sz="1400" i="0" u="none" strike="noStrike" cap="none">
                <a:solidFill>
                  <a:schemeClr val="dk1"/>
                </a:solidFill>
                <a:latin typeface="Calibri"/>
                <a:ea typeface="Calibri"/>
                <a:cs typeface="Calibri"/>
                <a:sym typeface="Calibri"/>
              </a:rPr>
              <a:t>need a degree at University of Virginia to be promoted to an aerospace engineer at NASA. At that time, the courses were hold in all-white School, which made hers to go to court to get permission to attend the classes. She is the NASA's first black female engineer. </a:t>
            </a:r>
            <a:br>
              <a:rPr lang="en" sz="140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t>
            </a:r>
            <a:r>
              <a:rPr lang="en" sz="1400" i="0" u="none" strike="noStrike" cap="none">
                <a:solidFill>
                  <a:schemeClr val="dk1"/>
                </a:solidFill>
                <a:latin typeface="Calibri"/>
                <a:ea typeface="Calibri"/>
                <a:cs typeface="Calibri"/>
                <a:sym typeface="Calibri"/>
              </a:rPr>
              <a:t>Alazar</a:t>
            </a:r>
            <a:r>
              <a:rPr lang="en" sz="1400">
                <a:solidFill>
                  <a:schemeClr val="dk1"/>
                </a:solidFill>
                <a:latin typeface="Calibri"/>
                <a:ea typeface="Calibri"/>
                <a:cs typeface="Calibri"/>
                <a:sym typeface="Calibri"/>
              </a:rPr>
              <a:t>)</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This was because she wasn’t a</a:t>
            </a:r>
            <a:r>
              <a:rPr lang="en" sz="1400">
                <a:solidFill>
                  <a:schemeClr val="dk1"/>
                </a:solidFill>
                <a:latin typeface="Calibri"/>
                <a:ea typeface="Calibri"/>
                <a:cs typeface="Calibri"/>
                <a:sym typeface="Calibri"/>
              </a:rPr>
              <a:t>n e</a:t>
            </a:r>
            <a:r>
              <a:rPr lang="en" sz="1400" i="0" u="none" strike="noStrike" cap="none">
                <a:solidFill>
                  <a:schemeClr val="dk1"/>
                </a:solidFill>
                <a:latin typeface="Calibri"/>
                <a:ea typeface="Calibri"/>
                <a:cs typeface="Calibri"/>
                <a:sym typeface="Calibri"/>
              </a:rPr>
              <a:t>ngineer, but a computer. </a:t>
            </a:r>
            <a:r>
              <a:rPr lang="en" sz="1400">
                <a:solidFill>
                  <a:schemeClr val="dk1"/>
                </a:solidFill>
                <a:latin typeface="Calibri"/>
                <a:ea typeface="Calibri"/>
                <a:cs typeface="Calibri"/>
                <a:sym typeface="Calibri"/>
              </a:rPr>
              <a:t> Katherine was not doing the work of the computer. She was giving meaningful contributions and the movie portrayed her as doing groundbreaking work in the mathematical theory that was later used to send John Glen into space.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In those meetings, there was a question about the speed of the landing, which was in the report she gave to Stafford. While he is trying to find the information, she answers, and she is able to calculate the landing coordinates right there. She did more than just calculated, she used innovative mathematical theories and solved problems that others couldn’t. (make a point about she didn’t just do the work of a mechanical calculator, it was much more than that).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t>
            </a:r>
            <a:r>
              <a:rPr lang="en" sz="1400" i="0" u="none" strike="noStrike" cap="none">
                <a:solidFill>
                  <a:schemeClr val="dk1"/>
                </a:solidFill>
                <a:latin typeface="Calibri"/>
                <a:ea typeface="Calibri"/>
                <a:cs typeface="Calibri"/>
                <a:sym typeface="Calibri"/>
              </a:rPr>
              <a:t>Mario)</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This is 1961. For NASA, this is a critical time of transitioning from human to electronic computing. Even though they were expecting some issues, they never saw some things coming. The first, and by far the most fun issue, is that the IBM 7090 they ordered to perform all the calculations with, couldn’t fit through the door. In the movie, they use a huge hammer to fit the computer.</a:t>
            </a:r>
            <a:endParaRPr sz="1400">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Another issue, was that the computer was not very user friendly. The designated people from IBM</a:t>
            </a:r>
            <a:r>
              <a:rPr lang="en" sz="1400">
                <a:solidFill>
                  <a:schemeClr val="dk1"/>
                </a:solidFill>
                <a:latin typeface="Calibri"/>
                <a:ea typeface="Calibri"/>
                <a:cs typeface="Calibri"/>
                <a:sym typeface="Calibri"/>
              </a:rPr>
              <a:t> were having issues setting it up</a:t>
            </a:r>
            <a:r>
              <a:rPr lang="en" sz="1400" i="0" u="none" strike="noStrike" cap="none">
                <a:solidFill>
                  <a:schemeClr val="dk1"/>
                </a:solidFill>
                <a:latin typeface="Calibri"/>
                <a:ea typeface="Calibri"/>
                <a:cs typeface="Calibri"/>
                <a:sym typeface="Calibri"/>
              </a:rPr>
              <a:t>. Keep in mind that NASA was paying $500,000 a month to rent the computer. </a:t>
            </a:r>
            <a:endParaRPr sz="14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(Mario)</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No one in NASA was yet trained to use the computer, which needed to be programmed in FORTRAN.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Dorothy Vaughan, as she had a background in electronics/mechanics, was able to get it to work, after going through the computer’s manuals.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i="0" u="none" strike="noStrike" cap="none">
                <a:solidFill>
                  <a:schemeClr val="dk1"/>
                </a:solidFill>
                <a:latin typeface="Calibri"/>
                <a:ea typeface="Calibri"/>
                <a:cs typeface="Calibri"/>
                <a:sym typeface="Calibri"/>
              </a:rPr>
              <a:t/>
            </a:r>
            <a:br>
              <a:rPr lang="en" sz="1400" i="0" u="none" strike="noStrike" cap="none">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The biggest issue that the movie drew on was closer to the end. They calculated the correct landing coordinates with the computer and they ran the same calculations the next day. The computer produced different results. At this point, they called Katherine Johnson and had her re-calculate the coordinates. She confirmed the second set of coordinates that the system had produced, and she added a few more significant digits than IBM 7090. Again, keep in mind that this computer was designed for these kind of tasks design of missiles, jet engines, nuclear reactors and supersonic aircraft [9]. Yet, a human did a better job. This gave Katherine a front row seat to the control center of John’s Glenn launch into space, for which she was not supposed to have clearance at all. </a:t>
            </a:r>
            <a:endParaRPr sz="1400">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Shape 141"/>
          <p:cNvSpPr txBox="1">
            <a:spLocks noGrp="1"/>
          </p:cNvSpPr>
          <p:nvPr>
            <p:ph type="body" idx="1"/>
          </p:nvPr>
        </p:nvSpPr>
        <p:spPr>
          <a:xfrm>
            <a:off x="685800" y="1352551"/>
            <a:ext cx="3733800" cy="3352800"/>
          </a:xfrm>
          <a:prstGeom prst="rect">
            <a:avLst/>
          </a:prstGeom>
          <a:noFill/>
          <a:ln>
            <a:noFill/>
          </a:ln>
        </p:spPr>
        <p:txBody>
          <a:bodyPr spcFirstLastPara="1" wrap="square" lIns="91425" tIns="91425" rIns="91425" bIns="91425" anchor="t" anchorCtr="0"/>
          <a:lstStyle>
            <a:lvl1pPr marL="457200" marR="0" lvl="0" indent="-331470" algn="l" rtl="0">
              <a:lnSpc>
                <a:spcPct val="90000"/>
              </a:lnSpc>
              <a:spcBef>
                <a:spcPts val="1200"/>
              </a:spcBef>
              <a:spcAft>
                <a:spcPts val="0"/>
              </a:spcAft>
              <a:buClr>
                <a:schemeClr val="lt2"/>
              </a:buClr>
              <a:buSzPts val="1620"/>
              <a:buFont typeface="Arial"/>
              <a:buChar char="•"/>
              <a:defRPr sz="1800" b="0" i="0" u="none" strike="noStrike" cap="none">
                <a:solidFill>
                  <a:schemeClr val="lt1"/>
                </a:solidFill>
                <a:latin typeface="Cambria"/>
                <a:ea typeface="Cambria"/>
                <a:cs typeface="Cambria"/>
                <a:sym typeface="Cambria"/>
              </a:defRPr>
            </a:lvl1pPr>
            <a:lvl2pPr marL="914400" marR="0" lvl="1" indent="-314325" algn="l" rtl="0">
              <a:lnSpc>
                <a:spcPct val="90000"/>
              </a:lnSpc>
              <a:spcBef>
                <a:spcPts val="600"/>
              </a:spcBef>
              <a:spcAft>
                <a:spcPts val="0"/>
              </a:spcAft>
              <a:buClr>
                <a:schemeClr val="lt2"/>
              </a:buClr>
              <a:buSzPts val="1350"/>
              <a:buFont typeface="Cambria"/>
              <a:buChar char="–"/>
              <a:defRPr sz="1500" b="0" i="0" u="none" strike="noStrike" cap="none">
                <a:solidFill>
                  <a:schemeClr val="lt1"/>
                </a:solidFill>
                <a:latin typeface="Cambria"/>
                <a:ea typeface="Cambria"/>
                <a:cs typeface="Cambria"/>
                <a:sym typeface="Cambria"/>
              </a:defRPr>
            </a:lvl2pPr>
            <a:lvl3pPr marL="1371600" marR="0" lvl="2" indent="-317500" algn="l" rtl="0">
              <a:lnSpc>
                <a:spcPct val="90000"/>
              </a:lnSpc>
              <a:spcBef>
                <a:spcPts val="600"/>
              </a:spcBef>
              <a:spcAft>
                <a:spcPts val="0"/>
              </a:spcAft>
              <a:buClr>
                <a:schemeClr val="lt2"/>
              </a:buClr>
              <a:buSzPts val="1400"/>
              <a:buFont typeface="Arial"/>
              <a:buChar char="•"/>
              <a:defRPr sz="1400" b="0" i="0" u="none" strike="noStrike" cap="none">
                <a:solidFill>
                  <a:schemeClr val="lt1"/>
                </a:solidFill>
                <a:latin typeface="Cambria"/>
                <a:ea typeface="Cambria"/>
                <a:cs typeface="Cambria"/>
                <a:sym typeface="Cambria"/>
              </a:defRPr>
            </a:lvl3pPr>
            <a:lvl4pPr marL="1828800" marR="0" lvl="3"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4pPr>
            <a:lvl5pPr marL="2286000" marR="0" lvl="4"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5pPr>
            <a:lvl6pPr marL="2743200" marR="0" lvl="5"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6pPr>
            <a:lvl7pPr marL="3200400" marR="0" lvl="6"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7pPr>
            <a:lvl8pPr marL="3657600" marR="0" lvl="7"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8pPr>
            <a:lvl9pPr marL="4114800" marR="0" lvl="8"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9pPr>
          </a:lstStyle>
          <a:p>
            <a:endParaRPr/>
          </a:p>
        </p:txBody>
      </p:sp>
      <p:sp>
        <p:nvSpPr>
          <p:cNvPr id="142" name="Shape 142"/>
          <p:cNvSpPr txBox="1">
            <a:spLocks noGrp="1"/>
          </p:cNvSpPr>
          <p:nvPr>
            <p:ph type="body" idx="2"/>
          </p:nvPr>
        </p:nvSpPr>
        <p:spPr>
          <a:xfrm>
            <a:off x="4724400" y="1352551"/>
            <a:ext cx="3733800" cy="3352800"/>
          </a:xfrm>
          <a:prstGeom prst="rect">
            <a:avLst/>
          </a:prstGeom>
          <a:noFill/>
          <a:ln>
            <a:noFill/>
          </a:ln>
        </p:spPr>
        <p:txBody>
          <a:bodyPr spcFirstLastPara="1" wrap="square" lIns="91425" tIns="91425" rIns="91425" bIns="91425" anchor="t" anchorCtr="0"/>
          <a:lstStyle>
            <a:lvl1pPr marL="457200" marR="0" lvl="0" indent="-331470" algn="l" rtl="0">
              <a:lnSpc>
                <a:spcPct val="90000"/>
              </a:lnSpc>
              <a:spcBef>
                <a:spcPts val="1200"/>
              </a:spcBef>
              <a:spcAft>
                <a:spcPts val="0"/>
              </a:spcAft>
              <a:buClr>
                <a:schemeClr val="lt2"/>
              </a:buClr>
              <a:buSzPts val="1620"/>
              <a:buFont typeface="Arial"/>
              <a:buChar char="•"/>
              <a:defRPr sz="1800" b="0" i="0" u="none" strike="noStrike" cap="none">
                <a:solidFill>
                  <a:schemeClr val="lt1"/>
                </a:solidFill>
                <a:latin typeface="Cambria"/>
                <a:ea typeface="Cambria"/>
                <a:cs typeface="Cambria"/>
                <a:sym typeface="Cambria"/>
              </a:defRPr>
            </a:lvl1pPr>
            <a:lvl2pPr marL="914400" marR="0" lvl="1" indent="-314325" algn="l" rtl="0">
              <a:lnSpc>
                <a:spcPct val="90000"/>
              </a:lnSpc>
              <a:spcBef>
                <a:spcPts val="600"/>
              </a:spcBef>
              <a:spcAft>
                <a:spcPts val="0"/>
              </a:spcAft>
              <a:buClr>
                <a:schemeClr val="lt2"/>
              </a:buClr>
              <a:buSzPts val="1350"/>
              <a:buFont typeface="Cambria"/>
              <a:buChar char="–"/>
              <a:defRPr sz="1500" b="0" i="0" u="none" strike="noStrike" cap="none">
                <a:solidFill>
                  <a:schemeClr val="lt1"/>
                </a:solidFill>
                <a:latin typeface="Cambria"/>
                <a:ea typeface="Cambria"/>
                <a:cs typeface="Cambria"/>
                <a:sym typeface="Cambria"/>
              </a:defRPr>
            </a:lvl2pPr>
            <a:lvl3pPr marL="1371600" marR="0" lvl="2" indent="-317500" algn="l" rtl="0">
              <a:lnSpc>
                <a:spcPct val="90000"/>
              </a:lnSpc>
              <a:spcBef>
                <a:spcPts val="600"/>
              </a:spcBef>
              <a:spcAft>
                <a:spcPts val="0"/>
              </a:spcAft>
              <a:buClr>
                <a:schemeClr val="lt2"/>
              </a:buClr>
              <a:buSzPts val="1400"/>
              <a:buFont typeface="Arial"/>
              <a:buChar char="•"/>
              <a:defRPr sz="1400" b="0" i="0" u="none" strike="noStrike" cap="none">
                <a:solidFill>
                  <a:schemeClr val="lt1"/>
                </a:solidFill>
                <a:latin typeface="Cambria"/>
                <a:ea typeface="Cambria"/>
                <a:cs typeface="Cambria"/>
                <a:sym typeface="Cambria"/>
              </a:defRPr>
            </a:lvl3pPr>
            <a:lvl4pPr marL="1828800" marR="0" lvl="3"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4pPr>
            <a:lvl5pPr marL="2286000" marR="0" lvl="4"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5pPr>
            <a:lvl6pPr marL="2743200" marR="0" lvl="5"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6pPr>
            <a:lvl7pPr marL="3200400" marR="0" lvl="6"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7pPr>
            <a:lvl8pPr marL="3657600" marR="0" lvl="7"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8pPr>
            <a:lvl9pPr marL="4114800" marR="0" lvl="8"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9pPr>
          </a:lstStyle>
          <a:p>
            <a:endParaRPr/>
          </a:p>
        </p:txBody>
      </p:sp>
      <p:sp>
        <p:nvSpPr>
          <p:cNvPr id="143" name="Shape 143"/>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44" name="Shape 144"/>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45" name="Shape 14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mbria"/>
                <a:ea typeface="Cambria"/>
                <a:cs typeface="Cambria"/>
                <a:sym typeface="Cambria"/>
              </a:defRPr>
            </a:lvl1pPr>
            <a:lvl2pPr marL="0" marR="0" lvl="1" indent="0" algn="r" rtl="0">
              <a:spcBef>
                <a:spcPts val="0"/>
              </a:spcBef>
              <a:buNone/>
              <a:defRPr sz="900" b="0" i="0" u="none" strike="noStrike" cap="none">
                <a:solidFill>
                  <a:schemeClr val="lt1"/>
                </a:solidFill>
                <a:latin typeface="Cambria"/>
                <a:ea typeface="Cambria"/>
                <a:cs typeface="Cambria"/>
                <a:sym typeface="Cambria"/>
              </a:defRPr>
            </a:lvl2pPr>
            <a:lvl3pPr marL="0" marR="0" lvl="2" indent="0" algn="r" rtl="0">
              <a:spcBef>
                <a:spcPts val="0"/>
              </a:spcBef>
              <a:buNone/>
              <a:defRPr sz="900" b="0" i="0" u="none" strike="noStrike" cap="none">
                <a:solidFill>
                  <a:schemeClr val="lt1"/>
                </a:solidFill>
                <a:latin typeface="Cambria"/>
                <a:ea typeface="Cambria"/>
                <a:cs typeface="Cambria"/>
                <a:sym typeface="Cambria"/>
              </a:defRPr>
            </a:lvl3pPr>
            <a:lvl4pPr marL="0" marR="0" lvl="3" indent="0" algn="r" rtl="0">
              <a:spcBef>
                <a:spcPts val="0"/>
              </a:spcBef>
              <a:buNone/>
              <a:defRPr sz="900" b="0" i="0" u="none" strike="noStrike" cap="none">
                <a:solidFill>
                  <a:schemeClr val="lt1"/>
                </a:solidFill>
                <a:latin typeface="Cambria"/>
                <a:ea typeface="Cambria"/>
                <a:cs typeface="Cambria"/>
                <a:sym typeface="Cambria"/>
              </a:defRPr>
            </a:lvl4pPr>
            <a:lvl5pPr marL="0" marR="0" lvl="4" indent="0" algn="r" rtl="0">
              <a:spcBef>
                <a:spcPts val="0"/>
              </a:spcBef>
              <a:buNone/>
              <a:defRPr sz="900" b="0" i="0" u="none" strike="noStrike" cap="none">
                <a:solidFill>
                  <a:schemeClr val="lt1"/>
                </a:solidFill>
                <a:latin typeface="Cambria"/>
                <a:ea typeface="Cambria"/>
                <a:cs typeface="Cambria"/>
                <a:sym typeface="Cambria"/>
              </a:defRPr>
            </a:lvl5pPr>
            <a:lvl6pPr marL="0" marR="0" lvl="5" indent="0" algn="r" rtl="0">
              <a:spcBef>
                <a:spcPts val="0"/>
              </a:spcBef>
              <a:buNone/>
              <a:defRPr sz="900" b="0" i="0" u="none" strike="noStrike" cap="none">
                <a:solidFill>
                  <a:schemeClr val="lt1"/>
                </a:solidFill>
                <a:latin typeface="Cambria"/>
                <a:ea typeface="Cambria"/>
                <a:cs typeface="Cambria"/>
                <a:sym typeface="Cambria"/>
              </a:defRPr>
            </a:lvl6pPr>
            <a:lvl7pPr marL="0" marR="0" lvl="6" indent="0" algn="r" rtl="0">
              <a:spcBef>
                <a:spcPts val="0"/>
              </a:spcBef>
              <a:buNone/>
              <a:defRPr sz="900" b="0" i="0" u="none" strike="noStrike" cap="none">
                <a:solidFill>
                  <a:schemeClr val="lt1"/>
                </a:solidFill>
                <a:latin typeface="Cambria"/>
                <a:ea typeface="Cambria"/>
                <a:cs typeface="Cambria"/>
                <a:sym typeface="Cambria"/>
              </a:defRPr>
            </a:lvl7pPr>
            <a:lvl8pPr marL="0" marR="0" lvl="7" indent="0" algn="r" rtl="0">
              <a:spcBef>
                <a:spcPts val="0"/>
              </a:spcBef>
              <a:buNone/>
              <a:defRPr sz="900" b="0" i="0" u="none" strike="noStrike" cap="none">
                <a:solidFill>
                  <a:schemeClr val="lt1"/>
                </a:solidFill>
                <a:latin typeface="Cambria"/>
                <a:ea typeface="Cambria"/>
                <a:cs typeface="Cambria"/>
                <a:sym typeface="Cambria"/>
              </a:defRPr>
            </a:lvl8pPr>
            <a:lvl9pPr marL="0" marR="0" lvl="8" indent="0" algn="r" rtl="0">
              <a:spcBef>
                <a:spcPts val="0"/>
              </a:spcBef>
              <a:buNone/>
              <a:defRPr sz="900" b="0" i="0" u="none" strike="noStrike" cap="none">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Shape 148"/>
          <p:cNvSpPr txBox="1">
            <a:spLocks noGrp="1"/>
          </p:cNvSpPr>
          <p:nvPr>
            <p:ph type="body" idx="1"/>
          </p:nvPr>
        </p:nvSpPr>
        <p:spPr>
          <a:xfrm>
            <a:off x="685800" y="1352551"/>
            <a:ext cx="7772400" cy="3352800"/>
          </a:xfrm>
          <a:prstGeom prst="rect">
            <a:avLst/>
          </a:prstGeom>
          <a:noFill/>
          <a:ln>
            <a:noFill/>
          </a:ln>
        </p:spPr>
        <p:txBody>
          <a:bodyPr spcFirstLastPara="1" wrap="square" lIns="91425" tIns="91425" rIns="91425" bIns="91425"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49" name="Shape 149"/>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50" name="Shape 150"/>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51" name="Shape 15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Shape 154"/>
          <p:cNvSpPr txBox="1">
            <a:spLocks noGrp="1"/>
          </p:cNvSpPr>
          <p:nvPr>
            <p:ph type="body" idx="1"/>
          </p:nvPr>
        </p:nvSpPr>
        <p:spPr>
          <a:xfrm>
            <a:off x="685800" y="1352550"/>
            <a:ext cx="3733800" cy="685800"/>
          </a:xfrm>
          <a:prstGeom prst="rect">
            <a:avLst/>
          </a:prstGeom>
          <a:noFill/>
          <a:ln>
            <a:noFill/>
          </a:ln>
        </p:spPr>
        <p:txBody>
          <a:bodyPr spcFirstLastPara="1" wrap="square" lIns="91425" tIns="91425" rIns="91425" bIns="91425" anchor="ctr" anchorCtr="0"/>
          <a:lstStyle>
            <a:lvl1pPr marL="457200" marR="0" lvl="0" indent="-228600" algn="l" rtl="0">
              <a:lnSpc>
                <a:spcPct val="80000"/>
              </a:lnSpc>
              <a:spcBef>
                <a:spcPts val="0"/>
              </a:spcBef>
              <a:spcAft>
                <a:spcPts val="0"/>
              </a:spcAft>
              <a:buClr>
                <a:schemeClr val="lt2"/>
              </a:buClr>
              <a:buSzPts val="1890"/>
              <a:buFont typeface="Arial"/>
              <a:buNone/>
              <a:defRPr sz="21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800"/>
              <a:buFont typeface="Cambria"/>
              <a:buNone/>
              <a:defRPr sz="2000" b="1"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800"/>
              <a:buFont typeface="Arial"/>
              <a:buNone/>
              <a:defRPr sz="1800" b="1"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9pPr>
          </a:lstStyle>
          <a:p>
            <a:endParaRPr/>
          </a:p>
        </p:txBody>
      </p:sp>
      <p:sp>
        <p:nvSpPr>
          <p:cNvPr id="155" name="Shape 155"/>
          <p:cNvSpPr txBox="1">
            <a:spLocks noGrp="1"/>
          </p:cNvSpPr>
          <p:nvPr>
            <p:ph type="body" idx="2"/>
          </p:nvPr>
        </p:nvSpPr>
        <p:spPr>
          <a:xfrm>
            <a:off x="685800" y="2038350"/>
            <a:ext cx="3733800" cy="2667000"/>
          </a:xfrm>
          <a:prstGeom prst="rect">
            <a:avLst/>
          </a:prstGeom>
          <a:noFill/>
          <a:ln>
            <a:noFill/>
          </a:ln>
        </p:spPr>
        <p:txBody>
          <a:bodyPr spcFirstLastPara="1" wrap="square" lIns="91425" tIns="91425" rIns="91425" bIns="91425" anchor="t" anchorCtr="0"/>
          <a:lstStyle>
            <a:lvl1pPr marL="457200" marR="0" lvl="0" indent="-331470" algn="l" rtl="0">
              <a:lnSpc>
                <a:spcPct val="90000"/>
              </a:lnSpc>
              <a:spcBef>
                <a:spcPts val="1200"/>
              </a:spcBef>
              <a:spcAft>
                <a:spcPts val="0"/>
              </a:spcAft>
              <a:buClr>
                <a:schemeClr val="lt2"/>
              </a:buClr>
              <a:buSzPts val="1620"/>
              <a:buFont typeface="Arial"/>
              <a:buChar char="•"/>
              <a:defRPr sz="1800" b="0" i="0" u="none" strike="noStrike" cap="none">
                <a:solidFill>
                  <a:schemeClr val="lt1"/>
                </a:solidFill>
                <a:latin typeface="Cambria"/>
                <a:ea typeface="Cambria"/>
                <a:cs typeface="Cambria"/>
                <a:sym typeface="Cambria"/>
              </a:defRPr>
            </a:lvl1pPr>
            <a:lvl2pPr marL="914400" marR="0" lvl="1" indent="-314325" algn="l" rtl="0">
              <a:lnSpc>
                <a:spcPct val="90000"/>
              </a:lnSpc>
              <a:spcBef>
                <a:spcPts val="600"/>
              </a:spcBef>
              <a:spcAft>
                <a:spcPts val="0"/>
              </a:spcAft>
              <a:buClr>
                <a:schemeClr val="lt2"/>
              </a:buClr>
              <a:buSzPts val="1350"/>
              <a:buFont typeface="Cambria"/>
              <a:buChar char="–"/>
              <a:defRPr sz="1500" b="0" i="0" u="none" strike="noStrike" cap="none">
                <a:solidFill>
                  <a:schemeClr val="lt1"/>
                </a:solidFill>
                <a:latin typeface="Cambria"/>
                <a:ea typeface="Cambria"/>
                <a:cs typeface="Cambria"/>
                <a:sym typeface="Cambria"/>
              </a:defRPr>
            </a:lvl2pPr>
            <a:lvl3pPr marL="1371600" marR="0" lvl="2" indent="-317500" algn="l" rtl="0">
              <a:lnSpc>
                <a:spcPct val="90000"/>
              </a:lnSpc>
              <a:spcBef>
                <a:spcPts val="600"/>
              </a:spcBef>
              <a:spcAft>
                <a:spcPts val="0"/>
              </a:spcAft>
              <a:buClr>
                <a:schemeClr val="lt2"/>
              </a:buClr>
              <a:buSzPts val="1400"/>
              <a:buFont typeface="Arial"/>
              <a:buChar char="•"/>
              <a:defRPr sz="1400" b="0" i="0" u="none" strike="noStrike" cap="none">
                <a:solidFill>
                  <a:schemeClr val="lt1"/>
                </a:solidFill>
                <a:latin typeface="Cambria"/>
                <a:ea typeface="Cambria"/>
                <a:cs typeface="Cambria"/>
                <a:sym typeface="Cambria"/>
              </a:defRPr>
            </a:lvl3pPr>
            <a:lvl4pPr marL="1828800" marR="0" lvl="3"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4pPr>
            <a:lvl5pPr marL="2286000" marR="0" lvl="4"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5pPr>
            <a:lvl6pPr marL="2743200" marR="0" lvl="5"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6pPr>
            <a:lvl7pPr marL="3200400" marR="0" lvl="6"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7pPr>
            <a:lvl8pPr marL="3657600" marR="0" lvl="7"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8pPr>
            <a:lvl9pPr marL="4114800" marR="0" lvl="8"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9pPr>
          </a:lstStyle>
          <a:p>
            <a:endParaRPr/>
          </a:p>
        </p:txBody>
      </p:sp>
      <p:sp>
        <p:nvSpPr>
          <p:cNvPr id="156" name="Shape 156"/>
          <p:cNvSpPr txBox="1">
            <a:spLocks noGrp="1"/>
          </p:cNvSpPr>
          <p:nvPr>
            <p:ph type="body" idx="3"/>
          </p:nvPr>
        </p:nvSpPr>
        <p:spPr>
          <a:xfrm>
            <a:off x="4724400" y="1352550"/>
            <a:ext cx="3733800" cy="685800"/>
          </a:xfrm>
          <a:prstGeom prst="rect">
            <a:avLst/>
          </a:prstGeom>
          <a:noFill/>
          <a:ln>
            <a:noFill/>
          </a:ln>
        </p:spPr>
        <p:txBody>
          <a:bodyPr spcFirstLastPara="1" wrap="square" lIns="91425" tIns="91425" rIns="91425" bIns="91425" anchor="ctr" anchorCtr="0"/>
          <a:lstStyle>
            <a:lvl1pPr marL="457200" marR="0" lvl="0" indent="-228600" algn="l" rtl="0">
              <a:lnSpc>
                <a:spcPct val="80000"/>
              </a:lnSpc>
              <a:spcBef>
                <a:spcPts val="0"/>
              </a:spcBef>
              <a:spcAft>
                <a:spcPts val="0"/>
              </a:spcAft>
              <a:buClr>
                <a:schemeClr val="lt2"/>
              </a:buClr>
              <a:buSzPts val="1890"/>
              <a:buFont typeface="Arial"/>
              <a:buNone/>
              <a:defRPr sz="21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800"/>
              <a:buFont typeface="Cambria"/>
              <a:buNone/>
              <a:defRPr sz="2000" b="1"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800"/>
              <a:buFont typeface="Arial"/>
              <a:buNone/>
              <a:defRPr sz="1800" b="1"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1600"/>
              <a:buFont typeface="Cambria"/>
              <a:buNone/>
              <a:defRPr sz="1600" b="1"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1600"/>
              <a:buFont typeface="Arial"/>
              <a:buNone/>
              <a:defRPr sz="1600" b="1" i="0" u="none" strike="noStrike" cap="none">
                <a:solidFill>
                  <a:schemeClr val="lt1"/>
                </a:solidFill>
                <a:latin typeface="Cambria"/>
                <a:ea typeface="Cambria"/>
                <a:cs typeface="Cambria"/>
                <a:sym typeface="Cambria"/>
              </a:defRPr>
            </a:lvl9pPr>
          </a:lstStyle>
          <a:p>
            <a:endParaRPr/>
          </a:p>
        </p:txBody>
      </p:sp>
      <p:sp>
        <p:nvSpPr>
          <p:cNvPr id="157" name="Shape 157"/>
          <p:cNvSpPr txBox="1">
            <a:spLocks noGrp="1"/>
          </p:cNvSpPr>
          <p:nvPr>
            <p:ph type="body" idx="4"/>
          </p:nvPr>
        </p:nvSpPr>
        <p:spPr>
          <a:xfrm>
            <a:off x="4724400" y="2038350"/>
            <a:ext cx="3733800" cy="2667000"/>
          </a:xfrm>
          <a:prstGeom prst="rect">
            <a:avLst/>
          </a:prstGeom>
          <a:noFill/>
          <a:ln>
            <a:noFill/>
          </a:ln>
        </p:spPr>
        <p:txBody>
          <a:bodyPr spcFirstLastPara="1" wrap="square" lIns="91425" tIns="91425" rIns="91425" bIns="91425" anchor="t" anchorCtr="0"/>
          <a:lstStyle>
            <a:lvl1pPr marL="457200" marR="0" lvl="0" indent="-331470" algn="l" rtl="0">
              <a:lnSpc>
                <a:spcPct val="90000"/>
              </a:lnSpc>
              <a:spcBef>
                <a:spcPts val="1200"/>
              </a:spcBef>
              <a:spcAft>
                <a:spcPts val="0"/>
              </a:spcAft>
              <a:buClr>
                <a:schemeClr val="lt2"/>
              </a:buClr>
              <a:buSzPts val="1620"/>
              <a:buFont typeface="Arial"/>
              <a:buChar char="•"/>
              <a:defRPr sz="1800" b="0" i="0" u="none" strike="noStrike" cap="none">
                <a:solidFill>
                  <a:schemeClr val="lt1"/>
                </a:solidFill>
                <a:latin typeface="Cambria"/>
                <a:ea typeface="Cambria"/>
                <a:cs typeface="Cambria"/>
                <a:sym typeface="Cambria"/>
              </a:defRPr>
            </a:lvl1pPr>
            <a:lvl2pPr marL="914400" marR="0" lvl="1" indent="-314325" algn="l" rtl="0">
              <a:lnSpc>
                <a:spcPct val="90000"/>
              </a:lnSpc>
              <a:spcBef>
                <a:spcPts val="600"/>
              </a:spcBef>
              <a:spcAft>
                <a:spcPts val="0"/>
              </a:spcAft>
              <a:buClr>
                <a:schemeClr val="lt2"/>
              </a:buClr>
              <a:buSzPts val="1350"/>
              <a:buFont typeface="Cambria"/>
              <a:buChar char="–"/>
              <a:defRPr sz="1500" b="0" i="0" u="none" strike="noStrike" cap="none">
                <a:solidFill>
                  <a:schemeClr val="lt1"/>
                </a:solidFill>
                <a:latin typeface="Cambria"/>
                <a:ea typeface="Cambria"/>
                <a:cs typeface="Cambria"/>
                <a:sym typeface="Cambria"/>
              </a:defRPr>
            </a:lvl2pPr>
            <a:lvl3pPr marL="1371600" marR="0" lvl="2" indent="-317500" algn="l" rtl="0">
              <a:lnSpc>
                <a:spcPct val="90000"/>
              </a:lnSpc>
              <a:spcBef>
                <a:spcPts val="600"/>
              </a:spcBef>
              <a:spcAft>
                <a:spcPts val="0"/>
              </a:spcAft>
              <a:buClr>
                <a:schemeClr val="lt2"/>
              </a:buClr>
              <a:buSzPts val="1400"/>
              <a:buFont typeface="Arial"/>
              <a:buChar char="•"/>
              <a:defRPr sz="1400" b="0" i="0" u="none" strike="noStrike" cap="none">
                <a:solidFill>
                  <a:schemeClr val="lt1"/>
                </a:solidFill>
                <a:latin typeface="Cambria"/>
                <a:ea typeface="Cambria"/>
                <a:cs typeface="Cambria"/>
                <a:sym typeface="Cambria"/>
              </a:defRPr>
            </a:lvl3pPr>
            <a:lvl4pPr marL="1828800" marR="0" lvl="3"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4pPr>
            <a:lvl5pPr marL="2286000" marR="0" lvl="4"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5pPr>
            <a:lvl6pPr marL="2743200" marR="0" lvl="5"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6pPr>
            <a:lvl7pPr marL="3200400" marR="0" lvl="6"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7pPr>
            <a:lvl8pPr marL="3657600" marR="0" lvl="7" indent="-298450" algn="l" rtl="0">
              <a:lnSpc>
                <a:spcPct val="90000"/>
              </a:lnSpc>
              <a:spcBef>
                <a:spcPts val="600"/>
              </a:spcBef>
              <a:spcAft>
                <a:spcPts val="0"/>
              </a:spcAft>
              <a:buClr>
                <a:schemeClr val="lt2"/>
              </a:buClr>
              <a:buSzPts val="1100"/>
              <a:buFont typeface="Cambria"/>
              <a:buChar char="–"/>
              <a:defRPr sz="1100" b="0" i="0" u="none" strike="noStrike" cap="none">
                <a:solidFill>
                  <a:schemeClr val="lt1"/>
                </a:solidFill>
                <a:latin typeface="Cambria"/>
                <a:ea typeface="Cambria"/>
                <a:cs typeface="Cambria"/>
                <a:sym typeface="Cambria"/>
              </a:defRPr>
            </a:lvl8pPr>
            <a:lvl9pPr marL="4114800" marR="0" lvl="8" indent="-298450" algn="l" rtl="0">
              <a:lnSpc>
                <a:spcPct val="90000"/>
              </a:lnSpc>
              <a:spcBef>
                <a:spcPts val="600"/>
              </a:spcBef>
              <a:spcAft>
                <a:spcPts val="0"/>
              </a:spcAft>
              <a:buClr>
                <a:schemeClr val="lt2"/>
              </a:buClr>
              <a:buSzPts val="1100"/>
              <a:buFont typeface="Arial"/>
              <a:buChar char="•"/>
              <a:defRPr sz="1100" b="0" i="0" u="none" strike="noStrike" cap="none">
                <a:solidFill>
                  <a:schemeClr val="lt1"/>
                </a:solidFill>
                <a:latin typeface="Cambria"/>
                <a:ea typeface="Cambria"/>
                <a:cs typeface="Cambria"/>
                <a:sym typeface="Cambria"/>
              </a:defRPr>
            </a:lvl9pPr>
          </a:lstStyle>
          <a:p>
            <a:endParaRPr/>
          </a:p>
        </p:txBody>
      </p:sp>
      <p:sp>
        <p:nvSpPr>
          <p:cNvPr id="158" name="Shape 158"/>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59" name="Shape 159"/>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60" name="Shape 160"/>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Shape 162"/>
          <p:cNvSpPr/>
          <p:nvPr/>
        </p:nvSpPr>
        <p:spPr>
          <a:xfrm>
            <a:off x="-1205" y="-836"/>
            <a:ext cx="9145184" cy="5147769"/>
          </a:xfrm>
          <a:custGeom>
            <a:avLst/>
            <a:gdLst/>
            <a:ahLst/>
            <a:cxnLst/>
            <a:rect l="0" t="0" r="0" b="0"/>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63" name="Shape 163"/>
          <p:cNvSpPr txBox="1">
            <a:spLocks noGrp="1"/>
          </p:cNvSpPr>
          <p:nvPr>
            <p:ph type="subTitle" idx="1"/>
          </p:nvPr>
        </p:nvSpPr>
        <p:spPr>
          <a:xfrm>
            <a:off x="914400" y="3105150"/>
            <a:ext cx="7315200" cy="762000"/>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lt2"/>
              </a:buClr>
              <a:buSzPts val="1890"/>
              <a:buFont typeface="Arial"/>
              <a:buNone/>
              <a:defRPr sz="2100" b="0" i="0" u="none" strike="noStrike" cap="none">
                <a:solidFill>
                  <a:schemeClr val="lt1"/>
                </a:solidFill>
                <a:latin typeface="Cambria"/>
                <a:ea typeface="Cambria"/>
                <a:cs typeface="Cambria"/>
                <a:sym typeface="Cambria"/>
              </a:defRPr>
            </a:lvl1pPr>
            <a:lvl2pPr marR="0" lvl="1" algn="ctr" rtl="0">
              <a:lnSpc>
                <a:spcPct val="90000"/>
              </a:lnSpc>
              <a:spcBef>
                <a:spcPts val="600"/>
              </a:spcBef>
              <a:spcAft>
                <a:spcPts val="0"/>
              </a:spcAft>
              <a:buClr>
                <a:schemeClr val="lt2"/>
              </a:buClr>
              <a:buSzPts val="1620"/>
              <a:buFont typeface="Cambria"/>
              <a:buNone/>
              <a:defRPr sz="1800" b="0" i="0" u="none" strike="noStrike" cap="none">
                <a:solidFill>
                  <a:schemeClr val="lt1"/>
                </a:solidFill>
                <a:latin typeface="Cambria"/>
                <a:ea typeface="Cambria"/>
                <a:cs typeface="Cambria"/>
                <a:sym typeface="Cambria"/>
              </a:defRPr>
            </a:lvl2pPr>
            <a:lvl3pPr marR="0" lvl="2" algn="ctr" rtl="0">
              <a:lnSpc>
                <a:spcPct val="90000"/>
              </a:lnSpc>
              <a:spcBef>
                <a:spcPts val="600"/>
              </a:spcBef>
              <a:spcAft>
                <a:spcPts val="0"/>
              </a:spcAft>
              <a:buClr>
                <a:schemeClr val="lt2"/>
              </a:buClr>
              <a:buSzPts val="1500"/>
              <a:buFont typeface="Arial"/>
              <a:buNone/>
              <a:defRPr sz="1500" b="0" i="0" u="none" strike="noStrike" cap="none">
                <a:solidFill>
                  <a:schemeClr val="lt1"/>
                </a:solidFill>
                <a:latin typeface="Cambria"/>
                <a:ea typeface="Cambria"/>
                <a:cs typeface="Cambria"/>
                <a:sym typeface="Cambria"/>
              </a:defRPr>
            </a:lvl3pPr>
            <a:lvl4pPr marR="0" lvl="3" algn="ctr" rtl="0">
              <a:lnSpc>
                <a:spcPct val="90000"/>
              </a:lnSpc>
              <a:spcBef>
                <a:spcPts val="600"/>
              </a:spcBef>
              <a:spcAft>
                <a:spcPts val="0"/>
              </a:spcAft>
              <a:buClr>
                <a:schemeClr val="lt2"/>
              </a:buClr>
              <a:buSzPts val="1400"/>
              <a:buFont typeface="Cambria"/>
              <a:buNone/>
              <a:defRPr sz="1400" b="0" i="0" u="none" strike="noStrike" cap="none">
                <a:solidFill>
                  <a:schemeClr val="lt1"/>
                </a:solidFill>
                <a:latin typeface="Cambria"/>
                <a:ea typeface="Cambria"/>
                <a:cs typeface="Cambria"/>
                <a:sym typeface="Cambria"/>
              </a:defRPr>
            </a:lvl4pPr>
            <a:lvl5pPr marR="0" lvl="4" algn="ctr" rtl="0">
              <a:lnSpc>
                <a:spcPct val="90000"/>
              </a:lnSpc>
              <a:spcBef>
                <a:spcPts val="600"/>
              </a:spcBef>
              <a:spcAft>
                <a:spcPts val="0"/>
              </a:spcAft>
              <a:buClr>
                <a:schemeClr val="lt2"/>
              </a:buClr>
              <a:buSzPts val="1200"/>
              <a:buFont typeface="Arial"/>
              <a:buNone/>
              <a:defRPr sz="1200" b="0" i="0" u="none" strike="noStrike" cap="none">
                <a:solidFill>
                  <a:schemeClr val="lt1"/>
                </a:solidFill>
                <a:latin typeface="Cambria"/>
                <a:ea typeface="Cambria"/>
                <a:cs typeface="Cambria"/>
                <a:sym typeface="Cambria"/>
              </a:defRPr>
            </a:lvl5pPr>
            <a:lvl6pPr marR="0" lvl="5" algn="ctr" rtl="0">
              <a:lnSpc>
                <a:spcPct val="90000"/>
              </a:lnSpc>
              <a:spcBef>
                <a:spcPts val="600"/>
              </a:spcBef>
              <a:spcAft>
                <a:spcPts val="0"/>
              </a:spcAft>
              <a:buClr>
                <a:schemeClr val="lt2"/>
              </a:buClr>
              <a:buSzPts val="1200"/>
              <a:buFont typeface="Cambria"/>
              <a:buNone/>
              <a:defRPr sz="1200" b="0" i="0" u="none" strike="noStrike" cap="none">
                <a:solidFill>
                  <a:schemeClr val="lt1"/>
                </a:solidFill>
                <a:latin typeface="Cambria"/>
                <a:ea typeface="Cambria"/>
                <a:cs typeface="Cambria"/>
                <a:sym typeface="Cambria"/>
              </a:defRPr>
            </a:lvl6pPr>
            <a:lvl7pPr marR="0" lvl="6" algn="ctr" rtl="0">
              <a:lnSpc>
                <a:spcPct val="90000"/>
              </a:lnSpc>
              <a:spcBef>
                <a:spcPts val="600"/>
              </a:spcBef>
              <a:spcAft>
                <a:spcPts val="0"/>
              </a:spcAft>
              <a:buClr>
                <a:schemeClr val="lt2"/>
              </a:buClr>
              <a:buSzPts val="1200"/>
              <a:buFont typeface="Arial"/>
              <a:buNone/>
              <a:defRPr sz="1200" b="0" i="0" u="none" strike="noStrike" cap="none">
                <a:solidFill>
                  <a:schemeClr val="lt1"/>
                </a:solidFill>
                <a:latin typeface="Cambria"/>
                <a:ea typeface="Cambria"/>
                <a:cs typeface="Cambria"/>
                <a:sym typeface="Cambria"/>
              </a:defRPr>
            </a:lvl7pPr>
            <a:lvl8pPr marR="0" lvl="7" algn="ctr" rtl="0">
              <a:lnSpc>
                <a:spcPct val="90000"/>
              </a:lnSpc>
              <a:spcBef>
                <a:spcPts val="600"/>
              </a:spcBef>
              <a:spcAft>
                <a:spcPts val="0"/>
              </a:spcAft>
              <a:buClr>
                <a:schemeClr val="lt2"/>
              </a:buClr>
              <a:buSzPts val="1200"/>
              <a:buFont typeface="Cambria"/>
              <a:buNone/>
              <a:defRPr sz="1200" b="0" i="0" u="none" strike="noStrike" cap="none">
                <a:solidFill>
                  <a:schemeClr val="lt1"/>
                </a:solidFill>
                <a:latin typeface="Cambria"/>
                <a:ea typeface="Cambria"/>
                <a:cs typeface="Cambria"/>
                <a:sym typeface="Cambria"/>
              </a:defRPr>
            </a:lvl8pPr>
            <a:lvl9pPr marR="0" lvl="8" algn="ctr" rtl="0">
              <a:lnSpc>
                <a:spcPct val="90000"/>
              </a:lnSpc>
              <a:spcBef>
                <a:spcPts val="600"/>
              </a:spcBef>
              <a:spcAft>
                <a:spcPts val="0"/>
              </a:spcAft>
              <a:buClr>
                <a:schemeClr val="lt2"/>
              </a:buClr>
              <a:buSzPts val="1200"/>
              <a:buFont typeface="Arial"/>
              <a:buNone/>
              <a:defRPr sz="1200" b="0" i="0" u="none" strike="noStrike" cap="none">
                <a:solidFill>
                  <a:schemeClr val="lt1"/>
                </a:solidFill>
                <a:latin typeface="Cambria"/>
                <a:ea typeface="Cambria"/>
                <a:cs typeface="Cambria"/>
                <a:sym typeface="Cambria"/>
              </a:defRPr>
            </a:lvl9pPr>
          </a:lstStyle>
          <a:p>
            <a:endParaRPr/>
          </a:p>
        </p:txBody>
      </p:sp>
      <p:sp>
        <p:nvSpPr>
          <p:cNvPr id="164" name="Shape 164"/>
          <p:cNvSpPr/>
          <p:nvPr/>
        </p:nvSpPr>
        <p:spPr>
          <a:xfrm>
            <a:off x="0" y="1428751"/>
            <a:ext cx="9144000" cy="16111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400">
              <a:solidFill>
                <a:schemeClr val="lt2"/>
              </a:solidFill>
              <a:latin typeface="Cambria"/>
              <a:ea typeface="Cambria"/>
              <a:cs typeface="Cambria"/>
              <a:sym typeface="Cambria"/>
            </a:endParaRPr>
          </a:p>
        </p:txBody>
      </p:sp>
      <p:sp>
        <p:nvSpPr>
          <p:cNvPr id="165" name="Shape 165"/>
          <p:cNvSpPr txBox="1">
            <a:spLocks noGrp="1"/>
          </p:cNvSpPr>
          <p:nvPr>
            <p:ph type="ctrTitle"/>
          </p:nvPr>
        </p:nvSpPr>
        <p:spPr>
          <a:xfrm>
            <a:off x="914400" y="1428751"/>
            <a:ext cx="7315200" cy="1610945"/>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3300"/>
              <a:buFont typeface="Cambria"/>
              <a:buNone/>
              <a:defRPr sz="33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Shape 166"/>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800"/>
              <a:buFont typeface="Cambria"/>
              <a:buNone/>
              <a:defRPr sz="8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Shape 168"/>
          <p:cNvSpPr/>
          <p:nvPr/>
        </p:nvSpPr>
        <p:spPr>
          <a:xfrm>
            <a:off x="-1205" y="-836"/>
            <a:ext cx="9145184" cy="5147769"/>
          </a:xfrm>
          <a:custGeom>
            <a:avLst/>
            <a:gdLst/>
            <a:ahLst/>
            <a:cxnLst/>
            <a:rect l="0" t="0" r="0" b="0"/>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69" name="Shape 169"/>
          <p:cNvSpPr txBox="1">
            <a:spLocks noGrp="1"/>
          </p:cNvSpPr>
          <p:nvPr>
            <p:ph type="title"/>
          </p:nvPr>
        </p:nvSpPr>
        <p:spPr>
          <a:xfrm>
            <a:off x="914400" y="1143000"/>
            <a:ext cx="7315200" cy="1494448"/>
          </a:xfrm>
          <a:prstGeom prst="rect">
            <a:avLst/>
          </a:prstGeom>
          <a:noFill/>
          <a:ln>
            <a:noFill/>
          </a:ln>
        </p:spPr>
        <p:txBody>
          <a:bodyPr spcFirstLastPara="1" wrap="square" lIns="91425" tIns="91425" rIns="91425" bIns="91425" anchor="b" anchorCtr="0"/>
          <a:lstStyle>
            <a:lvl1pPr marR="0" lvl="0" algn="ctr" rtl="0">
              <a:lnSpc>
                <a:spcPct val="80000"/>
              </a:lnSpc>
              <a:spcBef>
                <a:spcPts val="0"/>
              </a:spcBef>
              <a:spcAft>
                <a:spcPts val="0"/>
              </a:spcAft>
              <a:buClr>
                <a:schemeClr val="lt1"/>
              </a:buClr>
              <a:buSzPts val="3300"/>
              <a:buFont typeface="Cambria"/>
              <a:buNone/>
              <a:defRPr sz="33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0" name="Shape 170"/>
          <p:cNvSpPr txBox="1">
            <a:spLocks noGrp="1"/>
          </p:cNvSpPr>
          <p:nvPr>
            <p:ph type="body" idx="1"/>
          </p:nvPr>
        </p:nvSpPr>
        <p:spPr>
          <a:xfrm>
            <a:off x="914400" y="2724150"/>
            <a:ext cx="7315200" cy="762000"/>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0"/>
              </a:spcBef>
              <a:spcAft>
                <a:spcPts val="0"/>
              </a:spcAft>
              <a:buClr>
                <a:schemeClr val="lt2"/>
              </a:buClr>
              <a:buSzPts val="1890"/>
              <a:buFont typeface="Arial"/>
              <a:buNone/>
              <a:defRPr sz="21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620"/>
              <a:buFont typeface="Cambria"/>
              <a:buNone/>
              <a:defRPr sz="1800" b="0"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600"/>
              <a:buFont typeface="Arial"/>
              <a:buNone/>
              <a:defRPr sz="1600" b="0"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1400"/>
              <a:buFont typeface="Cambria"/>
              <a:buNone/>
              <a:defRPr sz="1400" b="0"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1400"/>
              <a:buFont typeface="Arial"/>
              <a:buNone/>
              <a:defRPr sz="1400" b="0"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1400"/>
              <a:buFont typeface="Cambria"/>
              <a:buNone/>
              <a:defRPr sz="1400" b="0"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1400"/>
              <a:buFont typeface="Arial"/>
              <a:buNone/>
              <a:defRPr sz="1400" b="0"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1400"/>
              <a:buFont typeface="Cambria"/>
              <a:buNone/>
              <a:defRPr sz="1400" b="0"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1400"/>
              <a:buFont typeface="Arial"/>
              <a:buNone/>
              <a:defRPr sz="1400" b="0" i="0" u="none" strike="noStrike" cap="none">
                <a:solidFill>
                  <a:schemeClr val="lt1"/>
                </a:solidFill>
                <a:latin typeface="Cambria"/>
                <a:ea typeface="Cambria"/>
                <a:cs typeface="Cambria"/>
                <a:sym typeface="Cambria"/>
              </a:defRPr>
            </a:lvl9pPr>
          </a:lstStyle>
          <a:p>
            <a:endParaRPr/>
          </a:p>
        </p:txBody>
      </p:sp>
      <p:sp>
        <p:nvSpPr>
          <p:cNvPr id="171" name="Shape 171"/>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72" name="Shape 172"/>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73" name="Shape 17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Shape 176"/>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77" name="Shape 177"/>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78" name="Shape 178"/>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Shape 181"/>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82" name="Shape 182"/>
          <p:cNvSpPr txBox="1">
            <a:spLocks noGrp="1"/>
          </p:cNvSpPr>
          <p:nvPr>
            <p:ph type="title"/>
          </p:nvPr>
        </p:nvSpPr>
        <p:spPr>
          <a:xfrm>
            <a:off x="5867400" y="361950"/>
            <a:ext cx="2971800" cy="1066800"/>
          </a:xfrm>
          <a:prstGeom prst="rect">
            <a:avLst/>
          </a:prstGeom>
          <a:noFill/>
          <a:ln>
            <a:noFill/>
          </a:ln>
        </p:spPr>
        <p:txBody>
          <a:bodyPr spcFirstLastPara="1" wrap="square" lIns="91425" tIns="91425" rIns="91425" bIns="91425" anchor="b" anchorCtr="0"/>
          <a:lstStyle>
            <a:lvl1pPr marR="0" lvl="0" algn="l" rtl="0">
              <a:lnSpc>
                <a:spcPct val="80000"/>
              </a:lnSpc>
              <a:spcBef>
                <a:spcPts val="0"/>
              </a:spcBef>
              <a:spcAft>
                <a:spcPts val="0"/>
              </a:spcAft>
              <a:buClr>
                <a:schemeClr val="lt1"/>
              </a:buClr>
              <a:buSzPts val="2400"/>
              <a:buFont typeface="Cambria"/>
              <a:buNone/>
              <a:defRPr sz="2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3" name="Shape 183"/>
          <p:cNvSpPr txBox="1">
            <a:spLocks noGrp="1"/>
          </p:cNvSpPr>
          <p:nvPr>
            <p:ph type="body" idx="1"/>
          </p:nvPr>
        </p:nvSpPr>
        <p:spPr>
          <a:xfrm>
            <a:off x="381000" y="361950"/>
            <a:ext cx="4953000" cy="4381501"/>
          </a:xfrm>
          <a:prstGeom prst="rect">
            <a:avLst/>
          </a:prstGeom>
          <a:noFill/>
          <a:ln>
            <a:noFill/>
          </a:ln>
        </p:spPr>
        <p:txBody>
          <a:bodyPr spcFirstLastPara="1" wrap="square" lIns="91425" tIns="91425" rIns="91425" bIns="91425"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84" name="Shape 184"/>
          <p:cNvSpPr txBox="1">
            <a:spLocks noGrp="1"/>
          </p:cNvSpPr>
          <p:nvPr>
            <p:ph type="body" idx="2"/>
          </p:nvPr>
        </p:nvSpPr>
        <p:spPr>
          <a:xfrm>
            <a:off x="5867400" y="1581150"/>
            <a:ext cx="2971800" cy="3200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lt2"/>
              </a:buClr>
              <a:buSzPts val="1350"/>
              <a:buFont typeface="Arial"/>
              <a:buNone/>
              <a:defRPr sz="15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080"/>
              <a:buFont typeface="Cambria"/>
              <a:buNone/>
              <a:defRPr sz="1200" b="0"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000"/>
              <a:buFont typeface="Arial"/>
              <a:buNone/>
              <a:defRPr sz="1000" b="0"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Shape 186"/>
          <p:cNvSpPr/>
          <p:nvPr/>
        </p:nvSpPr>
        <p:spPr>
          <a:xfrm>
            <a:off x="-1205" y="-836"/>
            <a:ext cx="9145184" cy="5147769"/>
          </a:xfrm>
          <a:custGeom>
            <a:avLst/>
            <a:gdLst/>
            <a:ahLst/>
            <a:cxnLst/>
            <a:rect l="0" t="0" r="0" b="0"/>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87" name="Shape 187"/>
          <p:cNvSpPr/>
          <p:nvPr/>
        </p:nvSpPr>
        <p:spPr>
          <a:xfrm>
            <a:off x="0" y="-836"/>
            <a:ext cx="4571386"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88" name="Shape 188"/>
          <p:cNvSpPr txBox="1">
            <a:spLocks noGrp="1"/>
          </p:cNvSpPr>
          <p:nvPr>
            <p:ph type="title"/>
          </p:nvPr>
        </p:nvSpPr>
        <p:spPr>
          <a:xfrm>
            <a:off x="4800600" y="1428750"/>
            <a:ext cx="3886200" cy="1295400"/>
          </a:xfrm>
          <a:prstGeom prst="rect">
            <a:avLst/>
          </a:prstGeom>
          <a:noFill/>
          <a:ln>
            <a:noFill/>
          </a:ln>
        </p:spPr>
        <p:txBody>
          <a:bodyPr spcFirstLastPara="1" wrap="square" lIns="91425" tIns="91425" rIns="91425" bIns="91425" anchor="b" anchorCtr="0"/>
          <a:lstStyle>
            <a:lvl1pPr marR="0" lvl="0" algn="l" rtl="0">
              <a:lnSpc>
                <a:spcPct val="80000"/>
              </a:lnSpc>
              <a:spcBef>
                <a:spcPts val="0"/>
              </a:spcBef>
              <a:spcAft>
                <a:spcPts val="0"/>
              </a:spcAft>
              <a:buClr>
                <a:schemeClr val="lt1"/>
              </a:buClr>
              <a:buSzPts val="2400"/>
              <a:buFont typeface="Cambria"/>
              <a:buNone/>
              <a:defRPr sz="2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Shape 189"/>
          <p:cNvSpPr>
            <a:spLocks noGrp="1"/>
          </p:cNvSpPr>
          <p:nvPr>
            <p:ph type="pic" idx="2"/>
          </p:nvPr>
        </p:nvSpPr>
        <p:spPr>
          <a:xfrm>
            <a:off x="381001" y="361951"/>
            <a:ext cx="3809386" cy="4397030"/>
          </a:xfrm>
          <a:prstGeom prst="rect">
            <a:avLst/>
          </a:prstGeom>
          <a:noFill/>
          <a:ln>
            <a:noFill/>
          </a:ln>
        </p:spPr>
        <p:txBody>
          <a:bodyPr spcFirstLastPara="1" wrap="square" lIns="91425" tIns="91425" rIns="91425" bIns="91425" anchor="t" anchorCtr="0"/>
          <a:lstStyle>
            <a:lvl1pPr marR="0" lvl="0" algn="ctr" rtl="0">
              <a:lnSpc>
                <a:spcPct val="90000"/>
              </a:lnSpc>
              <a:spcBef>
                <a:spcPts val="1200"/>
              </a:spcBef>
              <a:spcAft>
                <a:spcPts val="0"/>
              </a:spcAft>
              <a:buClr>
                <a:schemeClr val="lt2"/>
              </a:buClr>
              <a:buSzPts val="1800"/>
              <a:buFont typeface="Arial"/>
              <a:buNone/>
              <a:defRPr sz="2000" b="0" i="0" u="none" strike="noStrike" cap="none">
                <a:solidFill>
                  <a:schemeClr val="lt1"/>
                </a:solidFill>
                <a:latin typeface="Cambria"/>
                <a:ea typeface="Cambria"/>
                <a:cs typeface="Cambria"/>
                <a:sym typeface="Cambria"/>
              </a:defRPr>
            </a:lvl1pPr>
            <a:lvl2pPr marR="0" lvl="1" algn="l" rtl="0">
              <a:lnSpc>
                <a:spcPct val="90000"/>
              </a:lnSpc>
              <a:spcBef>
                <a:spcPts val="600"/>
              </a:spcBef>
              <a:spcAft>
                <a:spcPts val="0"/>
              </a:spcAft>
              <a:buClr>
                <a:schemeClr val="lt2"/>
              </a:buClr>
              <a:buSzPts val="2520"/>
              <a:buFont typeface="Cambria"/>
              <a:buNone/>
              <a:defRPr sz="2800" b="0" i="0" u="none" strike="noStrike" cap="none">
                <a:solidFill>
                  <a:schemeClr val="lt1"/>
                </a:solidFill>
                <a:latin typeface="Cambria"/>
                <a:ea typeface="Cambria"/>
                <a:cs typeface="Cambria"/>
                <a:sym typeface="Cambria"/>
              </a:defRPr>
            </a:lvl2pPr>
            <a:lvl3pPr marR="0" lvl="2" algn="l" rtl="0">
              <a:lnSpc>
                <a:spcPct val="90000"/>
              </a:lnSpc>
              <a:spcBef>
                <a:spcPts val="600"/>
              </a:spcBef>
              <a:spcAft>
                <a:spcPts val="0"/>
              </a:spcAft>
              <a:buClr>
                <a:schemeClr val="lt2"/>
              </a:buClr>
              <a:buSzPts val="2400"/>
              <a:buFont typeface="Arial"/>
              <a:buNone/>
              <a:defRPr sz="2400" b="0" i="0" u="none" strike="noStrike" cap="none">
                <a:solidFill>
                  <a:schemeClr val="lt1"/>
                </a:solidFill>
                <a:latin typeface="Cambria"/>
                <a:ea typeface="Cambria"/>
                <a:cs typeface="Cambria"/>
                <a:sym typeface="Cambria"/>
              </a:defRPr>
            </a:lvl3pPr>
            <a:lvl4pPr marR="0" lvl="3"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4pPr>
            <a:lvl5pPr marR="0" lvl="4"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5pPr>
            <a:lvl6pPr marR="0" lvl="5"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6pPr>
            <a:lvl7pPr marR="0" lvl="6"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7pPr>
            <a:lvl8pPr marR="0" lvl="7"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8pPr>
            <a:lvl9pPr marR="0" lvl="8"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9pPr>
          </a:lstStyle>
          <a:p>
            <a:endParaRPr/>
          </a:p>
        </p:txBody>
      </p:sp>
      <p:sp>
        <p:nvSpPr>
          <p:cNvPr id="190" name="Shape 190"/>
          <p:cNvSpPr txBox="1">
            <a:spLocks noGrp="1"/>
          </p:cNvSpPr>
          <p:nvPr>
            <p:ph type="body" idx="1"/>
          </p:nvPr>
        </p:nvSpPr>
        <p:spPr>
          <a:xfrm>
            <a:off x="4800600" y="2800350"/>
            <a:ext cx="3886200" cy="1295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lt2"/>
              </a:buClr>
              <a:buSzPts val="1350"/>
              <a:buFont typeface="Arial"/>
              <a:buNone/>
              <a:defRPr sz="15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080"/>
              <a:buFont typeface="Cambria"/>
              <a:buNone/>
              <a:defRPr sz="1200" b="0"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000"/>
              <a:buFont typeface="Arial"/>
              <a:buNone/>
              <a:defRPr sz="1000" b="0"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lternate Picture with Caption">
  <p:cSld name="Alternate Picture with Caption">
    <p:spTree>
      <p:nvGrpSpPr>
        <p:cNvPr id="1" name="Shape 191"/>
        <p:cNvGrpSpPr/>
        <p:nvPr/>
      </p:nvGrpSpPr>
      <p:grpSpPr>
        <a:xfrm>
          <a:off x="0" y="0"/>
          <a:ext cx="0" cy="0"/>
          <a:chOff x="0" y="0"/>
          <a:chExt cx="0" cy="0"/>
        </a:xfrm>
      </p:grpSpPr>
      <p:sp>
        <p:nvSpPr>
          <p:cNvPr id="192" name="Shape 192"/>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93" name="Shape 193"/>
          <p:cNvSpPr txBox="1">
            <a:spLocks noGrp="1"/>
          </p:cNvSpPr>
          <p:nvPr>
            <p:ph type="title"/>
          </p:nvPr>
        </p:nvSpPr>
        <p:spPr>
          <a:xfrm>
            <a:off x="5867400" y="361950"/>
            <a:ext cx="2971800" cy="1066800"/>
          </a:xfrm>
          <a:prstGeom prst="rect">
            <a:avLst/>
          </a:prstGeom>
          <a:noFill/>
          <a:ln>
            <a:noFill/>
          </a:ln>
        </p:spPr>
        <p:txBody>
          <a:bodyPr spcFirstLastPara="1" wrap="square" lIns="91425" tIns="91425" rIns="91425" bIns="91425" anchor="b" anchorCtr="0"/>
          <a:lstStyle>
            <a:lvl1pPr marR="0" lvl="0" algn="l" rtl="0">
              <a:lnSpc>
                <a:spcPct val="80000"/>
              </a:lnSpc>
              <a:spcBef>
                <a:spcPts val="0"/>
              </a:spcBef>
              <a:spcAft>
                <a:spcPts val="0"/>
              </a:spcAft>
              <a:buClr>
                <a:schemeClr val="lt1"/>
              </a:buClr>
              <a:buSzPts val="2400"/>
              <a:buFont typeface="Cambria"/>
              <a:buNone/>
              <a:defRPr sz="2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a:spLocks noGrp="1"/>
          </p:cNvSpPr>
          <p:nvPr>
            <p:ph type="pic" idx="2"/>
          </p:nvPr>
        </p:nvSpPr>
        <p:spPr>
          <a:xfrm>
            <a:off x="381000" y="361950"/>
            <a:ext cx="4953001" cy="4381501"/>
          </a:xfrm>
          <a:prstGeom prst="rect">
            <a:avLst/>
          </a:prstGeom>
          <a:noFill/>
          <a:ln>
            <a:noFill/>
          </a:ln>
        </p:spPr>
        <p:txBody>
          <a:bodyPr spcFirstLastPara="1" wrap="square" lIns="91425" tIns="91425" rIns="91425" bIns="91425" anchor="t" anchorCtr="0"/>
          <a:lstStyle>
            <a:lvl1pPr marR="0" lvl="0" algn="ctr" rtl="0">
              <a:lnSpc>
                <a:spcPct val="90000"/>
              </a:lnSpc>
              <a:spcBef>
                <a:spcPts val="1200"/>
              </a:spcBef>
              <a:spcAft>
                <a:spcPts val="0"/>
              </a:spcAft>
              <a:buClr>
                <a:schemeClr val="lt2"/>
              </a:buClr>
              <a:buSzPts val="1800"/>
              <a:buFont typeface="Arial"/>
              <a:buNone/>
              <a:defRPr sz="2000" b="0" i="0" u="none" strike="noStrike" cap="none">
                <a:solidFill>
                  <a:schemeClr val="lt1"/>
                </a:solidFill>
                <a:latin typeface="Cambria"/>
                <a:ea typeface="Cambria"/>
                <a:cs typeface="Cambria"/>
                <a:sym typeface="Cambria"/>
              </a:defRPr>
            </a:lvl1pPr>
            <a:lvl2pPr marR="0" lvl="1" algn="l" rtl="0">
              <a:lnSpc>
                <a:spcPct val="90000"/>
              </a:lnSpc>
              <a:spcBef>
                <a:spcPts val="600"/>
              </a:spcBef>
              <a:spcAft>
                <a:spcPts val="0"/>
              </a:spcAft>
              <a:buClr>
                <a:schemeClr val="lt2"/>
              </a:buClr>
              <a:buSzPts val="2520"/>
              <a:buFont typeface="Cambria"/>
              <a:buNone/>
              <a:defRPr sz="2800" b="0" i="0" u="none" strike="noStrike" cap="none">
                <a:solidFill>
                  <a:schemeClr val="lt1"/>
                </a:solidFill>
                <a:latin typeface="Cambria"/>
                <a:ea typeface="Cambria"/>
                <a:cs typeface="Cambria"/>
                <a:sym typeface="Cambria"/>
              </a:defRPr>
            </a:lvl2pPr>
            <a:lvl3pPr marR="0" lvl="2" algn="l" rtl="0">
              <a:lnSpc>
                <a:spcPct val="90000"/>
              </a:lnSpc>
              <a:spcBef>
                <a:spcPts val="600"/>
              </a:spcBef>
              <a:spcAft>
                <a:spcPts val="0"/>
              </a:spcAft>
              <a:buClr>
                <a:schemeClr val="lt2"/>
              </a:buClr>
              <a:buSzPts val="2400"/>
              <a:buFont typeface="Arial"/>
              <a:buNone/>
              <a:defRPr sz="2400" b="0" i="0" u="none" strike="noStrike" cap="none">
                <a:solidFill>
                  <a:schemeClr val="lt1"/>
                </a:solidFill>
                <a:latin typeface="Cambria"/>
                <a:ea typeface="Cambria"/>
                <a:cs typeface="Cambria"/>
                <a:sym typeface="Cambria"/>
              </a:defRPr>
            </a:lvl3pPr>
            <a:lvl4pPr marR="0" lvl="3"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4pPr>
            <a:lvl5pPr marR="0" lvl="4"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5pPr>
            <a:lvl6pPr marR="0" lvl="5"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6pPr>
            <a:lvl7pPr marR="0" lvl="6"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7pPr>
            <a:lvl8pPr marR="0" lvl="7"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8pPr>
            <a:lvl9pPr marR="0" lvl="8"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9pPr>
          </a:lstStyle>
          <a:p>
            <a:endParaRPr/>
          </a:p>
        </p:txBody>
      </p:sp>
      <p:sp>
        <p:nvSpPr>
          <p:cNvPr id="195" name="Shape 195"/>
          <p:cNvSpPr txBox="1">
            <a:spLocks noGrp="1"/>
          </p:cNvSpPr>
          <p:nvPr>
            <p:ph type="body" idx="1"/>
          </p:nvPr>
        </p:nvSpPr>
        <p:spPr>
          <a:xfrm>
            <a:off x="5867400" y="1581150"/>
            <a:ext cx="2971800" cy="3200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lt2"/>
              </a:buClr>
              <a:buSzPts val="1350"/>
              <a:buFont typeface="Arial"/>
              <a:buNone/>
              <a:defRPr sz="1500" b="0" i="0" u="none" strike="noStrike" cap="none">
                <a:solidFill>
                  <a:schemeClr val="lt1"/>
                </a:solidFill>
                <a:latin typeface="Cambria"/>
                <a:ea typeface="Cambria"/>
                <a:cs typeface="Cambria"/>
                <a:sym typeface="Cambria"/>
              </a:defRPr>
            </a:lvl1pPr>
            <a:lvl2pPr marL="914400" marR="0" lvl="1" indent="-228600" algn="l" rtl="0">
              <a:lnSpc>
                <a:spcPct val="90000"/>
              </a:lnSpc>
              <a:spcBef>
                <a:spcPts val="600"/>
              </a:spcBef>
              <a:spcAft>
                <a:spcPts val="0"/>
              </a:spcAft>
              <a:buClr>
                <a:schemeClr val="lt2"/>
              </a:buClr>
              <a:buSzPts val="1080"/>
              <a:buFont typeface="Cambria"/>
              <a:buNone/>
              <a:defRPr sz="1200" b="0" i="0" u="none" strike="noStrike" cap="none">
                <a:solidFill>
                  <a:schemeClr val="lt1"/>
                </a:solidFill>
                <a:latin typeface="Cambria"/>
                <a:ea typeface="Cambria"/>
                <a:cs typeface="Cambria"/>
                <a:sym typeface="Cambria"/>
              </a:defRPr>
            </a:lvl2pPr>
            <a:lvl3pPr marL="1371600" marR="0" lvl="2" indent="-228600" algn="l" rtl="0">
              <a:lnSpc>
                <a:spcPct val="90000"/>
              </a:lnSpc>
              <a:spcBef>
                <a:spcPts val="600"/>
              </a:spcBef>
              <a:spcAft>
                <a:spcPts val="0"/>
              </a:spcAft>
              <a:buClr>
                <a:schemeClr val="lt2"/>
              </a:buClr>
              <a:buSzPts val="1000"/>
              <a:buFont typeface="Arial"/>
              <a:buNone/>
              <a:defRPr sz="1000" b="0" i="0" u="none" strike="noStrike" cap="none">
                <a:solidFill>
                  <a:schemeClr val="lt1"/>
                </a:solidFill>
                <a:latin typeface="Cambria"/>
                <a:ea typeface="Cambria"/>
                <a:cs typeface="Cambria"/>
                <a:sym typeface="Cambria"/>
              </a:defRPr>
            </a:lvl3pPr>
            <a:lvl4pPr marL="1828800" marR="0" lvl="3"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4pPr>
            <a:lvl5pPr marL="2286000" marR="0" lvl="4"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5pPr>
            <a:lvl6pPr marL="2743200" marR="0" lvl="5"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6pPr>
            <a:lvl7pPr marL="3200400" marR="0" lvl="6"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7pPr>
            <a:lvl8pPr marL="3657600" marR="0" lvl="7" indent="-228600" algn="l" rtl="0">
              <a:lnSpc>
                <a:spcPct val="90000"/>
              </a:lnSpc>
              <a:spcBef>
                <a:spcPts val="600"/>
              </a:spcBef>
              <a:spcAft>
                <a:spcPts val="0"/>
              </a:spcAft>
              <a:buClr>
                <a:schemeClr val="lt2"/>
              </a:buClr>
              <a:buSzPts val="900"/>
              <a:buFont typeface="Cambria"/>
              <a:buNone/>
              <a:defRPr sz="900" b="0" i="0" u="none" strike="noStrike" cap="none">
                <a:solidFill>
                  <a:schemeClr val="lt1"/>
                </a:solidFill>
                <a:latin typeface="Cambria"/>
                <a:ea typeface="Cambria"/>
                <a:cs typeface="Cambria"/>
                <a:sym typeface="Cambria"/>
              </a:defRPr>
            </a:lvl8pPr>
            <a:lvl9pPr marL="4114800" marR="0" lvl="8" indent="-228600" algn="l" rtl="0">
              <a:lnSpc>
                <a:spcPct val="90000"/>
              </a:lnSpc>
              <a:spcBef>
                <a:spcPts val="600"/>
              </a:spcBef>
              <a:spcAft>
                <a:spcPts val="0"/>
              </a:spcAft>
              <a:buClr>
                <a:schemeClr val="lt2"/>
              </a:buClr>
              <a:buSzPts val="900"/>
              <a:buFont typeface="Arial"/>
              <a:buNone/>
              <a:defRPr sz="900" b="0" i="0" u="none" strike="noStrike" cap="none">
                <a:solidFill>
                  <a:schemeClr val="lt1"/>
                </a:solidFill>
                <a:latin typeface="Cambria"/>
                <a:ea typeface="Cambria"/>
                <a:cs typeface="Cambria"/>
                <a:sym typeface="Cambr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8" name="Shape 198"/>
          <p:cNvSpPr txBox="1">
            <a:spLocks noGrp="1"/>
          </p:cNvSpPr>
          <p:nvPr>
            <p:ph type="body" idx="1"/>
          </p:nvPr>
        </p:nvSpPr>
        <p:spPr>
          <a:xfrm rot="5400000">
            <a:off x="2895600" y="-857249"/>
            <a:ext cx="3352800" cy="7772400"/>
          </a:xfrm>
          <a:prstGeom prst="rect">
            <a:avLst/>
          </a:prstGeom>
          <a:noFill/>
          <a:ln>
            <a:noFill/>
          </a:ln>
        </p:spPr>
        <p:txBody>
          <a:bodyPr spcFirstLastPara="1" wrap="square" lIns="91425" tIns="91425" rIns="91425" bIns="91425"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99" name="Shape 199"/>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200" name="Shape 200"/>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201" name="Shape 20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rot="5400000">
            <a:off x="6051967" y="1841977"/>
            <a:ext cx="4343401" cy="1383347"/>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4" name="Shape 204"/>
          <p:cNvSpPr txBox="1">
            <a:spLocks noGrp="1"/>
          </p:cNvSpPr>
          <p:nvPr>
            <p:ph type="body" idx="1"/>
          </p:nvPr>
        </p:nvSpPr>
        <p:spPr>
          <a:xfrm rot="5400000">
            <a:off x="1904999" y="-857250"/>
            <a:ext cx="4343401" cy="6781800"/>
          </a:xfrm>
          <a:prstGeom prst="rect">
            <a:avLst/>
          </a:prstGeom>
          <a:noFill/>
          <a:ln>
            <a:noFill/>
          </a:ln>
        </p:spPr>
        <p:txBody>
          <a:bodyPr spcFirstLastPara="1" wrap="square" lIns="91425" tIns="91425" rIns="91425" bIns="91425"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205" name="Shape 205"/>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206" name="Shape 206"/>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207" name="Shape 20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1"/>
                </a:solidFill>
                <a:latin typeface="Cambria"/>
                <a:ea typeface="Cambria"/>
                <a:cs typeface="Cambria"/>
                <a:sym typeface="Cambria"/>
              </a:defRPr>
            </a:lvl1pPr>
            <a:lvl2pPr marL="0" marR="0" lvl="1" indent="0" algn="r" rtl="0">
              <a:spcBef>
                <a:spcPts val="0"/>
              </a:spcBef>
              <a:buNone/>
              <a:defRPr sz="900">
                <a:solidFill>
                  <a:schemeClr val="lt1"/>
                </a:solidFill>
                <a:latin typeface="Cambria"/>
                <a:ea typeface="Cambria"/>
                <a:cs typeface="Cambria"/>
                <a:sym typeface="Cambria"/>
              </a:defRPr>
            </a:lvl2pPr>
            <a:lvl3pPr marL="0" marR="0" lvl="2" indent="0" algn="r" rtl="0">
              <a:spcBef>
                <a:spcPts val="0"/>
              </a:spcBef>
              <a:buNone/>
              <a:defRPr sz="900">
                <a:solidFill>
                  <a:schemeClr val="lt1"/>
                </a:solidFill>
                <a:latin typeface="Cambria"/>
                <a:ea typeface="Cambria"/>
                <a:cs typeface="Cambria"/>
                <a:sym typeface="Cambria"/>
              </a:defRPr>
            </a:lvl3pPr>
            <a:lvl4pPr marL="0" marR="0" lvl="3" indent="0" algn="r" rtl="0">
              <a:spcBef>
                <a:spcPts val="0"/>
              </a:spcBef>
              <a:buNone/>
              <a:defRPr sz="900">
                <a:solidFill>
                  <a:schemeClr val="lt1"/>
                </a:solidFill>
                <a:latin typeface="Cambria"/>
                <a:ea typeface="Cambria"/>
                <a:cs typeface="Cambria"/>
                <a:sym typeface="Cambria"/>
              </a:defRPr>
            </a:lvl4pPr>
            <a:lvl5pPr marL="0" marR="0" lvl="4" indent="0" algn="r" rtl="0">
              <a:spcBef>
                <a:spcPts val="0"/>
              </a:spcBef>
              <a:buNone/>
              <a:defRPr sz="900">
                <a:solidFill>
                  <a:schemeClr val="lt1"/>
                </a:solidFill>
                <a:latin typeface="Cambria"/>
                <a:ea typeface="Cambria"/>
                <a:cs typeface="Cambria"/>
                <a:sym typeface="Cambria"/>
              </a:defRPr>
            </a:lvl5pPr>
            <a:lvl6pPr marL="0" marR="0" lvl="5" indent="0" algn="r" rtl="0">
              <a:spcBef>
                <a:spcPts val="0"/>
              </a:spcBef>
              <a:buNone/>
              <a:defRPr sz="900">
                <a:solidFill>
                  <a:schemeClr val="lt1"/>
                </a:solidFill>
                <a:latin typeface="Cambria"/>
                <a:ea typeface="Cambria"/>
                <a:cs typeface="Cambria"/>
                <a:sym typeface="Cambria"/>
              </a:defRPr>
            </a:lvl6pPr>
            <a:lvl7pPr marL="0" marR="0" lvl="6" indent="0" algn="r" rtl="0">
              <a:spcBef>
                <a:spcPts val="0"/>
              </a:spcBef>
              <a:buNone/>
              <a:defRPr sz="900">
                <a:solidFill>
                  <a:schemeClr val="lt1"/>
                </a:solidFill>
                <a:latin typeface="Cambria"/>
                <a:ea typeface="Cambria"/>
                <a:cs typeface="Cambria"/>
                <a:sym typeface="Cambria"/>
              </a:defRPr>
            </a:lvl7pPr>
            <a:lvl8pPr marL="0" marR="0" lvl="7" indent="0" algn="r" rtl="0">
              <a:spcBef>
                <a:spcPts val="0"/>
              </a:spcBef>
              <a:buNone/>
              <a:defRPr sz="900">
                <a:solidFill>
                  <a:schemeClr val="lt1"/>
                </a:solidFill>
                <a:latin typeface="Cambria"/>
                <a:ea typeface="Cambria"/>
                <a:cs typeface="Cambria"/>
                <a:sym typeface="Cambria"/>
              </a:defRPr>
            </a:lvl8pPr>
            <a:lvl9pPr marL="0" marR="0" lvl="8" indent="0" algn="r" rtl="0">
              <a:spcBef>
                <a:spcPts val="0"/>
              </a:spcBef>
              <a:buNone/>
              <a:defRPr sz="900">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7000">
              <a:schemeClr val="dk2"/>
            </a:gs>
            <a:gs pos="71000">
              <a:srgbClr val="620000"/>
            </a:gs>
            <a:gs pos="100000">
              <a:srgbClr val="260000"/>
            </a:gs>
          </a:gsLst>
          <a:path path="circle">
            <a:fillToRect l="50000" t="50000" r="50000" b="50000"/>
          </a:path>
          <a:tileRect/>
        </a:gra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361950"/>
            <a:ext cx="7772400" cy="9144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Shape 132"/>
          <p:cNvSpPr txBox="1">
            <a:spLocks noGrp="1"/>
          </p:cNvSpPr>
          <p:nvPr>
            <p:ph type="body" idx="1"/>
          </p:nvPr>
        </p:nvSpPr>
        <p:spPr>
          <a:xfrm>
            <a:off x="685800" y="1352551"/>
            <a:ext cx="7772400" cy="3352800"/>
          </a:xfrm>
          <a:prstGeom prst="rect">
            <a:avLst/>
          </a:prstGeom>
          <a:noFill/>
          <a:ln>
            <a:noFill/>
          </a:ln>
        </p:spPr>
        <p:txBody>
          <a:bodyPr spcFirstLastPara="1" wrap="square" lIns="91425" tIns="91425" rIns="91425" bIns="91425"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33" name="Shape 133"/>
          <p:cNvSpPr txBox="1">
            <a:spLocks noGrp="1"/>
          </p:cNvSpPr>
          <p:nvPr>
            <p:ph type="dt" idx="10"/>
          </p:nvPr>
        </p:nvSpPr>
        <p:spPr>
          <a:xfrm>
            <a:off x="6553200" y="4997196"/>
            <a:ext cx="1066800" cy="14630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34" name="Shape 134"/>
          <p:cNvSpPr txBox="1">
            <a:spLocks noGrp="1"/>
          </p:cNvSpPr>
          <p:nvPr>
            <p:ph type="ftr" idx="11"/>
          </p:nvPr>
        </p:nvSpPr>
        <p:spPr>
          <a:xfrm>
            <a:off x="0" y="4997196"/>
            <a:ext cx="5562600" cy="14630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900"/>
              <a:buFont typeface="Cambria"/>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35" name="Shape 13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mbria"/>
                <a:ea typeface="Cambria"/>
                <a:cs typeface="Cambria"/>
                <a:sym typeface="Cambria"/>
              </a:defRPr>
            </a:lvl1pPr>
            <a:lvl2pPr marL="0" marR="0" lvl="1" indent="0" algn="r" rtl="0">
              <a:spcBef>
                <a:spcPts val="0"/>
              </a:spcBef>
              <a:buNone/>
              <a:defRPr sz="900" b="0" i="0" u="none" strike="noStrike" cap="none">
                <a:solidFill>
                  <a:schemeClr val="lt1"/>
                </a:solidFill>
                <a:latin typeface="Cambria"/>
                <a:ea typeface="Cambria"/>
                <a:cs typeface="Cambria"/>
                <a:sym typeface="Cambria"/>
              </a:defRPr>
            </a:lvl2pPr>
            <a:lvl3pPr marL="0" marR="0" lvl="2" indent="0" algn="r" rtl="0">
              <a:spcBef>
                <a:spcPts val="0"/>
              </a:spcBef>
              <a:buNone/>
              <a:defRPr sz="900" b="0" i="0" u="none" strike="noStrike" cap="none">
                <a:solidFill>
                  <a:schemeClr val="lt1"/>
                </a:solidFill>
                <a:latin typeface="Cambria"/>
                <a:ea typeface="Cambria"/>
                <a:cs typeface="Cambria"/>
                <a:sym typeface="Cambria"/>
              </a:defRPr>
            </a:lvl3pPr>
            <a:lvl4pPr marL="0" marR="0" lvl="3" indent="0" algn="r" rtl="0">
              <a:spcBef>
                <a:spcPts val="0"/>
              </a:spcBef>
              <a:buNone/>
              <a:defRPr sz="900" b="0" i="0" u="none" strike="noStrike" cap="none">
                <a:solidFill>
                  <a:schemeClr val="lt1"/>
                </a:solidFill>
                <a:latin typeface="Cambria"/>
                <a:ea typeface="Cambria"/>
                <a:cs typeface="Cambria"/>
                <a:sym typeface="Cambria"/>
              </a:defRPr>
            </a:lvl4pPr>
            <a:lvl5pPr marL="0" marR="0" lvl="4" indent="0" algn="r" rtl="0">
              <a:spcBef>
                <a:spcPts val="0"/>
              </a:spcBef>
              <a:buNone/>
              <a:defRPr sz="900" b="0" i="0" u="none" strike="noStrike" cap="none">
                <a:solidFill>
                  <a:schemeClr val="lt1"/>
                </a:solidFill>
                <a:latin typeface="Cambria"/>
                <a:ea typeface="Cambria"/>
                <a:cs typeface="Cambria"/>
                <a:sym typeface="Cambria"/>
              </a:defRPr>
            </a:lvl5pPr>
            <a:lvl6pPr marL="0" marR="0" lvl="5" indent="0" algn="r" rtl="0">
              <a:spcBef>
                <a:spcPts val="0"/>
              </a:spcBef>
              <a:buNone/>
              <a:defRPr sz="900" b="0" i="0" u="none" strike="noStrike" cap="none">
                <a:solidFill>
                  <a:schemeClr val="lt1"/>
                </a:solidFill>
                <a:latin typeface="Cambria"/>
                <a:ea typeface="Cambria"/>
                <a:cs typeface="Cambria"/>
                <a:sym typeface="Cambria"/>
              </a:defRPr>
            </a:lvl6pPr>
            <a:lvl7pPr marL="0" marR="0" lvl="6" indent="0" algn="r" rtl="0">
              <a:spcBef>
                <a:spcPts val="0"/>
              </a:spcBef>
              <a:buNone/>
              <a:defRPr sz="900" b="0" i="0" u="none" strike="noStrike" cap="none">
                <a:solidFill>
                  <a:schemeClr val="lt1"/>
                </a:solidFill>
                <a:latin typeface="Cambria"/>
                <a:ea typeface="Cambria"/>
                <a:cs typeface="Cambria"/>
                <a:sym typeface="Cambria"/>
              </a:defRPr>
            </a:lvl7pPr>
            <a:lvl8pPr marL="0" marR="0" lvl="7" indent="0" algn="r" rtl="0">
              <a:spcBef>
                <a:spcPts val="0"/>
              </a:spcBef>
              <a:buNone/>
              <a:defRPr sz="900" b="0" i="0" u="none" strike="noStrike" cap="none">
                <a:solidFill>
                  <a:schemeClr val="lt1"/>
                </a:solidFill>
                <a:latin typeface="Cambria"/>
                <a:ea typeface="Cambria"/>
                <a:cs typeface="Cambria"/>
                <a:sym typeface="Cambria"/>
              </a:defRPr>
            </a:lvl8pPr>
            <a:lvl9pPr marL="0" marR="0" lvl="8" indent="0" algn="r" rtl="0">
              <a:spcBef>
                <a:spcPts val="0"/>
              </a:spcBef>
              <a:buNone/>
              <a:defRPr sz="900" b="0" i="0" u="none" strike="noStrike" cap="none">
                <a:solidFill>
                  <a:schemeClr val="lt1"/>
                </a:solidFill>
                <a:latin typeface="Cambria"/>
                <a:ea typeface="Cambria"/>
                <a:cs typeface="Cambria"/>
                <a:sym typeface="Cambria"/>
              </a:defRPr>
            </a:lvl9pPr>
          </a:lstStyle>
          <a:p>
            <a:pPr marL="0" lvl="0" indent="0">
              <a:spcBef>
                <a:spcPts val="0"/>
              </a:spcBef>
              <a:spcAft>
                <a:spcPts val="0"/>
              </a:spcAft>
              <a:buNone/>
            </a:pPr>
            <a:fld id="{00000000-1234-1234-1234-123412341234}" type="slidenum">
              <a:rPr lang="en"/>
              <a:t>‹#›</a:t>
            </a:fld>
            <a:endParaRPr/>
          </a:p>
        </p:txBody>
      </p:sp>
      <p:grpSp>
        <p:nvGrpSpPr>
          <p:cNvPr id="136" name="Shape 136"/>
          <p:cNvGrpSpPr/>
          <p:nvPr/>
        </p:nvGrpSpPr>
        <p:grpSpPr>
          <a:xfrm>
            <a:off x="23" y="21342"/>
            <a:ext cx="9143977" cy="295715"/>
            <a:chOff x="23" y="21342"/>
            <a:chExt cx="9143977" cy="295715"/>
          </a:xfrm>
        </p:grpSpPr>
        <p:sp>
          <p:nvSpPr>
            <p:cNvPr id="137" name="Shape 137"/>
            <p:cNvSpPr/>
            <p:nvPr/>
          </p:nvSpPr>
          <p:spPr>
            <a:xfrm>
              <a:off x="23" y="36417"/>
              <a:ext cx="9143977" cy="274320"/>
            </a:xfrm>
            <a:prstGeom prst="rect">
              <a:avLst/>
            </a:prstGeom>
            <a:gradFill>
              <a:gsLst>
                <a:gs pos="0">
                  <a:schemeClr val="dk2"/>
                </a:gs>
                <a:gs pos="100000">
                  <a:schemeClr val="dk1"/>
                </a:gs>
              </a:gsLst>
              <a:path path="circle">
                <a:fillToRect l="50000" t="50000" r="50000" b="50000"/>
              </a:path>
              <a:tileRect/>
            </a:gradFill>
            <a:ln>
              <a:noFill/>
            </a:ln>
          </p:spPr>
          <p:txBody>
            <a:bodyPr spcFirstLastPara="1" wrap="square" lIns="91425" tIns="0" rIns="91425" bIns="45700" anchor="ctr" anchorCtr="0">
              <a:noAutofit/>
            </a:bodyPr>
            <a:lstStyle/>
            <a:p>
              <a:pPr marL="0" marR="0" lvl="0" indent="0" algn="l" rtl="0">
                <a:spcBef>
                  <a:spcPts val="0"/>
                </a:spcBef>
                <a:spcAft>
                  <a:spcPts val="0"/>
                </a:spcAft>
                <a:buNone/>
              </a:pPr>
              <a:r>
                <a:rPr lang="en" sz="1800" b="0" i="0" u="none" strike="noStrike" cap="none">
                  <a:solidFill>
                    <a:schemeClr val="lt1"/>
                  </a:solidFill>
                  <a:latin typeface="Cambria"/>
                  <a:ea typeface="Cambria"/>
                  <a:cs typeface="Cambria"/>
                  <a:sym typeface="Cambria"/>
                </a:rPr>
                <a:t>CS 3043 Social Implications Of Computing</a:t>
              </a:r>
              <a:endParaRPr/>
            </a:p>
          </p:txBody>
        </p:sp>
        <p:pic>
          <p:nvPicPr>
            <p:cNvPr id="138" name="Shape 138" descr="WPI_Inst_Prim_FulClr_Rev.png"/>
            <p:cNvPicPr preferRelativeResize="0"/>
            <p:nvPr/>
          </p:nvPicPr>
          <p:blipFill rotWithShape="1">
            <a:blip r:embed="rId14">
              <a:alphaModFix/>
            </a:blip>
            <a:srcRect/>
            <a:stretch/>
          </p:blipFill>
          <p:spPr>
            <a:xfrm>
              <a:off x="8123338" y="21342"/>
              <a:ext cx="914400" cy="29571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history.nasa.gov/computers/Ch8-2.html" TargetMode="External"/><Relationship Id="rId3" Type="http://schemas.openxmlformats.org/officeDocument/2006/relationships/hyperlink" Target="https://www.imdb.com/title/tt4846340/" TargetMode="External"/><Relationship Id="rId7" Type="http://schemas.openxmlformats.org/officeDocument/2006/relationships/hyperlink" Target="https://history.nasa.gov/sputnik/"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nasa.gov/content/katherine-johnson-biography" TargetMode="External"/><Relationship Id="rId5" Type="http://schemas.openxmlformats.org/officeDocument/2006/relationships/hyperlink" Target="https://www.nasa.gov/content/mary-jackson-biography" TargetMode="External"/><Relationship Id="rId4" Type="http://schemas.openxmlformats.org/officeDocument/2006/relationships/hyperlink" Target="https://www.nasa.gov/content/dorothy-vaughan-biography" TargetMode="External"/><Relationship Id="rId9" Type="http://schemas.openxmlformats.org/officeDocument/2006/relationships/hyperlink" Target="http://www.blackhistorymonth.org.uk/article/section/science-and-medicine/george-edward-alcorn-jr-invento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03.ibm.com/ibm/history/exhibits/mainframe/mainframe_PP7090.html" TargetMode="External"/><Relationship Id="rId7" Type="http://schemas.openxmlformats.org/officeDocument/2006/relationships/hyperlink" Target="https://www.class-central.com/report/moocs-stats-and-trends-2017/"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hbr.org/2015/09/whos-benefiting-from-moocs-and-why" TargetMode="External"/><Relationship Id="rId5" Type="http://schemas.openxmlformats.org/officeDocument/2006/relationships/hyperlink" Target="http://www.sciencemag.org/news/2017/05/women-make-just-15-nasa-s-planetary-mission-science-teams-here-s-how-agency-trying" TargetMode="External"/><Relationship Id="rId4" Type="http://schemas.openxmlformats.org/officeDocument/2006/relationships/hyperlink" Target="https://www.bls.gov/data/inflation_calculator.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HIDDEN FIGURES</a:t>
            </a:r>
            <a:endParaRPr/>
          </a:p>
        </p:txBody>
      </p:sp>
      <p:sp>
        <p:nvSpPr>
          <p:cNvPr id="214" name="Shape 21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Biography, Drama, History</a:t>
            </a:r>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2016</a:t>
            </a:r>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7.8/10 rating</a:t>
            </a:r>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Stars</a:t>
            </a:r>
            <a:endParaRPr/>
          </a:p>
          <a:p>
            <a:pPr marL="411535" marR="0" lvl="1" indent="-205767" algn="l" rtl="0">
              <a:lnSpc>
                <a:spcPct val="90000"/>
              </a:lnSpc>
              <a:spcBef>
                <a:spcPts val="600"/>
              </a:spcBef>
              <a:spcAft>
                <a:spcPts val="0"/>
              </a:spcAft>
              <a:buClr>
                <a:schemeClr val="lt2"/>
              </a:buClr>
              <a:buSzPts val="1350"/>
              <a:buFont typeface="Cambria"/>
              <a:buChar char="–"/>
            </a:pPr>
            <a:r>
              <a:rPr lang="en" sz="1500" b="0" i="0" u="none" strike="noStrike" cap="none">
                <a:solidFill>
                  <a:schemeClr val="lt1"/>
                </a:solidFill>
                <a:latin typeface="Cambria"/>
                <a:ea typeface="Cambria"/>
                <a:cs typeface="Cambria"/>
                <a:sym typeface="Cambria"/>
              </a:rPr>
              <a:t>Taraji P. Henson</a:t>
            </a:r>
            <a:endParaRPr/>
          </a:p>
          <a:p>
            <a:pPr marL="411535" marR="0" lvl="1" indent="-205767" algn="l" rtl="0">
              <a:lnSpc>
                <a:spcPct val="90000"/>
              </a:lnSpc>
              <a:spcBef>
                <a:spcPts val="600"/>
              </a:spcBef>
              <a:spcAft>
                <a:spcPts val="0"/>
              </a:spcAft>
              <a:buClr>
                <a:schemeClr val="lt2"/>
              </a:buClr>
              <a:buSzPts val="1350"/>
              <a:buFont typeface="Cambria"/>
              <a:buChar char="–"/>
            </a:pPr>
            <a:r>
              <a:rPr lang="en" sz="1500" b="0" i="0" u="none" strike="noStrike" cap="none">
                <a:solidFill>
                  <a:schemeClr val="lt1"/>
                </a:solidFill>
                <a:latin typeface="Cambria"/>
                <a:ea typeface="Cambria"/>
                <a:cs typeface="Cambria"/>
                <a:sym typeface="Cambria"/>
              </a:rPr>
              <a:t>Octavia Spencer</a:t>
            </a:r>
            <a:endParaRPr/>
          </a:p>
          <a:p>
            <a:pPr marL="411535" marR="0" lvl="1" indent="-205767" algn="l" rtl="0">
              <a:lnSpc>
                <a:spcPct val="90000"/>
              </a:lnSpc>
              <a:spcBef>
                <a:spcPts val="600"/>
              </a:spcBef>
              <a:spcAft>
                <a:spcPts val="0"/>
              </a:spcAft>
              <a:buClr>
                <a:schemeClr val="lt2"/>
              </a:buClr>
              <a:buSzPts val="1350"/>
              <a:buFont typeface="Cambria"/>
              <a:buChar char="–"/>
            </a:pPr>
            <a:r>
              <a:rPr lang="en" sz="1500" b="0" i="0" u="none" strike="noStrike" cap="none">
                <a:solidFill>
                  <a:schemeClr val="lt1"/>
                </a:solidFill>
                <a:latin typeface="Cambria"/>
                <a:ea typeface="Cambria"/>
                <a:cs typeface="Cambria"/>
                <a:sym typeface="Cambria"/>
              </a:rPr>
              <a:t>Janelle Monáe</a:t>
            </a:r>
            <a:endParaRPr sz="1500" b="0" i="0" u="none" strike="noStrike" cap="none">
              <a:solidFill>
                <a:schemeClr val="lt1"/>
              </a:solidFill>
              <a:latin typeface="Cambria"/>
              <a:ea typeface="Cambria"/>
              <a:cs typeface="Cambria"/>
              <a:sym typeface="Cambria"/>
            </a:endParaRPr>
          </a:p>
          <a:p>
            <a:pPr marL="411535" marR="0" lvl="1" indent="-205767" algn="l" rtl="0">
              <a:lnSpc>
                <a:spcPct val="90000"/>
              </a:lnSpc>
              <a:spcBef>
                <a:spcPts val="600"/>
              </a:spcBef>
              <a:spcAft>
                <a:spcPts val="0"/>
              </a:spcAft>
              <a:buClr>
                <a:schemeClr val="lt2"/>
              </a:buClr>
              <a:buSzPts val="1350"/>
              <a:buFont typeface="Cambria"/>
              <a:buChar char="–"/>
            </a:pPr>
            <a:r>
              <a:rPr lang="en" sz="1500" b="0" i="0" u="none" strike="noStrike" cap="none">
                <a:solidFill>
                  <a:schemeClr val="lt1"/>
                </a:solidFill>
                <a:latin typeface="Cambria"/>
                <a:ea typeface="Cambria"/>
                <a:cs typeface="Cambria"/>
                <a:sym typeface="Cambria"/>
              </a:rPr>
              <a:t>Kevin Costner</a:t>
            </a:r>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Directed by Theodore Melfi</a:t>
            </a:r>
            <a:endParaRPr sz="1800" b="0" i="0" u="none" strike="noStrike" cap="none">
              <a:solidFill>
                <a:schemeClr val="lt1"/>
              </a:solidFill>
              <a:latin typeface="Cambria"/>
              <a:ea typeface="Cambria"/>
              <a:cs typeface="Cambria"/>
              <a:sym typeface="Cambria"/>
            </a:endParaRPr>
          </a:p>
        </p:txBody>
      </p:sp>
      <p:pic>
        <p:nvPicPr>
          <p:cNvPr id="215" name="Shape 215"/>
          <p:cNvPicPr preferRelativeResize="0">
            <a:picLocks noGrp="1"/>
          </p:cNvPicPr>
          <p:nvPr>
            <p:ph type="body" idx="2"/>
          </p:nvPr>
        </p:nvPicPr>
        <p:blipFill rotWithShape="1">
          <a:blip r:embed="rId3">
            <a:alphaModFix/>
          </a:blip>
          <a:srcRect/>
          <a:stretch/>
        </p:blipFill>
        <p:spPr>
          <a:xfrm>
            <a:off x="5191506" y="957111"/>
            <a:ext cx="2660142" cy="3940951"/>
          </a:xfrm>
          <a:prstGeom prst="rect">
            <a:avLst/>
          </a:prstGeom>
          <a:noFill/>
          <a:ln w="9525" cap="flat" cmpd="sng">
            <a:solidFill>
              <a:schemeClr val="dk1"/>
            </a:solidFill>
            <a:prstDash val="solid"/>
            <a:round/>
            <a:headEnd type="none" w="sm" len="sm"/>
            <a:tailEnd type="none" w="sm" len="sm"/>
          </a:ln>
        </p:spPr>
      </p:pic>
      <p:sp>
        <p:nvSpPr>
          <p:cNvPr id="216" name="Shape 21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17" name="Shape 21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a:t>
            </a:fld>
            <a:endParaRPr sz="900">
              <a:solidFill>
                <a:schemeClr val="lt1"/>
              </a:solidFill>
              <a:latin typeface="Cambria"/>
              <a:ea typeface="Cambria"/>
              <a:cs typeface="Cambria"/>
              <a:sym typeface="Cambria"/>
            </a:endParaRPr>
          </a:p>
        </p:txBody>
      </p:sp>
      <p:sp>
        <p:nvSpPr>
          <p:cNvPr id="218" name="Shape 218"/>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a:t>ACCESS TO INFORMATION</a:t>
            </a:r>
            <a:endParaRPr/>
          </a:p>
        </p:txBody>
      </p:sp>
      <p:sp>
        <p:nvSpPr>
          <p:cNvPr id="302" name="Shape 302"/>
          <p:cNvSpPr txBox="1">
            <a:spLocks noGrp="1"/>
          </p:cNvSpPr>
          <p:nvPr>
            <p:ph type="body" idx="4"/>
          </p:nvPr>
        </p:nvSpPr>
        <p:spPr>
          <a:xfrm>
            <a:off x="717450" y="1426625"/>
            <a:ext cx="7709100" cy="26670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Book on Fortran only available in the White section of the library</a:t>
            </a:r>
            <a:endParaRPr/>
          </a:p>
          <a:p>
            <a:pPr marL="205766" marR="0" lvl="0" indent="-205766"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Had to sneak in to see and use the IBM 7090</a:t>
            </a:r>
            <a:endParaRPr/>
          </a:p>
          <a:p>
            <a:pPr marL="205766" marR="0" lvl="0" indent="-205766"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Taught the other women after hours</a:t>
            </a:r>
            <a:endParaRPr/>
          </a:p>
          <a:p>
            <a:pPr marL="205766" marR="0" lvl="0" indent="-102896" algn="l" rtl="0">
              <a:lnSpc>
                <a:spcPct val="90000"/>
              </a:lnSpc>
              <a:spcBef>
                <a:spcPts val="120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p:txBody>
      </p:sp>
      <p:sp>
        <p:nvSpPr>
          <p:cNvPr id="303" name="Shape 30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04" name="Shape 30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10</a:t>
            </a:fld>
            <a:endParaRPr sz="900">
              <a:solidFill>
                <a:schemeClr val="lt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a:t>Computing technology is a catalyst for social change</a:t>
            </a:r>
            <a:endParaRPr/>
          </a:p>
        </p:txBody>
      </p:sp>
      <p:sp>
        <p:nvSpPr>
          <p:cNvPr id="311" name="Shape 311"/>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2160"/>
              <a:buFont typeface="Arial"/>
              <a:buChar char="•"/>
            </a:pPr>
            <a:r>
              <a:rPr lang="en" sz="2400"/>
              <a:t>The unique skill set of the characters were key to overcoming social barriers</a:t>
            </a:r>
            <a:endParaRPr sz="2400"/>
          </a:p>
          <a:p>
            <a:pPr marL="411534" marR="0" lvl="1" indent="-217196" algn="l" rtl="0">
              <a:lnSpc>
                <a:spcPct val="90000"/>
              </a:lnSpc>
              <a:spcBef>
                <a:spcPts val="0"/>
              </a:spcBef>
              <a:spcAft>
                <a:spcPts val="0"/>
              </a:spcAft>
              <a:buClr>
                <a:schemeClr val="lt2"/>
              </a:buClr>
              <a:buSzPts val="1800"/>
              <a:buFont typeface="Cambria"/>
              <a:buChar char="–"/>
            </a:pPr>
            <a:r>
              <a:rPr lang="en"/>
              <a:t>Katherine Johnson’s talent for analytical geometry</a:t>
            </a:r>
            <a:endParaRPr/>
          </a:p>
          <a:p>
            <a:pPr marL="411534" marR="0" lvl="1" indent="-217196" algn="l" rtl="0">
              <a:lnSpc>
                <a:spcPct val="90000"/>
              </a:lnSpc>
              <a:spcBef>
                <a:spcPts val="0"/>
              </a:spcBef>
              <a:spcAft>
                <a:spcPts val="0"/>
              </a:spcAft>
              <a:buClr>
                <a:schemeClr val="lt2"/>
              </a:buClr>
              <a:buSzPts val="1800"/>
              <a:buFont typeface="Cambria"/>
              <a:buChar char="–"/>
            </a:pPr>
            <a:r>
              <a:rPr lang="en"/>
              <a:t>Dorothy Vaughan’s leadership skills and drive to learn</a:t>
            </a:r>
            <a:endParaRPr/>
          </a:p>
          <a:p>
            <a:pPr marL="411534" marR="0" lvl="1" indent="-217196" algn="l" rtl="0">
              <a:lnSpc>
                <a:spcPct val="90000"/>
              </a:lnSpc>
              <a:spcBef>
                <a:spcPts val="0"/>
              </a:spcBef>
              <a:spcAft>
                <a:spcPts val="0"/>
              </a:spcAft>
              <a:buClr>
                <a:schemeClr val="lt2"/>
              </a:buClr>
              <a:buSzPts val="1800"/>
              <a:buFont typeface="Cambria"/>
              <a:buChar char="–"/>
            </a:pPr>
            <a:r>
              <a:rPr lang="en"/>
              <a:t>Mary Jackson’s insistence on becoming an engineer - a trailblazer</a:t>
            </a:r>
            <a:endParaRPr/>
          </a:p>
          <a:p>
            <a:pPr marL="205766" marR="0" lvl="0" indent="-221006" algn="l" rtl="0">
              <a:lnSpc>
                <a:spcPct val="90000"/>
              </a:lnSpc>
              <a:spcBef>
                <a:spcPts val="0"/>
              </a:spcBef>
              <a:spcAft>
                <a:spcPts val="0"/>
              </a:spcAft>
              <a:buClr>
                <a:schemeClr val="lt2"/>
              </a:buClr>
              <a:buSzPts val="2400"/>
              <a:buFont typeface="Arial"/>
              <a:buChar char="•"/>
            </a:pPr>
            <a:r>
              <a:rPr lang="en" sz="2400"/>
              <a:t>Lack of trust in technology helped change the social order</a:t>
            </a:r>
            <a:endParaRPr sz="2400"/>
          </a:p>
          <a:p>
            <a:pPr marL="411534" marR="0" lvl="1" indent="-217196" algn="l" rtl="0">
              <a:lnSpc>
                <a:spcPct val="90000"/>
              </a:lnSpc>
              <a:spcBef>
                <a:spcPts val="0"/>
              </a:spcBef>
              <a:spcAft>
                <a:spcPts val="0"/>
              </a:spcAft>
              <a:buClr>
                <a:schemeClr val="lt2"/>
              </a:buClr>
              <a:buSzPts val="1800"/>
              <a:buFont typeface="Cambria"/>
              <a:buChar char="–"/>
            </a:pPr>
            <a:r>
              <a:rPr lang="en"/>
              <a:t>John Glenn asked for Johnson to verify the calculations</a:t>
            </a:r>
            <a:endParaRPr/>
          </a:p>
          <a:p>
            <a:pPr marL="457200" lvl="0" indent="0" rtl="0">
              <a:spcBef>
                <a:spcPts val="0"/>
              </a:spcBef>
              <a:spcAft>
                <a:spcPts val="0"/>
              </a:spcAft>
              <a:buNone/>
            </a:pPr>
            <a:endParaRPr/>
          </a:p>
          <a:p>
            <a:pPr marL="0" marR="0" lvl="0" indent="0" algn="l" rtl="0">
              <a:lnSpc>
                <a:spcPct val="90000"/>
              </a:lnSpc>
              <a:spcBef>
                <a:spcPts val="1200"/>
              </a:spcBef>
              <a:spcAft>
                <a:spcPts val="0"/>
              </a:spcAft>
              <a:buNone/>
            </a:pPr>
            <a:endParaRPr/>
          </a:p>
          <a:p>
            <a:pPr marL="0" marR="0" lvl="0" indent="0" algn="l" rtl="0">
              <a:lnSpc>
                <a:spcPct val="90000"/>
              </a:lnSpc>
              <a:spcBef>
                <a:spcPts val="1200"/>
              </a:spcBef>
              <a:spcAft>
                <a:spcPts val="0"/>
              </a:spcAft>
              <a:buClr>
                <a:schemeClr val="lt2"/>
              </a:buClr>
              <a:buSzPts val="2160"/>
              <a:buFont typeface="Arial"/>
              <a:buNone/>
            </a:pPr>
            <a:endParaRPr sz="2400" b="0" i="0" u="none" strike="noStrike" cap="none">
              <a:solidFill>
                <a:schemeClr val="lt1"/>
              </a:solidFill>
              <a:latin typeface="Cambria"/>
              <a:ea typeface="Cambria"/>
              <a:cs typeface="Cambria"/>
              <a:sym typeface="Cambria"/>
            </a:endParaRPr>
          </a:p>
        </p:txBody>
      </p:sp>
      <p:sp>
        <p:nvSpPr>
          <p:cNvPr id="312" name="Shape 31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13" name="Shape 31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11</a:t>
            </a:fld>
            <a:endParaRPr sz="900">
              <a:solidFill>
                <a:schemeClr val="lt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2"/>
              </a:buClr>
              <a:buSzPts val="2700"/>
              <a:buFont typeface="Cambria"/>
              <a:buNone/>
            </a:pPr>
            <a:r>
              <a:rPr lang="en">
                <a:solidFill>
                  <a:schemeClr val="lt2"/>
                </a:solidFill>
              </a:rPr>
              <a:t>THE REALITY TODAY</a:t>
            </a:r>
            <a:endParaRPr/>
          </a:p>
        </p:txBody>
      </p:sp>
      <p:sp>
        <p:nvSpPr>
          <p:cNvPr id="319" name="Shape 319"/>
          <p:cNvSpPr txBox="1">
            <a:spLocks noGrp="1"/>
          </p:cNvSpPr>
          <p:nvPr>
            <p:ph type="body" idx="1"/>
          </p:nvPr>
        </p:nvSpPr>
        <p:spPr>
          <a:xfrm>
            <a:off x="535975" y="1276350"/>
            <a:ext cx="28473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890"/>
              <a:buFont typeface="Arial"/>
              <a:buChar char="•"/>
            </a:pPr>
            <a:r>
              <a:rPr lang="en"/>
              <a:t>Women are on average only 15% of the initial teams for planetary missions</a:t>
            </a:r>
            <a:endParaRPr/>
          </a:p>
          <a:p>
            <a:pPr marL="205766" marR="0" lvl="0" indent="-205766" algn="l" rtl="0">
              <a:lnSpc>
                <a:spcPct val="90000"/>
              </a:lnSpc>
              <a:spcBef>
                <a:spcPts val="1200"/>
              </a:spcBef>
              <a:spcAft>
                <a:spcPts val="0"/>
              </a:spcAft>
              <a:buClr>
                <a:schemeClr val="lt2"/>
              </a:buClr>
              <a:buSzPts val="1890"/>
              <a:buFont typeface="Arial"/>
              <a:buChar char="•"/>
            </a:pPr>
            <a:r>
              <a:rPr lang="en"/>
              <a:t>Vaughan, Johnson, and Jackson broke down barriers, but they did not solve the problems</a:t>
            </a:r>
            <a:endParaRPr/>
          </a:p>
          <a:p>
            <a:pPr marL="0" marR="0" lvl="0" indent="0" algn="l" rtl="0">
              <a:lnSpc>
                <a:spcPct val="90000"/>
              </a:lnSpc>
              <a:spcBef>
                <a:spcPts val="1200"/>
              </a:spcBef>
              <a:spcAft>
                <a:spcPts val="0"/>
              </a:spcAft>
              <a:buClr>
                <a:schemeClr val="lt2"/>
              </a:buClr>
              <a:buSzPts val="1890"/>
              <a:buFont typeface="Arial"/>
              <a:buNone/>
            </a:pPr>
            <a:endParaRPr sz="2100" b="0" i="0" u="none" strike="noStrike" cap="none">
              <a:solidFill>
                <a:schemeClr val="lt1"/>
              </a:solidFill>
              <a:latin typeface="Cambria"/>
              <a:ea typeface="Cambria"/>
              <a:cs typeface="Cambria"/>
              <a:sym typeface="Cambria"/>
            </a:endParaRPr>
          </a:p>
        </p:txBody>
      </p:sp>
      <p:sp>
        <p:nvSpPr>
          <p:cNvPr id="320" name="Shape 3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21" name="Shape 32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12</a:t>
            </a:fld>
            <a:endParaRPr sz="900">
              <a:solidFill>
                <a:schemeClr val="lt1"/>
              </a:solidFill>
              <a:latin typeface="Cambria"/>
              <a:ea typeface="Cambria"/>
              <a:cs typeface="Cambria"/>
              <a:sym typeface="Cambria"/>
            </a:endParaRPr>
          </a:p>
        </p:txBody>
      </p:sp>
      <p:pic>
        <p:nvPicPr>
          <p:cNvPr id="322" name="Shape 322"/>
          <p:cNvPicPr preferRelativeResize="0"/>
          <p:nvPr/>
        </p:nvPicPr>
        <p:blipFill>
          <a:blip r:embed="rId3">
            <a:alphaModFix/>
          </a:blip>
          <a:stretch>
            <a:fillRect/>
          </a:stretch>
        </p:blipFill>
        <p:spPr>
          <a:xfrm>
            <a:off x="3533098" y="1101475"/>
            <a:ext cx="5429124" cy="3603875"/>
          </a:xfrm>
          <a:prstGeom prst="rect">
            <a:avLst/>
          </a:prstGeom>
          <a:noFill/>
          <a:ln>
            <a:noFill/>
          </a:ln>
        </p:spPr>
      </p:pic>
      <p:sp>
        <p:nvSpPr>
          <p:cNvPr id="323" name="Shape 32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1"/>
                </a:solidFill>
                <a:latin typeface="Cambria"/>
                <a:ea typeface="Cambria"/>
                <a:cs typeface="Cambria"/>
                <a:sym typeface="Cambria"/>
              </a:rPr>
              <a:t>[10]</a:t>
            </a:r>
            <a:endParaRPr sz="1200">
              <a:solidFill>
                <a:schemeClr val="lt1"/>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2"/>
              </a:buClr>
              <a:buSzPts val="2700"/>
              <a:buFont typeface="Cambria"/>
              <a:buNone/>
            </a:pPr>
            <a:r>
              <a:rPr lang="en">
                <a:solidFill>
                  <a:srgbClr val="FFFFFF"/>
                </a:solidFill>
              </a:rPr>
              <a:t>ACCESS TO INFORMATION NOW: MOOCs</a:t>
            </a:r>
            <a:endParaRPr>
              <a:solidFill>
                <a:srgbClr val="FFFFFF"/>
              </a:solidFill>
            </a:endParaRPr>
          </a:p>
        </p:txBody>
      </p:sp>
      <p:sp>
        <p:nvSpPr>
          <p:cNvPr id="329" name="Shape 329"/>
          <p:cNvSpPr txBox="1">
            <a:spLocks noGrp="1"/>
          </p:cNvSpPr>
          <p:nvPr>
            <p:ph type="body" idx="1"/>
          </p:nvPr>
        </p:nvSpPr>
        <p:spPr>
          <a:xfrm>
            <a:off x="685800" y="1345150"/>
            <a:ext cx="30570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a:p>
          <a:p>
            <a:pPr marL="411535" marR="0" lvl="1" indent="-205767" algn="l" rtl="0">
              <a:lnSpc>
                <a:spcPct val="90000"/>
              </a:lnSpc>
              <a:spcBef>
                <a:spcPts val="600"/>
              </a:spcBef>
              <a:spcAft>
                <a:spcPts val="0"/>
              </a:spcAft>
              <a:buClr>
                <a:schemeClr val="lt2"/>
              </a:buClr>
              <a:buSzPts val="1620"/>
              <a:buFont typeface="Cambria"/>
              <a:buChar char="–"/>
            </a:pPr>
            <a:r>
              <a:rPr lang="en"/>
              <a:t>60% from full-time employees [11]</a:t>
            </a:r>
            <a:endParaRPr/>
          </a:p>
          <a:p>
            <a:pPr marL="411534" marR="0" lvl="1" indent="-205766" algn="l" rtl="0">
              <a:lnSpc>
                <a:spcPct val="90000"/>
              </a:lnSpc>
              <a:spcBef>
                <a:spcPts val="600"/>
              </a:spcBef>
              <a:spcAft>
                <a:spcPts val="0"/>
              </a:spcAft>
              <a:buClr>
                <a:schemeClr val="lt2"/>
              </a:buClr>
              <a:buSzPts val="1620"/>
              <a:buFont typeface="Cambria"/>
              <a:buChar char="–"/>
            </a:pPr>
            <a:r>
              <a:rPr lang="en"/>
              <a:t>60% of MOOCs are taken in developing countries [11]</a:t>
            </a:r>
            <a:endParaRPr/>
          </a:p>
          <a:p>
            <a:pPr marL="0" marR="0" lvl="0" indent="0" algn="l" rtl="0">
              <a:lnSpc>
                <a:spcPct val="90000"/>
              </a:lnSpc>
              <a:spcBef>
                <a:spcPts val="1200"/>
              </a:spcBef>
              <a:spcAft>
                <a:spcPts val="0"/>
              </a:spcAft>
              <a:buClr>
                <a:schemeClr val="lt2"/>
              </a:buClr>
              <a:buSzPts val="1890"/>
              <a:buFont typeface="Arial"/>
              <a:buNone/>
            </a:pPr>
            <a:endParaRPr sz="2100" b="0" i="0" u="none" strike="noStrike" cap="none">
              <a:solidFill>
                <a:schemeClr val="lt1"/>
              </a:solidFill>
              <a:latin typeface="Cambria"/>
              <a:ea typeface="Cambria"/>
              <a:cs typeface="Cambria"/>
              <a:sym typeface="Cambria"/>
            </a:endParaRPr>
          </a:p>
        </p:txBody>
      </p:sp>
      <p:sp>
        <p:nvSpPr>
          <p:cNvPr id="330" name="Shape 330"/>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31" name="Shape 33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13</a:t>
            </a:fld>
            <a:endParaRPr sz="900">
              <a:solidFill>
                <a:schemeClr val="lt1"/>
              </a:solidFill>
              <a:latin typeface="Cambria"/>
              <a:ea typeface="Cambria"/>
              <a:cs typeface="Cambria"/>
              <a:sym typeface="Cambria"/>
            </a:endParaRPr>
          </a:p>
        </p:txBody>
      </p:sp>
      <p:pic>
        <p:nvPicPr>
          <p:cNvPr id="332" name="Shape 332"/>
          <p:cNvPicPr preferRelativeResize="0"/>
          <p:nvPr/>
        </p:nvPicPr>
        <p:blipFill>
          <a:blip r:embed="rId3">
            <a:alphaModFix/>
          </a:blip>
          <a:stretch>
            <a:fillRect/>
          </a:stretch>
        </p:blipFill>
        <p:spPr>
          <a:xfrm>
            <a:off x="3742800" y="1636300"/>
            <a:ext cx="5033851" cy="2516925"/>
          </a:xfrm>
          <a:prstGeom prst="rect">
            <a:avLst/>
          </a:prstGeom>
          <a:noFill/>
          <a:ln>
            <a:noFill/>
          </a:ln>
        </p:spPr>
      </p:pic>
      <p:sp>
        <p:nvSpPr>
          <p:cNvPr id="333" name="Shape 33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1"/>
                </a:solidFill>
                <a:latin typeface="Cambria"/>
                <a:ea typeface="Cambria"/>
                <a:cs typeface="Cambria"/>
                <a:sym typeface="Cambria"/>
              </a:rPr>
              <a:t>[12]</a:t>
            </a:r>
            <a:endParaRPr sz="1200">
              <a:solidFill>
                <a:schemeClr val="lt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85800" y="361950"/>
            <a:ext cx="7772400" cy="914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“Food for thought”</a:t>
            </a:r>
            <a:endParaRPr/>
          </a:p>
        </p:txBody>
      </p:sp>
      <p:sp>
        <p:nvSpPr>
          <p:cNvPr id="339" name="Shape 339"/>
          <p:cNvSpPr txBox="1">
            <a:spLocks noGrp="1"/>
          </p:cNvSpPr>
          <p:nvPr>
            <p:ph type="body" idx="1"/>
          </p:nvPr>
        </p:nvSpPr>
        <p:spPr>
          <a:xfrm>
            <a:off x="685800" y="1352551"/>
            <a:ext cx="7772400" cy="3352800"/>
          </a:xfrm>
          <a:prstGeom prst="rect">
            <a:avLst/>
          </a:prstGeom>
        </p:spPr>
        <p:txBody>
          <a:bodyPr spcFirstLastPara="1" wrap="square" lIns="91425" tIns="91425" rIns="91425" bIns="91425" anchor="t" anchorCtr="0">
            <a:noAutofit/>
          </a:bodyPr>
          <a:lstStyle/>
          <a:p>
            <a:pPr marL="457200" lvl="0" indent="-348615" rtl="0">
              <a:spcBef>
                <a:spcPts val="1200"/>
              </a:spcBef>
              <a:spcAft>
                <a:spcPts val="0"/>
              </a:spcAft>
              <a:buSzPts val="1890"/>
              <a:buChar char="•"/>
            </a:pPr>
            <a:r>
              <a:rPr lang="en"/>
              <a:t>More access for Katherine, faster calculations? How much of the classified information should NASA have made available?</a:t>
            </a:r>
            <a:br>
              <a:rPr lang="en"/>
            </a:br>
            <a:endParaRPr/>
          </a:p>
          <a:p>
            <a:pPr marL="457200" lvl="0" indent="-348615" rtl="0">
              <a:spcBef>
                <a:spcPts val="0"/>
              </a:spcBef>
              <a:spcAft>
                <a:spcPts val="0"/>
              </a:spcAft>
              <a:buSzPts val="1890"/>
              <a:buChar char="•"/>
            </a:pPr>
            <a:r>
              <a:rPr lang="en"/>
              <a:t>Could NASA have foreseen the issues with IBM 7090? How can we foresee issues in our career?</a:t>
            </a:r>
            <a:br>
              <a:rPr lang="en"/>
            </a:br>
            <a:endParaRPr/>
          </a:p>
          <a:p>
            <a:pPr marL="457200" lvl="0" indent="-348615" rtl="0">
              <a:spcBef>
                <a:spcPts val="0"/>
              </a:spcBef>
              <a:spcAft>
                <a:spcPts val="0"/>
              </a:spcAft>
              <a:buSzPts val="1890"/>
              <a:buChar char="•"/>
            </a:pPr>
            <a:r>
              <a:rPr lang="en"/>
              <a:t>Technology is just the catalyst, cannot change society on its own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REFERENCES</a:t>
            </a:r>
            <a:endParaRPr/>
          </a:p>
        </p:txBody>
      </p:sp>
      <p:sp>
        <p:nvSpPr>
          <p:cNvPr id="345" name="Shape 345"/>
          <p:cNvSpPr txBox="1">
            <a:spLocks noGrp="1"/>
          </p:cNvSpPr>
          <p:nvPr>
            <p:ph type="body" idx="1"/>
          </p:nvPr>
        </p:nvSpPr>
        <p:spPr>
          <a:xfrm>
            <a:off x="282775" y="1245825"/>
            <a:ext cx="8334600" cy="35142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lt2"/>
              </a:buClr>
              <a:buSzPts val="1323"/>
              <a:buFont typeface="Arial"/>
              <a:buNone/>
            </a:pPr>
            <a:r>
              <a:rPr lang="en" sz="1400" b="0" i="0" u="none" strike="noStrike" cap="none">
                <a:solidFill>
                  <a:schemeClr val="lt1"/>
                </a:solidFill>
                <a:latin typeface="Cambria"/>
                <a:ea typeface="Cambria"/>
                <a:cs typeface="Cambria"/>
                <a:sym typeface="Cambria"/>
              </a:rPr>
              <a:t>[1] Hidden Figures, IMDB </a:t>
            </a:r>
            <a:r>
              <a:rPr lang="en" sz="1400" b="0" i="0" u="sng" strike="noStrike" cap="none">
                <a:solidFill>
                  <a:schemeClr val="hlink"/>
                </a:solidFill>
                <a:latin typeface="Cambria"/>
                <a:ea typeface="Cambria"/>
                <a:cs typeface="Cambria"/>
                <a:sym typeface="Cambria"/>
                <a:hlinkClick r:id="rId3"/>
              </a:rPr>
              <a:t>https://www.imdb.com/title/tt4846340/</a:t>
            </a:r>
            <a:r>
              <a:rPr lang="en" sz="1400" b="0" i="0" u="none" strike="noStrike" cap="none">
                <a:solidFill>
                  <a:schemeClr val="lt1"/>
                </a:solidFill>
                <a:latin typeface="Cambria"/>
                <a:ea typeface="Cambria"/>
                <a:cs typeface="Cambria"/>
                <a:sym typeface="Cambria"/>
              </a:rPr>
              <a:t>, April 24, 2018</a:t>
            </a:r>
            <a:endParaRPr sz="1400"/>
          </a:p>
          <a:p>
            <a:pPr marL="0" marR="0" lvl="0" indent="0" algn="l" rtl="0">
              <a:lnSpc>
                <a:spcPct val="70000"/>
              </a:lnSpc>
              <a:spcBef>
                <a:spcPts val="1200"/>
              </a:spcBef>
              <a:spcAft>
                <a:spcPts val="0"/>
              </a:spcAft>
              <a:buClr>
                <a:schemeClr val="lt2"/>
              </a:buClr>
              <a:buSzPts val="1323"/>
              <a:buFont typeface="Arial"/>
              <a:buNone/>
            </a:pPr>
            <a:r>
              <a:rPr lang="en" sz="1400" b="0" i="0" u="none" strike="noStrike" cap="none">
                <a:solidFill>
                  <a:schemeClr val="lt1"/>
                </a:solidFill>
                <a:latin typeface="Cambria"/>
                <a:ea typeface="Cambria"/>
                <a:cs typeface="Cambria"/>
                <a:sym typeface="Cambria"/>
              </a:rPr>
              <a:t>[2] Dorothy Vag</a:t>
            </a:r>
            <a:r>
              <a:rPr lang="en" sz="1400"/>
              <a:t>han Biography, NASA, April 24, 2018 </a:t>
            </a:r>
            <a:r>
              <a:rPr lang="en" sz="1400" b="0" i="0" u="sng" strike="noStrike" cap="none">
                <a:solidFill>
                  <a:schemeClr val="hlink"/>
                </a:solidFill>
                <a:latin typeface="Cambria"/>
                <a:ea typeface="Cambria"/>
                <a:cs typeface="Cambria"/>
                <a:sym typeface="Cambria"/>
                <a:hlinkClick r:id="rId4"/>
              </a:rPr>
              <a:t>https://www.nasa.gov/content/dorothy-vaughan-biography</a:t>
            </a:r>
            <a:endParaRPr sz="1400"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323"/>
              <a:buFont typeface="Arial"/>
              <a:buNone/>
            </a:pPr>
            <a:r>
              <a:rPr lang="en" sz="1400" b="0" i="0" u="none" strike="noStrike" cap="none">
                <a:solidFill>
                  <a:schemeClr val="lt1"/>
                </a:solidFill>
                <a:latin typeface="Cambria"/>
                <a:ea typeface="Cambria"/>
                <a:cs typeface="Cambria"/>
                <a:sym typeface="Cambria"/>
              </a:rPr>
              <a:t>[3] </a:t>
            </a:r>
            <a:r>
              <a:rPr lang="en" sz="1400"/>
              <a:t>Mary Jackson Biography, NASA, April 24, 2018 </a:t>
            </a:r>
            <a:r>
              <a:rPr lang="en" sz="1400" b="0" i="0" u="none" strike="noStrike" cap="none">
                <a:solidFill>
                  <a:schemeClr val="lt1"/>
                </a:solidFill>
                <a:latin typeface="Cambria"/>
                <a:ea typeface="Cambria"/>
                <a:cs typeface="Cambria"/>
                <a:sym typeface="Cambria"/>
              </a:rPr>
              <a:t> </a:t>
            </a:r>
            <a:r>
              <a:rPr lang="en" sz="1400" b="0" i="0" u="sng" strike="noStrike" cap="none">
                <a:solidFill>
                  <a:schemeClr val="hlink"/>
                </a:solidFill>
                <a:latin typeface="Cambria"/>
                <a:ea typeface="Cambria"/>
                <a:cs typeface="Cambria"/>
                <a:sym typeface="Cambria"/>
                <a:hlinkClick r:id="rId5"/>
              </a:rPr>
              <a:t>https://www.nasa.gov/content/mary-jackson-biography</a:t>
            </a:r>
            <a:endParaRPr sz="1400"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323"/>
              <a:buFont typeface="Arial"/>
              <a:buNone/>
            </a:pPr>
            <a:r>
              <a:rPr lang="en" sz="1400" b="0" i="0" u="none" strike="noStrike" cap="none">
                <a:solidFill>
                  <a:schemeClr val="lt1"/>
                </a:solidFill>
                <a:latin typeface="Cambria"/>
                <a:ea typeface="Cambria"/>
                <a:cs typeface="Cambria"/>
                <a:sym typeface="Cambria"/>
              </a:rPr>
              <a:t>[4] Katherine Johnson B</a:t>
            </a:r>
            <a:r>
              <a:rPr lang="en" sz="1400"/>
              <a:t>iography, NASA, April 24, 2018</a:t>
            </a:r>
            <a:r>
              <a:rPr lang="en" sz="1400" b="0" i="0" u="sng" strike="noStrike" cap="none">
                <a:solidFill>
                  <a:schemeClr val="hlink"/>
                </a:solidFill>
                <a:latin typeface="Cambria"/>
                <a:ea typeface="Cambria"/>
                <a:cs typeface="Cambria"/>
                <a:sym typeface="Cambria"/>
                <a:hlinkClick r:id="rId6"/>
              </a:rPr>
              <a:t>https://www.nasa.gov/content/katherine-johnson-biography</a:t>
            </a:r>
            <a:endParaRPr sz="1400"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323"/>
              <a:buFont typeface="Arial"/>
              <a:buNone/>
            </a:pPr>
            <a:r>
              <a:rPr lang="en" sz="1400"/>
              <a:t>[5] Sputnik and The Dawn of the Space Age, April 24, 2018 </a:t>
            </a:r>
            <a:r>
              <a:rPr lang="en" sz="1400" u="sng">
                <a:solidFill>
                  <a:schemeClr val="hlink"/>
                </a:solidFill>
                <a:hlinkClick r:id="rId7"/>
              </a:rPr>
              <a:t>https://history.nasa.gov/sputnik/</a:t>
            </a:r>
            <a:r>
              <a:rPr lang="en" sz="1400"/>
              <a:t> </a:t>
            </a:r>
            <a:endParaRPr sz="1400"/>
          </a:p>
          <a:p>
            <a:pPr marL="0" marR="0" lvl="0" indent="0" algn="l" rtl="0">
              <a:lnSpc>
                <a:spcPct val="70000"/>
              </a:lnSpc>
              <a:spcBef>
                <a:spcPts val="1200"/>
              </a:spcBef>
              <a:spcAft>
                <a:spcPts val="0"/>
              </a:spcAft>
              <a:buClr>
                <a:schemeClr val="lt2"/>
              </a:buClr>
              <a:buSzPts val="1323"/>
              <a:buFont typeface="Arial"/>
              <a:buNone/>
            </a:pPr>
            <a:r>
              <a:rPr lang="en" sz="1400" b="0" i="0" u="none" strike="noStrike" cap="none">
                <a:solidFill>
                  <a:schemeClr val="lt1"/>
                </a:solidFill>
                <a:latin typeface="Cambria"/>
                <a:ea typeface="Cambria"/>
                <a:cs typeface="Cambria"/>
                <a:sym typeface="Cambria"/>
              </a:rPr>
              <a:t>[6] Computers in Spaceflight: The NASA Experience, April 27, 2018  </a:t>
            </a:r>
            <a:r>
              <a:rPr lang="en" sz="1400" b="0" i="0" u="sng" strike="noStrike" cap="none">
                <a:solidFill>
                  <a:schemeClr val="hlink"/>
                </a:solidFill>
                <a:latin typeface="Cambria"/>
                <a:ea typeface="Cambria"/>
                <a:cs typeface="Cambria"/>
                <a:sym typeface="Cambria"/>
                <a:hlinkClick r:id="rId8"/>
              </a:rPr>
              <a:t>https://history.nasa.gov/computers/Ch8-2.html</a:t>
            </a:r>
            <a:r>
              <a:rPr lang="en" sz="1400" b="0" i="0" u="none" strike="noStrike" cap="none">
                <a:solidFill>
                  <a:schemeClr val="lt1"/>
                </a:solidFill>
                <a:latin typeface="Cambria"/>
                <a:ea typeface="Cambria"/>
                <a:cs typeface="Cambria"/>
                <a:sym typeface="Cambria"/>
              </a:rPr>
              <a:t> </a:t>
            </a:r>
            <a:endParaRPr sz="1400"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323"/>
              <a:buFont typeface="Arial"/>
              <a:buNone/>
            </a:pPr>
            <a:r>
              <a:rPr lang="en" sz="1400"/>
              <a:t>[7] George Edward Alcorn, Jr.: inventor,  April 27, 2018  </a:t>
            </a:r>
            <a:r>
              <a:rPr lang="en" sz="1400" u="sng">
                <a:solidFill>
                  <a:schemeClr val="hlink"/>
                </a:solidFill>
                <a:hlinkClick r:id="rId9"/>
              </a:rPr>
              <a:t>http://www.blackhistorymonth.org.uk/article/section/science-and-medicine/george-edward-alcorn-jr-inventor/</a:t>
            </a:r>
            <a:r>
              <a:rPr lang="en" sz="1400"/>
              <a:t> </a:t>
            </a:r>
            <a:endParaRPr sz="1400"/>
          </a:p>
          <a:p>
            <a:pPr marL="0" marR="0" lvl="0" indent="0" algn="l" rtl="0">
              <a:lnSpc>
                <a:spcPct val="70000"/>
              </a:lnSpc>
              <a:spcBef>
                <a:spcPts val="1200"/>
              </a:spcBef>
              <a:spcAft>
                <a:spcPts val="0"/>
              </a:spcAft>
              <a:buClr>
                <a:schemeClr val="lt2"/>
              </a:buClr>
              <a:buSzPts val="1323"/>
              <a:buFont typeface="Arial"/>
              <a:buNone/>
            </a:pPr>
            <a:endParaRPr sz="1100"/>
          </a:p>
          <a:p>
            <a:pPr marL="0" marR="0" lvl="0" indent="0" algn="l" rtl="0">
              <a:lnSpc>
                <a:spcPct val="70000"/>
              </a:lnSpc>
              <a:spcBef>
                <a:spcPts val="1200"/>
              </a:spcBef>
              <a:spcAft>
                <a:spcPts val="0"/>
              </a:spcAft>
              <a:buClr>
                <a:schemeClr val="lt2"/>
              </a:buClr>
              <a:buSzPts val="1323"/>
              <a:buFont typeface="Arial"/>
              <a:buNone/>
            </a:pPr>
            <a:endParaRPr sz="1200"/>
          </a:p>
          <a:p>
            <a:pPr marL="0" marR="0" lvl="0" indent="0" algn="l" rtl="0">
              <a:lnSpc>
                <a:spcPct val="70000"/>
              </a:lnSpc>
              <a:spcBef>
                <a:spcPts val="1200"/>
              </a:spcBef>
              <a:spcAft>
                <a:spcPts val="0"/>
              </a:spcAft>
              <a:buClr>
                <a:schemeClr val="lt2"/>
              </a:buClr>
              <a:buSzPts val="1323"/>
              <a:buFont typeface="Arial"/>
              <a:buNone/>
            </a:pPr>
            <a:r>
              <a:rPr lang="en" sz="1200" b="0" i="0" u="none" strike="noStrike" cap="none">
                <a:solidFill>
                  <a:schemeClr val="lt1"/>
                </a:solidFill>
                <a:latin typeface="Cambria"/>
                <a:ea typeface="Cambria"/>
                <a:cs typeface="Cambria"/>
                <a:sym typeface="Cambria"/>
              </a:rPr>
              <a:t/>
            </a:r>
            <a:br>
              <a:rPr lang="en" sz="1200" b="0" i="0" u="none" strike="noStrike" cap="none">
                <a:solidFill>
                  <a:schemeClr val="lt1"/>
                </a:solidFill>
                <a:latin typeface="Cambria"/>
                <a:ea typeface="Cambria"/>
                <a:cs typeface="Cambria"/>
                <a:sym typeface="Cambria"/>
              </a:rPr>
            </a:br>
            <a:r>
              <a:rPr lang="en" sz="1200" b="0" i="0" u="none" strike="noStrike" cap="none">
                <a:solidFill>
                  <a:schemeClr val="lt1"/>
                </a:solidFill>
                <a:latin typeface="Cambria"/>
                <a:ea typeface="Cambria"/>
                <a:cs typeface="Cambria"/>
                <a:sym typeface="Cambria"/>
              </a:rPr>
              <a:t/>
            </a:r>
            <a:br>
              <a:rPr lang="en" sz="1200" b="0" i="0" u="none" strike="noStrike" cap="none">
                <a:solidFill>
                  <a:schemeClr val="lt1"/>
                </a:solidFill>
                <a:latin typeface="Cambria"/>
                <a:ea typeface="Cambria"/>
                <a:cs typeface="Cambria"/>
                <a:sym typeface="Cambria"/>
              </a:rPr>
            </a:br>
            <a:endParaRPr sz="1200" b="0" i="0" u="none" strike="noStrike" cap="none">
              <a:solidFill>
                <a:schemeClr val="lt1"/>
              </a:solidFill>
              <a:latin typeface="Cambria"/>
              <a:ea typeface="Cambria"/>
              <a:cs typeface="Cambria"/>
              <a:sym typeface="Cambria"/>
            </a:endParaRPr>
          </a:p>
        </p:txBody>
      </p:sp>
      <p:sp>
        <p:nvSpPr>
          <p:cNvPr id="346" name="Shape 34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47" name="Shape 34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15</a:t>
            </a:fld>
            <a:endParaRPr sz="900">
              <a:solidFill>
                <a:schemeClr val="lt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REFERENCES</a:t>
            </a:r>
            <a:endParaRPr/>
          </a:p>
        </p:txBody>
      </p:sp>
      <p:sp>
        <p:nvSpPr>
          <p:cNvPr id="353" name="Shape 353"/>
          <p:cNvSpPr txBox="1">
            <a:spLocks noGrp="1"/>
          </p:cNvSpPr>
          <p:nvPr>
            <p:ph type="body" idx="1"/>
          </p:nvPr>
        </p:nvSpPr>
        <p:spPr>
          <a:xfrm>
            <a:off x="282775" y="1131375"/>
            <a:ext cx="8861400" cy="3865800"/>
          </a:xfrm>
          <a:prstGeom prst="rect">
            <a:avLst/>
          </a:prstGeom>
          <a:noFill/>
          <a:ln>
            <a:noFill/>
          </a:ln>
        </p:spPr>
        <p:txBody>
          <a:bodyPr spcFirstLastPara="1" wrap="square" lIns="91425" tIns="45700" rIns="91425" bIns="45700" anchor="t" anchorCtr="0">
            <a:noAutofit/>
          </a:bodyPr>
          <a:lstStyle/>
          <a:p>
            <a:pPr marL="0" lvl="0" indent="0" rtl="0">
              <a:lnSpc>
                <a:spcPct val="70000"/>
              </a:lnSpc>
              <a:spcBef>
                <a:spcPts val="1200"/>
              </a:spcBef>
              <a:spcAft>
                <a:spcPts val="0"/>
              </a:spcAft>
              <a:buClr>
                <a:schemeClr val="lt2"/>
              </a:buClr>
              <a:buSzPts val="1323"/>
              <a:buFont typeface="Arial"/>
              <a:buNone/>
            </a:pPr>
            <a:r>
              <a:rPr lang="en" sz="1400">
                <a:latin typeface="Calibri"/>
                <a:ea typeface="Calibri"/>
                <a:cs typeface="Calibri"/>
                <a:sym typeface="Calibri"/>
              </a:rPr>
              <a:t>[8] 7090 Data Processing System, IBM, April 24 </a:t>
            </a:r>
            <a:r>
              <a:rPr lang="en" sz="1400" u="sng">
                <a:solidFill>
                  <a:schemeClr val="accent1"/>
                </a:solidFill>
                <a:latin typeface="Calibri"/>
                <a:ea typeface="Calibri"/>
                <a:cs typeface="Calibri"/>
                <a:sym typeface="Calibri"/>
                <a:hlinkClick r:id="rId3"/>
              </a:rPr>
              <a:t>http://www-03.ibm.com/ibm/history/exhibits/mainframe/mainframe_PP7090.html</a:t>
            </a:r>
            <a:r>
              <a:rPr lang="en" sz="1400">
                <a:latin typeface="Calibri"/>
                <a:ea typeface="Calibri"/>
                <a:cs typeface="Calibri"/>
                <a:sym typeface="Calibri"/>
              </a:rPr>
              <a:t> </a:t>
            </a:r>
            <a:endParaRPr sz="1400">
              <a:latin typeface="Calibri"/>
              <a:ea typeface="Calibri"/>
              <a:cs typeface="Calibri"/>
              <a:sym typeface="Calibri"/>
            </a:endParaRPr>
          </a:p>
          <a:p>
            <a:pPr marL="0" lvl="0" indent="0" rtl="0">
              <a:lnSpc>
                <a:spcPct val="70000"/>
              </a:lnSpc>
              <a:spcBef>
                <a:spcPts val="1200"/>
              </a:spcBef>
              <a:spcAft>
                <a:spcPts val="0"/>
              </a:spcAft>
              <a:buClr>
                <a:schemeClr val="lt2"/>
              </a:buClr>
              <a:buSzPts val="1323"/>
              <a:buFont typeface="Arial"/>
              <a:buNone/>
            </a:pPr>
            <a:r>
              <a:rPr lang="en" sz="1400">
                <a:latin typeface="Calibri"/>
                <a:ea typeface="Calibri"/>
                <a:cs typeface="Calibri"/>
                <a:sym typeface="Calibri"/>
              </a:rPr>
              <a:t>[9] Inflation Calculator, Bureau of Labor, April 27, 1018 </a:t>
            </a:r>
            <a:r>
              <a:rPr lang="en" sz="1400" u="sng">
                <a:solidFill>
                  <a:schemeClr val="accent1"/>
                </a:solidFill>
                <a:latin typeface="Calibri"/>
                <a:ea typeface="Calibri"/>
                <a:cs typeface="Calibri"/>
                <a:sym typeface="Calibri"/>
                <a:hlinkClick r:id="rId4"/>
              </a:rPr>
              <a:t>https://www.bls.gov/data/inflation_calculator.htm</a:t>
            </a:r>
            <a:r>
              <a:rPr lang="en" sz="1400">
                <a:latin typeface="Calibri"/>
                <a:ea typeface="Calibri"/>
                <a:cs typeface="Calibri"/>
                <a:sym typeface="Calibri"/>
              </a:rPr>
              <a:t> </a:t>
            </a:r>
            <a:endParaRPr sz="1400">
              <a:latin typeface="Calibri"/>
              <a:ea typeface="Calibri"/>
              <a:cs typeface="Calibri"/>
              <a:sym typeface="Calibri"/>
            </a:endParaRPr>
          </a:p>
          <a:p>
            <a:pPr marL="0" lvl="0" indent="0" rtl="0">
              <a:lnSpc>
                <a:spcPct val="70000"/>
              </a:lnSpc>
              <a:spcBef>
                <a:spcPts val="1200"/>
              </a:spcBef>
              <a:spcAft>
                <a:spcPts val="0"/>
              </a:spcAft>
              <a:buClr>
                <a:schemeClr val="lt2"/>
              </a:buClr>
              <a:buSzPts val="1323"/>
              <a:buFont typeface="Arial"/>
              <a:buNone/>
            </a:pPr>
            <a:r>
              <a:rPr lang="en" sz="1400">
                <a:latin typeface="Calibri"/>
                <a:ea typeface="Calibri"/>
                <a:cs typeface="Calibri"/>
                <a:sym typeface="Calibri"/>
              </a:rPr>
              <a:t>[10] Women make just 15% of NASA planetary science teams, April 27, </a:t>
            </a:r>
            <a:r>
              <a:rPr lang="en" sz="1400" u="sng">
                <a:solidFill>
                  <a:schemeClr val="accent1"/>
                </a:solidFill>
                <a:latin typeface="Calibri"/>
                <a:ea typeface="Calibri"/>
                <a:cs typeface="Calibri"/>
                <a:sym typeface="Calibri"/>
                <a:hlinkClick r:id="rId5"/>
              </a:rPr>
              <a:t>http://www.sciencemag.org/news/2017/05/women-make-just-15-nasa-s-planetary-mission-science-teams-here-s-how-agency-trying</a:t>
            </a:r>
            <a:r>
              <a:rPr lang="en" sz="1400">
                <a:latin typeface="Calibri"/>
                <a:ea typeface="Calibri"/>
                <a:cs typeface="Calibri"/>
                <a:sym typeface="Calibri"/>
              </a:rPr>
              <a:t> </a:t>
            </a:r>
            <a:endParaRPr sz="1400">
              <a:latin typeface="Calibri"/>
              <a:ea typeface="Calibri"/>
              <a:cs typeface="Calibri"/>
              <a:sym typeface="Calibri"/>
            </a:endParaRPr>
          </a:p>
          <a:p>
            <a:pPr marL="0" marR="0" lvl="0" indent="0" algn="l" rtl="0">
              <a:lnSpc>
                <a:spcPct val="70000"/>
              </a:lnSpc>
              <a:spcBef>
                <a:spcPts val="0"/>
              </a:spcBef>
              <a:spcAft>
                <a:spcPts val="0"/>
              </a:spcAft>
              <a:buClr>
                <a:schemeClr val="lt2"/>
              </a:buClr>
              <a:buSzPts val="1323"/>
              <a:buFont typeface="Arial"/>
              <a:buNone/>
            </a:pPr>
            <a:endParaRPr sz="1400">
              <a:latin typeface="Calibri"/>
              <a:ea typeface="Calibri"/>
              <a:cs typeface="Calibri"/>
              <a:sym typeface="Calibri"/>
            </a:endParaRPr>
          </a:p>
          <a:p>
            <a:pPr marL="0" marR="0" lvl="0" indent="0" algn="l" rtl="0">
              <a:lnSpc>
                <a:spcPct val="70000"/>
              </a:lnSpc>
              <a:spcBef>
                <a:spcPts val="0"/>
              </a:spcBef>
              <a:spcAft>
                <a:spcPts val="0"/>
              </a:spcAft>
              <a:buClr>
                <a:schemeClr val="lt2"/>
              </a:buClr>
              <a:buSzPts val="1323"/>
              <a:buFont typeface="Arial"/>
              <a:buNone/>
            </a:pPr>
            <a:r>
              <a:rPr lang="en" sz="1400" i="0" u="none" strike="noStrike" cap="none">
                <a:solidFill>
                  <a:schemeClr val="lt1"/>
                </a:solidFill>
                <a:latin typeface="Calibri"/>
                <a:ea typeface="Calibri"/>
                <a:cs typeface="Calibri"/>
                <a:sym typeface="Calibri"/>
              </a:rPr>
              <a:t>[11] Who’s Benefiting from MOOCs, and Why, April 27  </a:t>
            </a:r>
            <a:r>
              <a:rPr lang="en" sz="1400" u="sng">
                <a:solidFill>
                  <a:schemeClr val="accent1"/>
                </a:solidFill>
                <a:latin typeface="Calibri"/>
                <a:ea typeface="Calibri"/>
                <a:cs typeface="Calibri"/>
                <a:sym typeface="Calibri"/>
                <a:hlinkClick r:id="rId6"/>
              </a:rPr>
              <a:t>https://hbr.org/2015/09/whos-benefiting-from-moocs-and-why</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marL="0" marR="0" lvl="0" indent="0" algn="l" rtl="0">
              <a:lnSpc>
                <a:spcPct val="70000"/>
              </a:lnSpc>
              <a:spcBef>
                <a:spcPts val="1200"/>
              </a:spcBef>
              <a:spcAft>
                <a:spcPts val="0"/>
              </a:spcAft>
              <a:buClr>
                <a:schemeClr val="lt2"/>
              </a:buClr>
              <a:buSzPts val="1323"/>
              <a:buFont typeface="Arial"/>
              <a:buNone/>
            </a:pPr>
            <a:r>
              <a:rPr lang="en" sz="1400" i="0" u="none" strike="noStrike" cap="none">
                <a:solidFill>
                  <a:schemeClr val="lt1"/>
                </a:solidFill>
                <a:latin typeface="Calibri"/>
                <a:ea typeface="Calibri"/>
                <a:cs typeface="Calibri"/>
                <a:sym typeface="Calibri"/>
              </a:rPr>
              <a:t>[12] A Review of MOOC Stats and Trends, </a:t>
            </a:r>
            <a:r>
              <a:rPr lang="en" sz="1400">
                <a:latin typeface="Calibri"/>
                <a:ea typeface="Calibri"/>
                <a:cs typeface="Calibri"/>
                <a:sym typeface="Calibri"/>
              </a:rPr>
              <a:t>April 27, </a:t>
            </a:r>
            <a:r>
              <a:rPr lang="en" sz="1400" i="0" u="none" strike="noStrike" cap="none">
                <a:solidFill>
                  <a:schemeClr val="lt1"/>
                </a:solidFill>
                <a:latin typeface="Calibri"/>
                <a:ea typeface="Calibri"/>
                <a:cs typeface="Calibri"/>
                <a:sym typeface="Calibri"/>
              </a:rPr>
              <a:t> </a:t>
            </a:r>
            <a:r>
              <a:rPr lang="en" sz="1400" u="sng">
                <a:solidFill>
                  <a:schemeClr val="accent1"/>
                </a:solidFill>
                <a:latin typeface="Calibri"/>
                <a:ea typeface="Calibri"/>
                <a:cs typeface="Calibri"/>
                <a:sym typeface="Calibri"/>
                <a:hlinkClick r:id="rId7"/>
              </a:rPr>
              <a:t>https://www.class-central.com/report/moocs-stats-and-trends-2017/</a:t>
            </a:r>
            <a:r>
              <a:rPr lang="en" sz="1100"/>
              <a:t> </a:t>
            </a:r>
            <a:endParaRPr sz="1100"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323"/>
              <a:buFont typeface="Arial"/>
              <a:buNone/>
            </a:pPr>
            <a:endParaRPr sz="1100"/>
          </a:p>
          <a:p>
            <a:pPr marL="0" lvl="0" indent="0" rtl="0">
              <a:lnSpc>
                <a:spcPct val="70000"/>
              </a:lnSpc>
              <a:spcBef>
                <a:spcPts val="1200"/>
              </a:spcBef>
              <a:spcAft>
                <a:spcPts val="0"/>
              </a:spcAft>
              <a:buClr>
                <a:schemeClr val="lt2"/>
              </a:buClr>
              <a:buSzPts val="1323"/>
              <a:buFont typeface="Arial"/>
              <a:buNone/>
            </a:pPr>
            <a:endParaRPr sz="1100"/>
          </a:p>
          <a:p>
            <a:pPr marL="0" marR="0" lvl="0" indent="0" algn="l" rtl="0">
              <a:lnSpc>
                <a:spcPct val="70000"/>
              </a:lnSpc>
              <a:spcBef>
                <a:spcPts val="1200"/>
              </a:spcBef>
              <a:spcAft>
                <a:spcPts val="0"/>
              </a:spcAft>
              <a:buClr>
                <a:schemeClr val="lt2"/>
              </a:buClr>
              <a:buSzPts val="1323"/>
              <a:buFont typeface="Arial"/>
              <a:buNone/>
            </a:pPr>
            <a:r>
              <a:rPr lang="en" sz="1100" b="0" i="0" u="none" strike="noStrike" cap="none">
                <a:solidFill>
                  <a:schemeClr val="lt1"/>
                </a:solidFill>
                <a:latin typeface="Cambria"/>
                <a:ea typeface="Cambria"/>
                <a:cs typeface="Cambria"/>
                <a:sym typeface="Cambria"/>
              </a:rPr>
              <a:t> </a:t>
            </a:r>
            <a:endParaRPr sz="1200"/>
          </a:p>
          <a:p>
            <a:pPr marL="0" marR="0" lvl="0" indent="0" algn="l" rtl="0">
              <a:lnSpc>
                <a:spcPct val="70000"/>
              </a:lnSpc>
              <a:spcBef>
                <a:spcPts val="1200"/>
              </a:spcBef>
              <a:spcAft>
                <a:spcPts val="0"/>
              </a:spcAft>
              <a:buClr>
                <a:schemeClr val="lt2"/>
              </a:buClr>
              <a:buSzPts val="1323"/>
              <a:buFont typeface="Arial"/>
              <a:buNone/>
            </a:pPr>
            <a:r>
              <a:rPr lang="en" sz="1200" b="0" i="0" u="none" strike="noStrike" cap="none">
                <a:solidFill>
                  <a:schemeClr val="lt1"/>
                </a:solidFill>
                <a:latin typeface="Cambria"/>
                <a:ea typeface="Cambria"/>
                <a:cs typeface="Cambria"/>
                <a:sym typeface="Cambria"/>
              </a:rPr>
              <a:t/>
            </a:r>
            <a:br>
              <a:rPr lang="en" sz="1200" b="0" i="0" u="none" strike="noStrike" cap="none">
                <a:solidFill>
                  <a:schemeClr val="lt1"/>
                </a:solidFill>
                <a:latin typeface="Cambria"/>
                <a:ea typeface="Cambria"/>
                <a:cs typeface="Cambria"/>
                <a:sym typeface="Cambria"/>
              </a:rPr>
            </a:br>
            <a:r>
              <a:rPr lang="en" sz="1200" b="0" i="0" u="none" strike="noStrike" cap="none">
                <a:solidFill>
                  <a:schemeClr val="lt1"/>
                </a:solidFill>
                <a:latin typeface="Cambria"/>
                <a:ea typeface="Cambria"/>
                <a:cs typeface="Cambria"/>
                <a:sym typeface="Cambria"/>
              </a:rPr>
              <a:t/>
            </a:r>
            <a:br>
              <a:rPr lang="en" sz="1200" b="0" i="0" u="none" strike="noStrike" cap="none">
                <a:solidFill>
                  <a:schemeClr val="lt1"/>
                </a:solidFill>
                <a:latin typeface="Cambria"/>
                <a:ea typeface="Cambria"/>
                <a:cs typeface="Cambria"/>
                <a:sym typeface="Cambria"/>
              </a:rPr>
            </a:br>
            <a:endParaRPr sz="1200" b="0" i="0" u="none" strike="noStrike" cap="none">
              <a:solidFill>
                <a:schemeClr val="lt1"/>
              </a:solidFill>
              <a:latin typeface="Cambria"/>
              <a:ea typeface="Cambria"/>
              <a:cs typeface="Cambria"/>
              <a:sym typeface="Cambria"/>
            </a:endParaRPr>
          </a:p>
        </p:txBody>
      </p:sp>
      <p:sp>
        <p:nvSpPr>
          <p:cNvPr id="354" name="Shape 35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355" name="Shape 35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16</a:t>
            </a:fld>
            <a:endParaRPr sz="900">
              <a:solidFill>
                <a:schemeClr val="lt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HIDDEN FIGURES</a:t>
            </a:r>
            <a:endParaRPr/>
          </a:p>
        </p:txBody>
      </p:sp>
      <p:sp>
        <p:nvSpPr>
          <p:cNvPr id="225" name="Shape 225"/>
          <p:cNvSpPr txBox="1">
            <a:spLocks noGrp="1"/>
          </p:cNvSpPr>
          <p:nvPr>
            <p:ph type="body" idx="1"/>
          </p:nvPr>
        </p:nvSpPr>
        <p:spPr>
          <a:xfrm>
            <a:off x="857112" y="1458709"/>
            <a:ext cx="3848400" cy="3085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800"/>
              <a:buFont typeface="Arial"/>
              <a:buChar char="•"/>
            </a:pPr>
            <a:r>
              <a:rPr lang="en" sz="2000" b="0" i="0" u="none" strike="noStrike" cap="none">
                <a:solidFill>
                  <a:schemeClr val="lt1"/>
                </a:solidFill>
                <a:latin typeface="Cambria"/>
                <a:ea typeface="Cambria"/>
                <a:cs typeface="Cambria"/>
                <a:sym typeface="Cambria"/>
              </a:rPr>
              <a:t>Computing technology is a catalyst for social change</a:t>
            </a:r>
            <a:endParaRPr/>
          </a:p>
          <a:p>
            <a:pPr marL="411535" marR="0" lvl="1" indent="-205767" algn="l" rtl="0">
              <a:lnSpc>
                <a:spcPct val="90000"/>
              </a:lnSpc>
              <a:spcBef>
                <a:spcPts val="600"/>
              </a:spcBef>
              <a:spcAft>
                <a:spcPts val="0"/>
              </a:spcAft>
              <a:buClr>
                <a:schemeClr val="lt2"/>
              </a:buClr>
              <a:buSzPts val="1530"/>
              <a:buFont typeface="Cambria"/>
              <a:buChar char="–"/>
            </a:pPr>
            <a:r>
              <a:rPr lang="en" sz="1700" b="0" i="0" u="none" strike="noStrike" cap="none">
                <a:solidFill>
                  <a:schemeClr val="lt1"/>
                </a:solidFill>
                <a:latin typeface="Cambria"/>
                <a:ea typeface="Cambria"/>
                <a:cs typeface="Cambria"/>
                <a:sym typeface="Cambria"/>
              </a:rPr>
              <a:t>Limited access to information</a:t>
            </a:r>
            <a:endParaRPr/>
          </a:p>
          <a:p>
            <a:pPr marL="411535" marR="0" lvl="1" indent="-205767" algn="l" rtl="0">
              <a:lnSpc>
                <a:spcPct val="90000"/>
              </a:lnSpc>
              <a:spcBef>
                <a:spcPts val="600"/>
              </a:spcBef>
              <a:spcAft>
                <a:spcPts val="0"/>
              </a:spcAft>
              <a:buClr>
                <a:schemeClr val="lt2"/>
              </a:buClr>
              <a:buSzPts val="1530"/>
              <a:buFont typeface="Cambria"/>
              <a:buChar char="–"/>
            </a:pPr>
            <a:r>
              <a:rPr lang="en" sz="1700" b="0" i="0" u="none" strike="noStrike" cap="none">
                <a:solidFill>
                  <a:schemeClr val="lt1"/>
                </a:solidFill>
                <a:latin typeface="Cambria"/>
                <a:ea typeface="Cambria"/>
                <a:cs typeface="Cambria"/>
                <a:sym typeface="Cambria"/>
              </a:rPr>
              <a:t>Skills surpassing social limitations</a:t>
            </a:r>
            <a:endParaRPr/>
          </a:p>
          <a:p>
            <a:pPr marL="411535" marR="0" lvl="1" indent="-205767" algn="l" rtl="0">
              <a:lnSpc>
                <a:spcPct val="90000"/>
              </a:lnSpc>
              <a:spcBef>
                <a:spcPts val="600"/>
              </a:spcBef>
              <a:spcAft>
                <a:spcPts val="0"/>
              </a:spcAft>
              <a:buClr>
                <a:schemeClr val="lt2"/>
              </a:buClr>
              <a:buSzPts val="1530"/>
              <a:buFont typeface="Cambria"/>
              <a:buChar char="–"/>
            </a:pPr>
            <a:r>
              <a:rPr lang="en" sz="1700" b="0" i="0" u="none" strike="noStrike" cap="none">
                <a:solidFill>
                  <a:schemeClr val="lt1"/>
                </a:solidFill>
                <a:latin typeface="Cambria"/>
                <a:ea typeface="Cambria"/>
                <a:cs typeface="Cambria"/>
                <a:sym typeface="Cambria"/>
              </a:rPr>
              <a:t>Intellectual Property</a:t>
            </a:r>
            <a:endParaRPr/>
          </a:p>
          <a:p>
            <a:pPr marL="411535" marR="0" lvl="1" indent="-205767" algn="l" rtl="0">
              <a:lnSpc>
                <a:spcPct val="90000"/>
              </a:lnSpc>
              <a:spcBef>
                <a:spcPts val="600"/>
              </a:spcBef>
              <a:spcAft>
                <a:spcPts val="0"/>
              </a:spcAft>
              <a:buClr>
                <a:schemeClr val="lt2"/>
              </a:buClr>
              <a:buSzPts val="1530"/>
              <a:buFont typeface="Cambria"/>
              <a:buChar char="–"/>
            </a:pPr>
            <a:r>
              <a:rPr lang="en" sz="1700" b="0" i="0" u="none" strike="noStrike" cap="none">
                <a:solidFill>
                  <a:schemeClr val="lt1"/>
                </a:solidFill>
                <a:latin typeface="Cambria"/>
                <a:ea typeface="Cambria"/>
                <a:cs typeface="Cambria"/>
                <a:sym typeface="Cambria"/>
              </a:rPr>
              <a:t>Computer Reliability</a:t>
            </a:r>
            <a:endParaRPr/>
          </a:p>
        </p:txBody>
      </p:sp>
      <p:pic>
        <p:nvPicPr>
          <p:cNvPr id="226" name="Shape 226"/>
          <p:cNvPicPr preferRelativeResize="0">
            <a:picLocks noGrp="1"/>
          </p:cNvPicPr>
          <p:nvPr>
            <p:ph type="body" idx="2"/>
          </p:nvPr>
        </p:nvPicPr>
        <p:blipFill rotWithShape="1">
          <a:blip r:embed="rId3">
            <a:alphaModFix/>
          </a:blip>
          <a:srcRect/>
          <a:stretch/>
        </p:blipFill>
        <p:spPr>
          <a:xfrm>
            <a:off x="5642674" y="1020156"/>
            <a:ext cx="2660100" cy="3941100"/>
          </a:xfrm>
          <a:prstGeom prst="rect">
            <a:avLst/>
          </a:prstGeom>
          <a:noFill/>
          <a:ln w="9525" cap="flat" cmpd="sng">
            <a:solidFill>
              <a:schemeClr val="dk1"/>
            </a:solidFill>
            <a:prstDash val="solid"/>
            <a:round/>
            <a:headEnd type="none" w="sm" len="sm"/>
            <a:tailEnd type="none" w="sm" len="sm"/>
          </a:ln>
        </p:spPr>
      </p:pic>
      <p:sp>
        <p:nvSpPr>
          <p:cNvPr id="227" name="Shape 22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228" name="Shape 228"/>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Cambria"/>
                <a:ea typeface="Cambria"/>
                <a:cs typeface="Cambria"/>
                <a:sym typeface="Cambria"/>
              </a:rPr>
              <a:t>2</a:t>
            </a:fld>
            <a:endParaRPr sz="900" b="0" i="0" u="none" strike="noStrike" cap="none">
              <a:solidFill>
                <a:schemeClr val="lt1"/>
              </a:solidFill>
              <a:latin typeface="Cambria"/>
              <a:ea typeface="Cambria"/>
              <a:cs typeface="Cambria"/>
              <a:sym typeface="Cambria"/>
            </a:endParaRPr>
          </a:p>
        </p:txBody>
      </p:sp>
      <p:sp>
        <p:nvSpPr>
          <p:cNvPr id="229" name="Shape 229"/>
          <p:cNvSpPr txBox="1"/>
          <p:nvPr/>
        </p:nvSpPr>
        <p:spPr>
          <a:xfrm>
            <a:off x="5562600" y="372337"/>
            <a:ext cx="3464196" cy="11695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b="0" i="0" u="none" strike="noStrike" cap="none">
                <a:solidFill>
                  <a:schemeClr val="lt1"/>
                </a:solidFill>
                <a:latin typeface="Cambria"/>
                <a:ea typeface="Cambria"/>
                <a:cs typeface="Cambria"/>
                <a:sym typeface="Cambria"/>
              </a:rPr>
              <a:t>Alazar Genene, Sylvia van der Weide, Apiwat Ditthapron, Mario Zyla</a:t>
            </a:r>
            <a:endParaRPr/>
          </a:p>
          <a:p>
            <a:pPr marL="0" marR="0" lvl="0" indent="0" algn="l" rtl="0">
              <a:spcBef>
                <a:spcPts val="0"/>
              </a:spcBef>
              <a:spcAft>
                <a:spcPts val="0"/>
              </a:spcAft>
              <a:buNone/>
            </a:pPr>
            <a:r>
              <a:rPr lang="en" sz="1400">
                <a:solidFill>
                  <a:schemeClr val="lt1"/>
                </a:solidFill>
                <a:latin typeface="Cambria"/>
                <a:ea typeface="Cambria"/>
                <a:cs typeface="Cambria"/>
                <a:sym typeface="Cambria"/>
              </a:rPr>
              <a:t/>
            </a:r>
            <a:br>
              <a:rPr lang="en" sz="1400">
                <a:solidFill>
                  <a:schemeClr val="lt1"/>
                </a:solidFill>
                <a:latin typeface="Cambria"/>
                <a:ea typeface="Cambria"/>
                <a:cs typeface="Cambria"/>
                <a:sym typeface="Cambria"/>
              </a:rPr>
            </a:br>
            <a:r>
              <a:rPr lang="en" sz="1400">
                <a:solidFill>
                  <a:schemeClr val="lt1"/>
                </a:solidFill>
                <a:latin typeface="Cambria"/>
                <a:ea typeface="Cambria"/>
                <a:cs typeface="Cambria"/>
                <a:sym typeface="Cambria"/>
              </a:rPr>
              <a:t/>
            </a:r>
            <a:br>
              <a:rPr lang="en" sz="1400">
                <a:solidFill>
                  <a:schemeClr val="lt1"/>
                </a:solidFill>
                <a:latin typeface="Cambria"/>
                <a:ea typeface="Cambria"/>
                <a:cs typeface="Cambria"/>
                <a:sym typeface="Cambria"/>
              </a:rPr>
            </a:br>
            <a:endParaRPr sz="1400">
              <a:solidFill>
                <a:schemeClr val="lt1"/>
              </a:solidFill>
              <a:latin typeface="Cambria"/>
              <a:ea typeface="Cambria"/>
              <a:cs typeface="Cambria"/>
              <a:sym typeface="Cambria"/>
            </a:endParaRPr>
          </a:p>
        </p:txBody>
      </p:sp>
      <p:sp>
        <p:nvSpPr>
          <p:cNvPr id="230" name="Shape 230"/>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SYNOPSIS</a:t>
            </a:r>
            <a:endParaRPr/>
          </a:p>
        </p:txBody>
      </p:sp>
      <p:sp>
        <p:nvSpPr>
          <p:cNvPr id="237" name="Shape 237"/>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2160"/>
              <a:buFont typeface="Arial"/>
              <a:buChar char="•"/>
            </a:pPr>
            <a:r>
              <a:rPr lang="en" sz="2400" b="0" i="0" u="none" strike="noStrike" cap="none">
                <a:solidFill>
                  <a:schemeClr val="lt1"/>
                </a:solidFill>
                <a:latin typeface="Cambria"/>
                <a:ea typeface="Cambria"/>
                <a:cs typeface="Cambria"/>
                <a:sym typeface="Cambria"/>
              </a:rPr>
              <a:t>Careers of three black women working at NA</a:t>
            </a:r>
            <a:r>
              <a:rPr lang="en" sz="2400"/>
              <a:t>C</a:t>
            </a:r>
            <a:r>
              <a:rPr lang="en" sz="2400" b="0" i="0" u="none" strike="noStrike" cap="none">
                <a:solidFill>
                  <a:schemeClr val="lt1"/>
                </a:solidFill>
                <a:latin typeface="Cambria"/>
                <a:ea typeface="Cambria"/>
                <a:cs typeface="Cambria"/>
                <a:sym typeface="Cambria"/>
              </a:rPr>
              <a:t>A in the 1960's. </a:t>
            </a:r>
            <a:endParaRPr/>
          </a:p>
          <a:p>
            <a:pPr marL="411535" marR="0" lvl="1" indent="-205767" algn="l" rtl="0">
              <a:lnSpc>
                <a:spcPct val="9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Katherine Johnson, talented mathematician</a:t>
            </a:r>
            <a:endParaRPr/>
          </a:p>
          <a:p>
            <a:pPr marL="411535" marR="0" lvl="1" indent="-205767" algn="l" rtl="0">
              <a:lnSpc>
                <a:spcPct val="9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Dorothy Vaughan, supervisor of West Area Computing Unit</a:t>
            </a:r>
            <a:endParaRPr/>
          </a:p>
          <a:p>
            <a:pPr marL="411534" marR="0" lvl="1" indent="-205766" algn="l" rtl="0">
              <a:lnSpc>
                <a:spcPct val="9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Mary Jackson, first African American female engineer at NASA</a:t>
            </a:r>
            <a:endParaRPr sz="1800" b="0" i="0" u="none" strike="noStrike" cap="none">
              <a:solidFill>
                <a:schemeClr val="lt1"/>
              </a:solidFill>
              <a:latin typeface="Cambria"/>
              <a:ea typeface="Cambria"/>
              <a:cs typeface="Cambria"/>
              <a:sym typeface="Cambria"/>
            </a:endParaRPr>
          </a:p>
          <a:p>
            <a:pPr marL="205766" marR="0" lvl="0" indent="-171476" algn="l" rtl="0">
              <a:lnSpc>
                <a:spcPct val="90000"/>
              </a:lnSpc>
              <a:spcBef>
                <a:spcPts val="600"/>
              </a:spcBef>
              <a:spcAft>
                <a:spcPts val="0"/>
              </a:spcAft>
              <a:buClr>
                <a:schemeClr val="lt2"/>
              </a:buClr>
              <a:buSzPts val="1620"/>
              <a:buFont typeface="Cambria"/>
              <a:buChar char="•"/>
            </a:pPr>
            <a:r>
              <a:rPr lang="en" sz="2100" b="0" i="0" u="none" strike="noStrike" cap="none">
                <a:solidFill>
                  <a:schemeClr val="lt1"/>
                </a:solidFill>
                <a:latin typeface="Cambria"/>
                <a:ea typeface="Cambria"/>
                <a:cs typeface="Cambria"/>
                <a:sym typeface="Cambria"/>
              </a:rPr>
              <a:t>Race for space travel</a:t>
            </a:r>
            <a:endParaRPr/>
          </a:p>
        </p:txBody>
      </p:sp>
      <p:sp>
        <p:nvSpPr>
          <p:cNvPr id="238" name="Shape 238"/>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39" name="Shape 239"/>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3</a:t>
            </a:fld>
            <a:endParaRPr sz="900">
              <a:solidFill>
                <a:schemeClr val="lt1"/>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RELEVANT TIMELINE</a:t>
            </a:r>
            <a:endParaRPr sz="2700" b="0" i="0" u="none" strike="noStrike" cap="none">
              <a:solidFill>
                <a:schemeClr val="lt1"/>
              </a:solidFill>
              <a:latin typeface="Cambria"/>
              <a:ea typeface="Cambria"/>
              <a:cs typeface="Cambria"/>
              <a:sym typeface="Cambria"/>
            </a:endParaRPr>
          </a:p>
        </p:txBody>
      </p:sp>
      <p:sp>
        <p:nvSpPr>
          <p:cNvPr id="245" name="Shape 245"/>
          <p:cNvSpPr txBox="1">
            <a:spLocks noGrp="1"/>
          </p:cNvSpPr>
          <p:nvPr>
            <p:ph type="body" idx="1"/>
          </p:nvPr>
        </p:nvSpPr>
        <p:spPr>
          <a:xfrm>
            <a:off x="685800" y="1188719"/>
            <a:ext cx="7772400" cy="3516755"/>
          </a:xfrm>
          <a:prstGeom prst="rect">
            <a:avLst/>
          </a:prstGeom>
          <a:noFill/>
          <a:ln>
            <a:noFill/>
          </a:ln>
        </p:spPr>
        <p:txBody>
          <a:bodyPr spcFirstLastPara="1" wrap="square" lIns="91425" tIns="45700" rIns="91425" bIns="45700" anchor="t" anchorCtr="0">
            <a:noAutofit/>
          </a:bodyPr>
          <a:lstStyle/>
          <a:p>
            <a:pPr marL="205766" marR="0" lvl="0" indent="-85751" algn="l" rtl="0">
              <a:lnSpc>
                <a:spcPct val="90000"/>
              </a:lnSpc>
              <a:spcBef>
                <a:spcPts val="0"/>
              </a:spcBef>
              <a:spcAft>
                <a:spcPts val="0"/>
              </a:spcAft>
              <a:buClr>
                <a:schemeClr val="lt2"/>
              </a:buClr>
              <a:buSzPts val="1890"/>
              <a:buFont typeface="Arial"/>
              <a:buNone/>
            </a:pPr>
            <a:r>
              <a:rPr lang="en" sz="1800" dirty="0"/>
              <a:t>1943	</a:t>
            </a:r>
            <a:r>
              <a:rPr lang="en" sz="1800" dirty="0"/>
              <a:t> </a:t>
            </a:r>
            <a:r>
              <a:rPr lang="en" sz="1800" dirty="0" smtClean="0"/>
              <a:t>               </a:t>
            </a:r>
            <a:r>
              <a:rPr lang="en" sz="1800" dirty="0" smtClean="0"/>
              <a:t>        </a:t>
            </a:r>
            <a:r>
              <a:rPr lang="en" sz="1800" dirty="0"/>
              <a:t>Dorothy Vaughan was hired by NACA [2]</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1949 		  </a:t>
            </a:r>
            <a:r>
              <a:rPr lang="en" sz="1800" dirty="0" smtClean="0"/>
              <a:t>    </a:t>
            </a:r>
            <a:r>
              <a:rPr lang="en" sz="1800" dirty="0"/>
              <a:t>Vaughan became NACA's first black supervisor [2]</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1951		      </a:t>
            </a:r>
            <a:r>
              <a:rPr lang="en" sz="1800" dirty="0" smtClean="0"/>
              <a:t>Mary </a:t>
            </a:r>
            <a:r>
              <a:rPr lang="en" sz="1800" dirty="0"/>
              <a:t>Jackson was hired in West Area Computing [3]</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1953	</a:t>
            </a:r>
            <a:r>
              <a:rPr lang="en" sz="1800" dirty="0"/>
              <a:t> </a:t>
            </a:r>
            <a:r>
              <a:rPr lang="en" sz="1800" dirty="0" smtClean="0"/>
              <a:t>                       </a:t>
            </a:r>
            <a:r>
              <a:rPr lang="en" sz="1800" dirty="0" smtClean="0"/>
              <a:t>Katherine </a:t>
            </a:r>
            <a:r>
              <a:rPr lang="en" sz="1800" dirty="0"/>
              <a:t>Johnson was hired [4]</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 </a:t>
            </a:r>
            <a:r>
              <a:rPr lang="en" sz="1800" dirty="0" smtClean="0"/>
              <a:t>            </a:t>
            </a:r>
            <a:r>
              <a:rPr lang="en" sz="1800" dirty="0"/>
              <a:t>		 </a:t>
            </a:r>
            <a:r>
              <a:rPr lang="en" sz="1800" dirty="0" smtClean="0"/>
              <a:t>     Jackson </a:t>
            </a:r>
            <a:r>
              <a:rPr lang="en" sz="1800" dirty="0"/>
              <a:t>started at the Supersonic Pressure Tunnel [2]</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Oct 4, 1957           </a:t>
            </a:r>
            <a:r>
              <a:rPr lang="en" sz="1800" dirty="0" smtClean="0"/>
              <a:t>       Sputnik </a:t>
            </a:r>
            <a:r>
              <a:rPr lang="en" sz="1800" dirty="0"/>
              <a:t>1 was launched [5]</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1958	         	 </a:t>
            </a:r>
            <a:r>
              <a:rPr lang="en" sz="1800" dirty="0" smtClean="0"/>
              <a:t>     Jackson </a:t>
            </a:r>
            <a:r>
              <a:rPr lang="en" sz="1800" dirty="0"/>
              <a:t>became the first black NASA engineer [3]</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Nov, 1960	     </a:t>
            </a:r>
            <a:r>
              <a:rPr lang="en" sz="1800" dirty="0" smtClean="0"/>
              <a:t> IBM </a:t>
            </a:r>
            <a:r>
              <a:rPr lang="en" sz="1800" dirty="0"/>
              <a:t>7090 was ready [6]</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1962	</a:t>
            </a:r>
            <a:r>
              <a:rPr lang="en" sz="1800" dirty="0"/>
              <a:t> </a:t>
            </a:r>
            <a:r>
              <a:rPr lang="en" sz="1800" dirty="0" smtClean="0"/>
              <a:t>                       </a:t>
            </a:r>
            <a:r>
              <a:rPr lang="en" sz="1800" dirty="0" smtClean="0"/>
              <a:t>Johnson </a:t>
            </a:r>
            <a:r>
              <a:rPr lang="en" sz="1800" dirty="0"/>
              <a:t>verified landing calculations</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1968	</a:t>
            </a:r>
            <a:r>
              <a:rPr lang="en" sz="1800" dirty="0"/>
              <a:t> </a:t>
            </a:r>
            <a:r>
              <a:rPr lang="en" sz="1800" dirty="0" smtClean="0"/>
              <a:t>                       </a:t>
            </a:r>
            <a:r>
              <a:rPr lang="en" sz="1800" dirty="0" smtClean="0"/>
              <a:t>First </a:t>
            </a:r>
            <a:r>
              <a:rPr lang="en" sz="1800" dirty="0"/>
              <a:t>black male engineer George Alcorn [7]</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Feb 20, 1962        </a:t>
            </a:r>
            <a:r>
              <a:rPr lang="en" sz="1800" dirty="0" smtClean="0"/>
              <a:t>       NASA </a:t>
            </a:r>
            <a:r>
              <a:rPr lang="en" sz="1800" dirty="0"/>
              <a:t>launched astronaut John Glenn into orbit</a:t>
            </a:r>
            <a:endParaRPr sz="1800" dirty="0"/>
          </a:p>
          <a:p>
            <a:pPr marL="205766" marR="0" lvl="0" indent="-85751" algn="l" rtl="0">
              <a:lnSpc>
                <a:spcPct val="90000"/>
              </a:lnSpc>
              <a:spcBef>
                <a:spcPts val="0"/>
              </a:spcBef>
              <a:spcAft>
                <a:spcPts val="0"/>
              </a:spcAft>
              <a:buClr>
                <a:schemeClr val="lt2"/>
              </a:buClr>
              <a:buSzPts val="1890"/>
              <a:buFont typeface="Arial"/>
              <a:buNone/>
            </a:pPr>
            <a:r>
              <a:rPr lang="en" sz="1800" dirty="0"/>
              <a:t>2015	</a:t>
            </a:r>
            <a:r>
              <a:rPr lang="en" sz="1800" dirty="0"/>
              <a:t> </a:t>
            </a:r>
            <a:r>
              <a:rPr lang="en" sz="1800" dirty="0" smtClean="0"/>
              <a:t>                       </a:t>
            </a:r>
            <a:r>
              <a:rPr lang="en" sz="1800" dirty="0" smtClean="0"/>
              <a:t>Johnson </a:t>
            </a:r>
            <a:r>
              <a:rPr lang="en" sz="1800" dirty="0"/>
              <a:t>receives </a:t>
            </a:r>
            <a:r>
              <a:rPr lang="en" sz="1800" dirty="0">
                <a:solidFill>
                  <a:srgbClr val="FFFFFF"/>
                </a:solidFill>
              </a:rPr>
              <a:t>Presidential Medal of Freedom [4]</a:t>
            </a:r>
            <a:endParaRPr sz="1800" dirty="0">
              <a:solidFill>
                <a:srgbClr val="FFFFFF"/>
              </a:solidFill>
            </a:endParaRPr>
          </a:p>
        </p:txBody>
      </p:sp>
      <p:sp>
        <p:nvSpPr>
          <p:cNvPr id="246" name="Shape 24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47" name="Shape 24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4</a:t>
            </a:fld>
            <a:endParaRPr sz="900">
              <a:solidFill>
                <a:schemeClr val="lt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a:t>RELEVANT </a:t>
            </a:r>
            <a:r>
              <a:rPr lang="en" sz="2700" b="0" i="0" u="none" strike="noStrike" cap="none">
                <a:solidFill>
                  <a:schemeClr val="lt1"/>
                </a:solidFill>
                <a:latin typeface="Cambria"/>
                <a:ea typeface="Cambria"/>
                <a:cs typeface="Cambria"/>
                <a:sym typeface="Cambria"/>
              </a:rPr>
              <a:t>TECHNOLOGIES</a:t>
            </a:r>
            <a:endParaRPr sz="2700" b="0" i="0" u="none" strike="noStrike" cap="none">
              <a:solidFill>
                <a:schemeClr val="lt1"/>
              </a:solidFill>
              <a:latin typeface="Cambria"/>
              <a:ea typeface="Cambria"/>
              <a:cs typeface="Cambria"/>
              <a:sym typeface="Cambria"/>
            </a:endParaRPr>
          </a:p>
        </p:txBody>
      </p:sp>
      <p:sp>
        <p:nvSpPr>
          <p:cNvPr id="254" name="Shape 25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205766" lvl="0" indent="-205766" rtl="0">
              <a:lnSpc>
                <a:spcPct val="80000"/>
              </a:lnSpc>
              <a:spcBef>
                <a:spcPts val="1200"/>
              </a:spcBef>
              <a:spcAft>
                <a:spcPts val="0"/>
              </a:spcAft>
              <a:buClr>
                <a:schemeClr val="lt2"/>
              </a:buClr>
              <a:buSzPts val="1890"/>
              <a:buFont typeface="Arial"/>
              <a:buChar char="•"/>
            </a:pPr>
            <a:r>
              <a:rPr lang="en"/>
              <a:t>Mechanical Calculators</a:t>
            </a:r>
            <a:endParaRPr/>
          </a:p>
          <a:p>
            <a:pPr marL="205767" marR="0" lvl="0" indent="-205767" algn="l" rtl="0">
              <a:lnSpc>
                <a:spcPct val="80000"/>
              </a:lnSpc>
              <a:spcBef>
                <a:spcPts val="1200"/>
              </a:spcBef>
              <a:spcAft>
                <a:spcPts val="0"/>
              </a:spcAft>
              <a:buClr>
                <a:schemeClr val="lt2"/>
              </a:buClr>
              <a:buSzPts val="1890"/>
              <a:buFont typeface="Arial"/>
              <a:buChar char="•"/>
            </a:pPr>
            <a:r>
              <a:rPr lang="en" sz="2100" b="0" i="0" u="none" strike="noStrike" cap="none">
                <a:solidFill>
                  <a:schemeClr val="lt1"/>
                </a:solidFill>
                <a:latin typeface="Cambria"/>
                <a:ea typeface="Cambria"/>
                <a:cs typeface="Cambria"/>
                <a:sym typeface="Cambria"/>
              </a:rPr>
              <a:t>IBM 7090 [8]</a:t>
            </a:r>
            <a:endParaRPr/>
          </a:p>
          <a:p>
            <a:pPr marL="411535" marR="0" lvl="1" indent="-205767" algn="l" rtl="0">
              <a:lnSpc>
                <a:spcPct val="8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 a general-purpose data processing system</a:t>
            </a:r>
            <a:endParaRPr/>
          </a:p>
          <a:p>
            <a:pPr marL="411534" marR="0" lvl="1" indent="-205766" algn="l" rtl="0">
              <a:lnSpc>
                <a:spcPct val="8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 229,000 additions or subtractions, 39,500 multiplications, or 32,700 divisions</a:t>
            </a:r>
            <a:endParaRPr/>
          </a:p>
        </p:txBody>
      </p:sp>
      <p:sp>
        <p:nvSpPr>
          <p:cNvPr id="255" name="Shape 25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56" name="Shape 25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5</a:t>
            </a:fld>
            <a:endParaRPr sz="900">
              <a:solidFill>
                <a:schemeClr val="lt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a:t>LACK OF ACCESS TO INFORMATION</a:t>
            </a:r>
            <a:endParaRPr/>
          </a:p>
        </p:txBody>
      </p:sp>
      <p:sp>
        <p:nvSpPr>
          <p:cNvPr id="263" name="Shape 263"/>
          <p:cNvSpPr txBox="1">
            <a:spLocks noGrp="1"/>
          </p:cNvSpPr>
          <p:nvPr>
            <p:ph type="body" idx="1"/>
          </p:nvPr>
        </p:nvSpPr>
        <p:spPr>
          <a:xfrm>
            <a:off x="685800" y="1352551"/>
            <a:ext cx="3247571"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Information Privacy</a:t>
            </a:r>
            <a:endParaRPr/>
          </a:p>
          <a:p>
            <a:pPr marL="411534" marR="0" lvl="1" indent="-205766" algn="l" rtl="0">
              <a:lnSpc>
                <a:spcPct val="90000"/>
              </a:lnSpc>
              <a:spcBef>
                <a:spcPts val="600"/>
              </a:spcBef>
              <a:spcAft>
                <a:spcPts val="0"/>
              </a:spcAft>
              <a:buClr>
                <a:schemeClr val="lt2"/>
              </a:buClr>
              <a:buSzPts val="1440"/>
              <a:buFont typeface="Cambria"/>
              <a:buChar char="–"/>
            </a:pPr>
            <a:r>
              <a:rPr lang="en" sz="1600" b="0" i="0" u="none" strike="noStrike" cap="none">
                <a:solidFill>
                  <a:schemeClr val="lt1"/>
                </a:solidFill>
                <a:latin typeface="Cambria"/>
                <a:ea typeface="Cambria"/>
                <a:cs typeface="Cambria"/>
                <a:sym typeface="Cambria"/>
              </a:rPr>
              <a:t>Blacked out Classified Documents</a:t>
            </a:r>
            <a:endParaRPr sz="1600" b="0" i="0" u="none" strike="noStrike" cap="none">
              <a:solidFill>
                <a:schemeClr val="lt1"/>
              </a:solidFill>
              <a:latin typeface="Cambria"/>
              <a:ea typeface="Cambria"/>
              <a:cs typeface="Cambria"/>
              <a:sym typeface="Cambria"/>
            </a:endParaRPr>
          </a:p>
          <a:p>
            <a:pPr marL="411535" marR="0" lvl="1" indent="-215926" algn="l" rtl="0">
              <a:lnSpc>
                <a:spcPct val="90000"/>
              </a:lnSpc>
              <a:spcBef>
                <a:spcPts val="600"/>
              </a:spcBef>
              <a:spcAft>
                <a:spcPts val="0"/>
              </a:spcAft>
              <a:buClr>
                <a:schemeClr val="lt2"/>
              </a:buClr>
              <a:buSzPts val="1600"/>
              <a:buFont typeface="Cambria"/>
              <a:buChar char="–"/>
            </a:pPr>
            <a:r>
              <a:rPr lang="en" sz="1600"/>
              <a:t>Participate into meetings with National Aeronautics and Space Council.</a:t>
            </a:r>
            <a:endParaRPr sz="1600"/>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Mary Jackson had to go to court to get permission to go to school to get her degree</a:t>
            </a:r>
            <a:endParaRPr/>
          </a:p>
        </p:txBody>
      </p:sp>
      <p:sp>
        <p:nvSpPr>
          <p:cNvPr id="264" name="Shape 26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65" name="Shape 26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6</a:t>
            </a:fld>
            <a:endParaRPr sz="900">
              <a:solidFill>
                <a:schemeClr val="lt1"/>
              </a:solidFill>
              <a:latin typeface="Cambria"/>
              <a:ea typeface="Cambria"/>
              <a:cs typeface="Cambria"/>
              <a:sym typeface="Cambria"/>
            </a:endParaRPr>
          </a:p>
        </p:txBody>
      </p:sp>
      <p:sp>
        <p:nvSpPr>
          <p:cNvPr id="266" name="Shape 266"/>
          <p:cNvSpPr txBox="1">
            <a:spLocks noGrp="1"/>
          </p:cNvSpPr>
          <p:nvPr>
            <p:ph type="body" idx="2"/>
          </p:nvPr>
        </p:nvSpPr>
        <p:spPr>
          <a:xfrm>
            <a:off x="4724400" y="1352551"/>
            <a:ext cx="3733800" cy="3352800"/>
          </a:xfrm>
          <a:prstGeom prst="rect">
            <a:avLst/>
          </a:prstGeom>
          <a:noFill/>
          <a:ln>
            <a:noFill/>
          </a:ln>
        </p:spPr>
        <p:txBody>
          <a:bodyPr spcFirstLastPara="1" wrap="square" lIns="91425" tIns="45700" rIns="91425" bIns="45700" anchor="t" anchorCtr="0">
            <a:noAutofit/>
          </a:bodyPr>
          <a:lstStyle/>
          <a:p>
            <a:pPr marL="205767" marR="0" lvl="0" indent="-102896" algn="l" rtl="0">
              <a:lnSpc>
                <a:spcPct val="90000"/>
              </a:lnSpc>
              <a:spcBef>
                <a:spcPts val="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p:txBody>
      </p:sp>
      <p:pic>
        <p:nvPicPr>
          <p:cNvPr id="267" name="Shape 267" descr="https://lh4.googleusercontent.com/Xw4yzCH8ZIuXuBUC4jwujm7lvgeQXHGc3CMD4Lp1K4yR140CGwJDbg9evkSxEnUIL4FCCx-GBxTiDkOSg9cjqQ7VlhmnOZEO7exP6d4-kiBPB7OqQZQtripeQoSyPPX2ZJt5yQeUIGA"/>
          <p:cNvPicPr preferRelativeResize="0"/>
          <p:nvPr/>
        </p:nvPicPr>
        <p:blipFill rotWithShape="1">
          <a:blip r:embed="rId3">
            <a:alphaModFix/>
          </a:blip>
          <a:srcRect/>
          <a:stretch/>
        </p:blipFill>
        <p:spPr>
          <a:xfrm>
            <a:off x="4191000" y="1133971"/>
            <a:ext cx="4419600" cy="37547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ACCESS TO INFORMATION</a:t>
            </a:r>
            <a:endParaRPr/>
          </a:p>
        </p:txBody>
      </p:sp>
      <p:sp>
        <p:nvSpPr>
          <p:cNvPr id="274" name="Shape 27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2160"/>
              <a:buFont typeface="Arial"/>
              <a:buChar char="•"/>
            </a:pPr>
            <a:r>
              <a:rPr lang="en" sz="2400" b="0" i="0" u="none" strike="noStrike" cap="none">
                <a:solidFill>
                  <a:schemeClr val="lt1"/>
                </a:solidFill>
                <a:latin typeface="Cambria"/>
                <a:ea typeface="Cambria"/>
                <a:cs typeface="Cambria"/>
                <a:sym typeface="Cambria"/>
              </a:rPr>
              <a:t>Intellectual Property</a:t>
            </a:r>
            <a:endParaRPr/>
          </a:p>
          <a:p>
            <a:pPr marL="411535" marR="0" lvl="1" indent="-205767" algn="l" rtl="0">
              <a:lnSpc>
                <a:spcPct val="9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Johnson wasn’t allowed to put her name  on the calculation sheets</a:t>
            </a:r>
            <a:endParaRPr/>
          </a:p>
          <a:p>
            <a:pPr marL="411534" marR="0" lvl="1" indent="-205766" algn="l" rtl="0">
              <a:lnSpc>
                <a:spcPct val="90000"/>
              </a:lnSpc>
              <a:spcBef>
                <a:spcPts val="600"/>
              </a:spcBef>
              <a:spcAft>
                <a:spcPts val="0"/>
              </a:spcAft>
              <a:buClr>
                <a:schemeClr val="lt2"/>
              </a:buClr>
              <a:buSzPts val="1620"/>
              <a:buFont typeface="Cambria"/>
              <a:buChar char="–"/>
            </a:pPr>
            <a:r>
              <a:rPr lang="en" sz="1800" b="0" i="0" u="none" strike="noStrike" cap="none">
                <a:solidFill>
                  <a:schemeClr val="lt1"/>
                </a:solidFill>
                <a:latin typeface="Cambria"/>
                <a:ea typeface="Cambria"/>
                <a:cs typeface="Cambria"/>
                <a:sym typeface="Cambria"/>
              </a:rPr>
              <a:t>“Computers don’t author reports”</a:t>
            </a:r>
            <a:endParaRPr sz="1800" b="0" i="0" u="none" strike="noStrike" cap="none">
              <a:solidFill>
                <a:schemeClr val="lt1"/>
              </a:solidFill>
              <a:latin typeface="Cambria"/>
              <a:ea typeface="Cambria"/>
              <a:cs typeface="Cambria"/>
              <a:sym typeface="Cambria"/>
            </a:endParaRPr>
          </a:p>
          <a:p>
            <a:pPr marL="411535" marR="0" lvl="1" indent="-205767" algn="l" rtl="0">
              <a:lnSpc>
                <a:spcPct val="90000"/>
              </a:lnSpc>
              <a:spcBef>
                <a:spcPts val="600"/>
              </a:spcBef>
              <a:spcAft>
                <a:spcPts val="0"/>
              </a:spcAft>
              <a:buClr>
                <a:schemeClr val="lt2"/>
              </a:buClr>
              <a:buSzPts val="1620"/>
              <a:buFont typeface="Cambria"/>
              <a:buChar char="–"/>
            </a:pPr>
            <a:r>
              <a:rPr lang="en"/>
              <a:t>She had more understanding of the report</a:t>
            </a:r>
            <a:endParaRPr/>
          </a:p>
          <a:p>
            <a:pPr marL="0" marR="0" lvl="0" indent="0" algn="l" rtl="0">
              <a:lnSpc>
                <a:spcPct val="90000"/>
              </a:lnSpc>
              <a:spcBef>
                <a:spcPts val="600"/>
              </a:spcBef>
              <a:spcAft>
                <a:spcPts val="0"/>
              </a:spcAft>
              <a:buNone/>
            </a:pPr>
            <a:endParaRPr/>
          </a:p>
        </p:txBody>
      </p:sp>
      <p:sp>
        <p:nvSpPr>
          <p:cNvPr id="275" name="Shape 27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76" name="Shape 27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7</a:t>
            </a:fld>
            <a:endParaRPr sz="900">
              <a:solidFill>
                <a:schemeClr val="lt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sz="2700" b="0" i="0" u="none" strike="noStrike" cap="none">
                <a:solidFill>
                  <a:schemeClr val="lt1"/>
                </a:solidFill>
                <a:latin typeface="Cambria"/>
                <a:ea typeface="Cambria"/>
                <a:cs typeface="Cambria"/>
                <a:sym typeface="Cambria"/>
              </a:rPr>
              <a:t>COMPUTER RELIABILITY</a:t>
            </a:r>
            <a:endParaRPr/>
          </a:p>
        </p:txBody>
      </p:sp>
      <p:sp>
        <p:nvSpPr>
          <p:cNvPr id="283" name="Shape 283"/>
          <p:cNvSpPr txBox="1">
            <a:spLocks noGrp="1"/>
          </p:cNvSpPr>
          <p:nvPr>
            <p:ph type="body" idx="1"/>
          </p:nvPr>
        </p:nvSpPr>
        <p:spPr>
          <a:xfrm>
            <a:off x="685800" y="1352551"/>
            <a:ext cx="3247571"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Transition from human to electronic computing</a:t>
            </a:r>
            <a:endParaRPr sz="1800" b="0" i="0" u="none" strike="noStrike" cap="none">
              <a:solidFill>
                <a:schemeClr val="lt1"/>
              </a:solidFill>
              <a:latin typeface="Cambria"/>
              <a:ea typeface="Cambria"/>
              <a:cs typeface="Cambria"/>
              <a:sym typeface="Cambria"/>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Computer bigger than the door</a:t>
            </a:r>
            <a:endParaRPr/>
          </a:p>
          <a:p>
            <a:pPr marL="205766" marR="0" lvl="0" indent="-205766"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$500,000 monthly [8] [</a:t>
            </a:r>
            <a:r>
              <a:rPr lang="en"/>
              <a:t>9</a:t>
            </a:r>
            <a:r>
              <a:rPr lang="en" sz="1800" b="0" i="0" u="none" strike="noStrike" cap="none">
                <a:solidFill>
                  <a:schemeClr val="lt1"/>
                </a:solidFill>
                <a:latin typeface="Cambria"/>
                <a:ea typeface="Cambria"/>
                <a:cs typeface="Cambria"/>
                <a:sym typeface="Cambria"/>
              </a:rPr>
              <a:t>]</a:t>
            </a:r>
            <a:endParaRPr/>
          </a:p>
        </p:txBody>
      </p:sp>
      <p:sp>
        <p:nvSpPr>
          <p:cNvPr id="284" name="Shape 28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85" name="Shape 28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8</a:t>
            </a:fld>
            <a:endParaRPr sz="900">
              <a:solidFill>
                <a:schemeClr val="lt1"/>
              </a:solidFill>
              <a:latin typeface="Cambria"/>
              <a:ea typeface="Cambria"/>
              <a:cs typeface="Cambria"/>
              <a:sym typeface="Cambria"/>
            </a:endParaRPr>
          </a:p>
        </p:txBody>
      </p:sp>
      <p:pic>
        <p:nvPicPr>
          <p:cNvPr id="286" name="Shape 286" descr="https://lh6.googleusercontent.com/4d4WHBGrBe9DxRvAPEZTC73gDYBbaz0P2vyuCy0bxzstEaAxBev93QAuSuOgeMEbLEP4k2ljBrY5t7lWKzs8Tl6lSrrmoflhUK2iVv8nsW1MPVYLwVd7xw4wP1lM99REbRE1W9BR42o"/>
          <p:cNvPicPr preferRelativeResize="0">
            <a:picLocks noGrp="1"/>
          </p:cNvPicPr>
          <p:nvPr>
            <p:ph type="body" idx="2"/>
          </p:nvPr>
        </p:nvPicPr>
        <p:blipFill rotWithShape="1">
          <a:blip r:embed="rId3">
            <a:alphaModFix/>
          </a:blip>
          <a:srcRect t="15083" b="6306"/>
          <a:stretch/>
        </p:blipFill>
        <p:spPr>
          <a:xfrm>
            <a:off x="4020100" y="1484333"/>
            <a:ext cx="4790071" cy="30393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
              <a:t>COMPUTER UNFAMILIARITY </a:t>
            </a:r>
            <a:endParaRPr>
              <a:solidFill>
                <a:srgbClr val="FFFFFF"/>
              </a:solidFill>
              <a:latin typeface="Calibri"/>
              <a:ea typeface="Calibri"/>
              <a:cs typeface="Calibri"/>
              <a:sym typeface="Calibri"/>
            </a:endParaRPr>
          </a:p>
        </p:txBody>
      </p:sp>
      <p:sp>
        <p:nvSpPr>
          <p:cNvPr id="293" name="Shape 293"/>
          <p:cNvSpPr txBox="1">
            <a:spLocks noGrp="1"/>
          </p:cNvSpPr>
          <p:nvPr>
            <p:ph type="body" idx="2"/>
          </p:nvPr>
        </p:nvSpPr>
        <p:spPr>
          <a:xfrm>
            <a:off x="685800" y="1548963"/>
            <a:ext cx="7528200" cy="31563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No one knew how to use the IBM 7090</a:t>
            </a:r>
            <a:endParaRPr/>
          </a:p>
          <a:p>
            <a:pPr marL="205767" marR="0" lvl="0" indent="-205767"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The engineers who installed it struggled to get it to work</a:t>
            </a:r>
            <a:endParaRPr/>
          </a:p>
          <a:p>
            <a:pPr marL="205766" marR="0" lvl="0" indent="-205766" algn="l" rtl="0">
              <a:lnSpc>
                <a:spcPct val="90000"/>
              </a:lnSpc>
              <a:spcBef>
                <a:spcPts val="1200"/>
              </a:spcBef>
              <a:spcAft>
                <a:spcPts val="0"/>
              </a:spcAft>
              <a:buClr>
                <a:schemeClr val="lt2"/>
              </a:buClr>
              <a:buSzPts val="1620"/>
              <a:buFont typeface="Arial"/>
              <a:buChar char="•"/>
            </a:pPr>
            <a:r>
              <a:rPr lang="en" sz="1800" b="0" i="0" u="none" strike="noStrike" cap="none">
                <a:solidFill>
                  <a:schemeClr val="lt1"/>
                </a:solidFill>
                <a:latin typeface="Cambria"/>
                <a:ea typeface="Cambria"/>
                <a:cs typeface="Cambria"/>
                <a:sym typeface="Cambria"/>
              </a:rPr>
              <a:t>Vaughan succeeded in running it</a:t>
            </a:r>
            <a:endParaRPr sz="1800" b="0" i="0" u="none" strike="noStrike" cap="none">
              <a:solidFill>
                <a:schemeClr val="lt1"/>
              </a:solidFill>
              <a:latin typeface="Cambria"/>
              <a:ea typeface="Cambria"/>
              <a:cs typeface="Cambria"/>
              <a:sym typeface="Cambria"/>
            </a:endParaRPr>
          </a:p>
          <a:p>
            <a:pPr marL="205766" lvl="0" indent="-205766" rtl="0">
              <a:spcBef>
                <a:spcPts val="1200"/>
              </a:spcBef>
              <a:spcAft>
                <a:spcPts val="0"/>
              </a:spcAft>
              <a:buClr>
                <a:schemeClr val="lt2"/>
              </a:buClr>
              <a:buSzPts val="1620"/>
              <a:buFont typeface="Arial"/>
              <a:buChar char="•"/>
            </a:pPr>
            <a:r>
              <a:rPr lang="en"/>
              <a:t>Different results on different days </a:t>
            </a:r>
            <a:endParaRPr/>
          </a:p>
          <a:p>
            <a:pPr marL="411534" lvl="1" indent="-205766" rtl="0">
              <a:spcBef>
                <a:spcPts val="600"/>
              </a:spcBef>
              <a:spcAft>
                <a:spcPts val="0"/>
              </a:spcAft>
              <a:buSzPts val="1350"/>
              <a:buChar char="–"/>
            </a:pPr>
            <a:r>
              <a:rPr lang="en"/>
              <a:t>Back to human calculators</a:t>
            </a:r>
            <a:endParaRPr/>
          </a:p>
          <a:p>
            <a:pPr marL="411534" lvl="1" indent="-205766" rtl="0">
              <a:spcBef>
                <a:spcPts val="600"/>
              </a:spcBef>
              <a:spcAft>
                <a:spcPts val="0"/>
              </a:spcAft>
              <a:buSzPts val="1350"/>
              <a:buChar char="–"/>
            </a:pPr>
            <a:r>
              <a:rPr lang="en"/>
              <a:t>More significant digits</a:t>
            </a:r>
            <a:endParaRPr/>
          </a:p>
        </p:txBody>
      </p:sp>
      <p:sp>
        <p:nvSpPr>
          <p:cNvPr id="294" name="Shape 29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 sz="900">
                <a:solidFill>
                  <a:schemeClr val="lt1"/>
                </a:solidFill>
                <a:latin typeface="Cambria"/>
                <a:ea typeface="Cambria"/>
                <a:cs typeface="Cambria"/>
                <a:sym typeface="Cambria"/>
              </a:rPr>
              <a:t>© 2018 Keith A. Pray</a:t>
            </a:r>
            <a:endParaRPr sz="900">
              <a:solidFill>
                <a:schemeClr val="lt1"/>
              </a:solidFill>
              <a:latin typeface="Cambria"/>
              <a:ea typeface="Cambria"/>
              <a:cs typeface="Cambria"/>
              <a:sym typeface="Cambria"/>
            </a:endParaRPr>
          </a:p>
        </p:txBody>
      </p:sp>
      <p:sp>
        <p:nvSpPr>
          <p:cNvPr id="295" name="Shape 29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Cambria"/>
                <a:ea typeface="Cambria"/>
                <a:cs typeface="Cambria"/>
                <a:sym typeface="Cambria"/>
              </a:rPr>
              <a:t>9</a:t>
            </a:fld>
            <a:endParaRPr sz="900">
              <a:solidFill>
                <a:schemeClr val="lt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On-screen Show (16:9)</PresentationFormat>
  <Paragraphs>218</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Montserrat</vt:lpstr>
      <vt:lpstr>Lato</vt:lpstr>
      <vt:lpstr>Cambria</vt:lpstr>
      <vt:lpstr>Calibri</vt:lpstr>
      <vt:lpstr>Focus</vt:lpstr>
      <vt:lpstr>Red Radial 16x9</vt:lpstr>
      <vt:lpstr>HIDDEN FIGURES</vt:lpstr>
      <vt:lpstr>HIDDEN FIGURES</vt:lpstr>
      <vt:lpstr>SYNOPSIS</vt:lpstr>
      <vt:lpstr>RELEVANT TIMELINE</vt:lpstr>
      <vt:lpstr>RELEVANT TECHNOLOGIES</vt:lpstr>
      <vt:lpstr>LACK OF ACCESS TO INFORMATION</vt:lpstr>
      <vt:lpstr>ACCESS TO INFORMATION</vt:lpstr>
      <vt:lpstr>COMPUTER RELIABILITY</vt:lpstr>
      <vt:lpstr>COMPUTER UNFAMILIARITY </vt:lpstr>
      <vt:lpstr>ACCESS TO INFORMATION</vt:lpstr>
      <vt:lpstr>Computing technology is a catalyst for social change</vt:lpstr>
      <vt:lpstr>THE REALITY TODAY</vt:lpstr>
      <vt:lpstr>ACCESS TO INFORMATION NOW: MOOCs</vt:lpstr>
      <vt:lpstr>“Food for thought”</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FIGURES</dc:title>
  <cp:lastModifiedBy>Mario Zyla</cp:lastModifiedBy>
  <cp:revision>1</cp:revision>
  <dcterms:modified xsi:type="dcterms:W3CDTF">2018-04-27T18:04:24Z</dcterms:modified>
</cp:coreProperties>
</file>