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2" r:id="rId4"/>
  </p:sldMasterIdLst>
  <p:notesMasterIdLst>
    <p:notesMasterId r:id="rId29"/>
  </p:notesMasterIdLst>
  <p:sldIdLst>
    <p:sldId id="256" r:id="rId5"/>
    <p:sldId id="323" r:id="rId6"/>
    <p:sldId id="340" r:id="rId7"/>
    <p:sldId id="313" r:id="rId8"/>
    <p:sldId id="322" r:id="rId9"/>
    <p:sldId id="318" r:id="rId10"/>
    <p:sldId id="329" r:id="rId11"/>
    <p:sldId id="326" r:id="rId12"/>
    <p:sldId id="333" r:id="rId13"/>
    <p:sldId id="343" r:id="rId14"/>
    <p:sldId id="320" r:id="rId15"/>
    <p:sldId id="335" r:id="rId16"/>
    <p:sldId id="336" r:id="rId17"/>
    <p:sldId id="337" r:id="rId18"/>
    <p:sldId id="342" r:id="rId19"/>
    <p:sldId id="319" r:id="rId20"/>
    <p:sldId id="324" r:id="rId21"/>
    <p:sldId id="331" r:id="rId22"/>
    <p:sldId id="330" r:id="rId23"/>
    <p:sldId id="327" r:id="rId24"/>
    <p:sldId id="341" r:id="rId25"/>
    <p:sldId id="338" r:id="rId26"/>
    <p:sldId id="328" r:id="rId27"/>
    <p:sldId id="334" r:id="rId28"/>
  </p:sldIdLst>
  <p:sldSz cx="9144000" cy="5143500" type="screen16x9"/>
  <p:notesSz cx="6858000" cy="9144000"/>
  <p:embeddedFontLst>
    <p:embeddedFont>
      <p:font typeface="Abhaya Libre" panose="020B0604020202020204" pitchFamily="34" charset="0"/>
      <p:regular r:id="rId30"/>
      <p:bold r:id="rId31"/>
    </p:embeddedFont>
    <p:embeddedFont>
      <p:font typeface="Cambria" panose="02040503050406030204" pitchFamily="18" charset="0"/>
      <p:regular r:id="rId32"/>
      <p:bold r:id="rId33"/>
      <p:italic r:id="rId34"/>
      <p:boldItalic r:id="rId35"/>
    </p:embeddedFont>
    <p:embeddedFont>
      <p:font typeface="Fredoka One" panose="02000000000000000000" pitchFamily="2" charset="77"/>
      <p:regular r:id="rId36"/>
    </p:embeddedFont>
    <p:embeddedFont>
      <p:font typeface="Michroma" pitchFamily="2" charset="77"/>
      <p:regular r:id="rId37"/>
    </p:embeddedFont>
    <p:embeddedFont>
      <p:font typeface="Montserrat" pitchFamily="2" charset="77"/>
      <p:regular r:id="rId38"/>
      <p:bold r:id="rId39"/>
      <p:italic r:id="rId40"/>
      <p:boldItalic r:id="rId41"/>
    </p:embeddedFont>
    <p:embeddedFont>
      <p:font typeface="Palanquin Dark" panose="020B0604020202020204" pitchFamily="34" charset="0"/>
      <p:regular r:id="rId42"/>
      <p:bold r:id="rId43"/>
    </p:embeddedFont>
    <p:embeddedFont>
      <p:font typeface="Roboto" panose="02000000000000000000" pitchFamily="2" charset="0"/>
      <p:regular r:id="rId44"/>
      <p:bold r:id="rId45"/>
      <p:italic r:id="rId46"/>
      <p:boldItalic r:id="rId47"/>
    </p:embeddedFont>
    <p:embeddedFont>
      <p:font typeface="Roboto Condensed Light" panose="020F0302020204030204" pitchFamily="34" charset="0"/>
      <p:regular r:id="rId48"/>
      <p: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DBEAD-6D06-DFD4-3DAF-16E7A51D0CA0}" v="452" dt="2025-10-07T16:36:11.395"/>
    <p1510:client id="{80CF2CC4-48E7-4C41-B5B6-E5C38AB9C96D}" v="905" dt="2025-10-07T17:41:26.598"/>
    <p1510:client id="{A673E6FD-5E0A-A5D1-E2CF-108EC60AE391}" v="3" dt="2025-10-07T16:43:35.014"/>
    <p1510:client id="{AD28D15B-DC94-B96C-1820-D48AC43B0C17}" v="9" dt="2025-10-07T15:55:05.618"/>
  </p1510:revLst>
</p1510:revInfo>
</file>

<file path=ppt/tableStyles.xml><?xml version="1.0" encoding="utf-8"?>
<a:tblStyleLst xmlns:a="http://schemas.openxmlformats.org/drawingml/2006/main" def="{03B3F2AD-BAAE-4752-BC28-FF5689CAFA28}">
  <a:tblStyle styleId="{03B3F2AD-BAAE-4752-BC28-FF5689CAFA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p:restoredTop sz="61974" autoAdjust="0"/>
  </p:normalViewPr>
  <p:slideViewPr>
    <p:cSldViewPr snapToGrid="0">
      <p:cViewPr varScale="1">
        <p:scale>
          <a:sx n="120" d="100"/>
          <a:sy n="120" d="100"/>
        </p:scale>
        <p:origin x="124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font" Target="fonts/font12.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206b35589f1_0_1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454" name="Google Shape;2454;g206b35589f1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BAFF8EAB-FE78-124B-F70F-68897DEB82F5}"/>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A6138CE9-A0B4-9618-1350-F3E6878ACA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E4185920-0125-2010-27E8-7911294F3C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Calibri"/>
              <a:buChar char="-"/>
            </a:pPr>
            <a:r>
              <a:rPr lang="en-US" dirty="0"/>
              <a:t>A main aspect of Kantianism is the intention of an action, however intention is hard to quantify when it comes to designing a failsafe system. Was the lacking in overrides in the film due to malicious intent of designers towards Soviets, or was it just a simple lack of foresight?</a:t>
            </a:r>
          </a:p>
          <a:p>
            <a:pPr marL="171450" indent="-171450">
              <a:buFont typeface="Calibri"/>
              <a:buChar char="-"/>
            </a:pPr>
            <a:r>
              <a:rPr lang="en-US" dirty="0"/>
              <a:t>For Act Utilitarianism, what largely matters is the result of an action. How much good vs how much harm does a certain action bring? In the case of fail safes, misfiring's of the system can be more harmful than if they weren't present at all, so having such systems there with no good method of prevention is immoral in the view of Act Utilitarianism.</a:t>
            </a:r>
          </a:p>
        </p:txBody>
      </p:sp>
    </p:spTree>
    <p:extLst>
      <p:ext uri="{BB962C8B-B14F-4D97-AF65-F5344CB8AC3E}">
        <p14:creationId xmlns:p14="http://schemas.microsoft.com/office/powerpoint/2010/main" val="80557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A8C5FC64-D4E9-D7BC-3610-44128D01B000}"/>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531CFBC4-56AB-7E39-529A-A1F24C80F7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32DEA40E-6D07-46A5-BCA4-F05959917C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0282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816B9351-FFC0-DD5C-DFE8-265C6E2F6CD5}"/>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15522471-F08F-272D-8D29-2C556679F8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912BF74A-09BD-EA4C-3FC7-91ED79298C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Calibri"/>
              <a:buChar char="-"/>
            </a:pPr>
            <a:r>
              <a:rPr lang="en-US" dirty="0"/>
              <a:t>As Ahmed mentioned previously, failsafe systems are not bulletproof</a:t>
            </a:r>
          </a:p>
          <a:p>
            <a:pPr marL="171450" indent="-171450">
              <a:buFont typeface="Calibri"/>
              <a:buChar char="-"/>
            </a:pPr>
            <a:r>
              <a:rPr lang="en-US" dirty="0"/>
              <a:t>Redundancy is the design philosophy where you build tools which continue to work if one part fails</a:t>
            </a:r>
          </a:p>
          <a:p>
            <a:pPr marL="628650" lvl="1" indent="-171450">
              <a:buFont typeface="Courier New"/>
              <a:buChar char="o"/>
            </a:pPr>
            <a:r>
              <a:rPr lang="en-US" dirty="0"/>
              <a:t>For example, many modern online services are redundant. Google is hosted on many many different servers in data centers across the world, so that if any one server goes down, the other servers can pick up the traffic and google will continue working for everyone.</a:t>
            </a:r>
          </a:p>
          <a:p>
            <a:pPr marL="171450" indent="-171450">
              <a:buFont typeface="Calibri"/>
              <a:buChar char="-"/>
            </a:pPr>
            <a:r>
              <a:rPr lang="en-US" dirty="0"/>
              <a:t>In Failsafe, the early warning radar systems were designed to be redundant, there were a series of electronic and human components in place to hopefully prevent issues like the one that occurred.</a:t>
            </a:r>
          </a:p>
          <a:p>
            <a:pPr marL="171450" indent="-171450">
              <a:buFont typeface="Calibri"/>
              <a:buChar char="-"/>
            </a:pPr>
            <a:r>
              <a:rPr lang="en-US" dirty="0"/>
              <a:t>The issue is that the system is not truly redundant, and the backups were chained together.</a:t>
            </a:r>
          </a:p>
          <a:p>
            <a:pPr marL="628650" lvl="1" indent="-171450">
              <a:buFont typeface="Courier New"/>
              <a:buChar char="o"/>
            </a:pPr>
            <a:r>
              <a:rPr lang="en-US" dirty="0"/>
              <a:t>The failure of the electronic systems ensured the failure of all other backups. Once the faulty code was sent to bomber group 6, they set out to retaliate without any secondary confirmation</a:t>
            </a:r>
          </a:p>
          <a:p>
            <a:pPr>
              <a:buFont typeface="Calibri"/>
              <a:buChar char="-"/>
            </a:pPr>
            <a:r>
              <a:rPr lang="en-US" dirty="0"/>
              <a:t>The subsequent communication systems had a complete lack of redundancy, they were unable to contact the planes due to the soviets jamming their radios, and then once they did contact them the pilots ridged training caused them to disregard the presidents orders</a:t>
            </a:r>
          </a:p>
          <a:p>
            <a:pPr marL="457200" lvl="1" indent="0">
              <a:buNone/>
            </a:pPr>
            <a:endParaRPr lang="en-US" dirty="0"/>
          </a:p>
          <a:p>
            <a:pPr marL="628650" lvl="1" indent="-171450">
              <a:buFont typeface="Courier New"/>
              <a:buChar char="o"/>
            </a:pPr>
            <a:endParaRPr lang="en-US" dirty="0"/>
          </a:p>
          <a:p>
            <a:pPr marL="628650" lvl="1" indent="-171450">
              <a:buFont typeface="Courier New"/>
              <a:buChar char="o"/>
            </a:pPr>
            <a:endParaRPr lang="en-US" dirty="0"/>
          </a:p>
          <a:p>
            <a:pPr marL="628650" lvl="1" indent="-171450">
              <a:buFont typeface="Courier New"/>
              <a:buChar char="o"/>
            </a:pPr>
            <a:endParaRPr lang="en-US" dirty="0"/>
          </a:p>
          <a:p>
            <a:pPr marL="171450" indent="-171450">
              <a:buFont typeface="Calibri"/>
              <a:buChar char="-"/>
            </a:pPr>
            <a:endParaRPr lang="en-US" dirty="0"/>
          </a:p>
          <a:p>
            <a:pPr marL="171450" indent="-171450">
              <a:buFont typeface="Calibri"/>
              <a:buChar char="-"/>
            </a:pPr>
            <a:endParaRPr lang="en-US" dirty="0"/>
          </a:p>
        </p:txBody>
      </p:sp>
    </p:spTree>
    <p:extLst>
      <p:ext uri="{BB962C8B-B14F-4D97-AF65-F5344CB8AC3E}">
        <p14:creationId xmlns:p14="http://schemas.microsoft.com/office/powerpoint/2010/main" val="1210657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0CDDBF8E-5807-CFD4-2490-07B30D393F3C}"/>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799F9003-BBC6-8BC9-C7ED-58B2FE1088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66F8D36A-F67E-0605-4734-D4D70B2A75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Calibri"/>
              <a:buChar char="-"/>
            </a:pPr>
            <a:r>
              <a:rPr lang="en-US" dirty="0"/>
              <a:t>The systems in place in the film Failsafe are a good example of what can go wrong when redundant systems are poorly structured and not in place, so a clear next question is how do you build resilient systems?</a:t>
            </a:r>
          </a:p>
          <a:p>
            <a:pPr marL="171450" indent="-171450">
              <a:buFont typeface="Calibri"/>
              <a:buChar char="-"/>
            </a:pPr>
            <a:r>
              <a:rPr lang="en-US" dirty="0"/>
              <a:t>The main idea behind redundant systems to build webs and not chains</a:t>
            </a:r>
          </a:p>
          <a:p>
            <a:pPr marL="800100" lvl="1" indent="-171450">
              <a:buFont typeface="Courier New"/>
              <a:buChar char="o"/>
            </a:pPr>
            <a:r>
              <a:rPr lang="en-US" dirty="0"/>
              <a:t>There should be many connections among many independent and duplicate parts so that the failure of any single part does not spell the failure of the entire system.</a:t>
            </a:r>
          </a:p>
          <a:p>
            <a:pPr marL="0" indent="-171450">
              <a:buFont typeface="Calibri"/>
              <a:buChar char="-"/>
            </a:pPr>
            <a:r>
              <a:rPr lang="en-US" dirty="0"/>
              <a:t>A good example is the space shuttle, it had quadruple computer redundancy, meaning it had 4 computers identically programmed to perform mission critical tasks, and it also had a 5th, independently programmed backup flight system on another machine</a:t>
            </a:r>
          </a:p>
          <a:p>
            <a:pPr marL="800100" lvl="1" indent="-171450">
              <a:buFont typeface="Courier New"/>
              <a:buChar char="o"/>
            </a:pPr>
            <a:r>
              <a:rPr lang="en-US" dirty="0"/>
              <a:t>Over its 30 years  of service, it only had 2 failures, both non computational</a:t>
            </a:r>
          </a:p>
        </p:txBody>
      </p:sp>
    </p:spTree>
    <p:extLst>
      <p:ext uri="{BB962C8B-B14F-4D97-AF65-F5344CB8AC3E}">
        <p14:creationId xmlns:p14="http://schemas.microsoft.com/office/powerpoint/2010/main" val="613324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1B08ED0A-6147-D20A-2102-E380E0E3CBA3}"/>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39A3CE39-A898-A839-9922-5D8408BF72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2BED7F48-4CEE-23A9-371A-89F37DFC7A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Calibri"/>
              <a:buChar char="-"/>
            </a:pPr>
            <a:r>
              <a:rPr lang="en-US" dirty="0"/>
              <a:t>Possibly the biggest failure of the system design in fail safe was that it was constructed to be perfect, it was supposed to be "Fail Safe"</a:t>
            </a:r>
          </a:p>
          <a:p>
            <a:pPr marL="171450" indent="-171450">
              <a:buFont typeface="Calibri"/>
              <a:buChar char="-"/>
            </a:pPr>
            <a:r>
              <a:rPr lang="en-US" dirty="0"/>
              <a:t>This is just not realistic</a:t>
            </a:r>
          </a:p>
          <a:p>
            <a:pPr marL="171450" indent="-171450">
              <a:buFont typeface="Calibri"/>
              <a:buChar char="-"/>
            </a:pPr>
            <a:r>
              <a:rPr lang="en-US" dirty="0"/>
              <a:t>Systems MUST be designed with the assumption that failures are inevitable and will happen</a:t>
            </a:r>
          </a:p>
          <a:p>
            <a:pPr marL="971550" lvl="1" indent="-171450">
              <a:buFont typeface="Courier New"/>
              <a:buChar char="o"/>
            </a:pPr>
            <a:r>
              <a:rPr lang="en-US" dirty="0"/>
              <a:t>It is even possible that a cosmic ray from the sun hits your machines memory is such a perfect way that it flips a single bit and causes your software to produce the wrong output</a:t>
            </a:r>
          </a:p>
          <a:p>
            <a:pPr marL="971550" lvl="1" indent="-171450">
              <a:buFont typeface="Courier New"/>
              <a:buChar char="o"/>
            </a:pPr>
            <a:r>
              <a:rPr lang="en-US" dirty="0"/>
              <a:t>This is very unlikely, but even theoretically perfect software and computing systems are not immune to small freak errors which erode the security of the entire system</a:t>
            </a:r>
          </a:p>
        </p:txBody>
      </p:sp>
    </p:spTree>
    <p:extLst>
      <p:ext uri="{BB962C8B-B14F-4D97-AF65-F5344CB8AC3E}">
        <p14:creationId xmlns:p14="http://schemas.microsoft.com/office/powerpoint/2010/main" val="108952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2A807DE0-A7E2-72FE-856C-3EE04B919C17}"/>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B136ECD0-41F0-393A-4AA1-1FD286E87F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E296C634-0C6F-6653-FE5A-E9BC97A434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Calibri"/>
              <a:buChar char="-"/>
            </a:pPr>
            <a:r>
              <a:rPr lang="en-US" dirty="0"/>
              <a:t>One of the main principals of Kantianism is that people cannot be treated as merely a means to an end. They have their own intrinsic worth that must be respected. In the Kantian analysis, one could argue that producing fragile software which is not redundant disrespects the intrinsic worth that the users of the software have by using them as means to profit or convenience. A Kantian would also recognize that if the rule of "It is acceptable to build unreliable systems“ was universalized, then this is a dangerous environment where software cannot be trusted.</a:t>
            </a:r>
          </a:p>
          <a:p>
            <a:pPr marL="171450" indent="-171450">
              <a:buFont typeface="Calibri"/>
              <a:buChar char="-"/>
            </a:pPr>
            <a:r>
              <a:rPr lang="en-US" dirty="0"/>
              <a:t>Many computing and software systems allow billions of people everyday to live comfortable lives. Failure in these systems would cause widespread suffering and harm. Therefore, to maximize utility, we have to build safe and robust systems which maximize the safety and well-being for the largest number of people.</a:t>
            </a:r>
          </a:p>
          <a:p>
            <a:pPr marL="171450" indent="-171450">
              <a:buFont typeface="Calibri"/>
              <a:buChar char="-"/>
            </a:pPr>
            <a:r>
              <a:rPr lang="en-US" dirty="0"/>
              <a:t>Going back to the space shuttle example, the engineers at NASA determined that the cost of implementing quadruple redundancy in the space shuttle computer systems vastly outweighed the potential cost of losing the shuttle and crew, therefore implementing extra redundancy in the system maximized utility.</a:t>
            </a:r>
          </a:p>
          <a:p>
            <a:pPr marL="171450" indent="-171450">
              <a:buFont typeface="Calibri"/>
              <a:buChar char="-"/>
            </a:pPr>
            <a:endParaRPr lang="en-US" dirty="0"/>
          </a:p>
        </p:txBody>
      </p:sp>
    </p:spTree>
    <p:extLst>
      <p:ext uri="{BB962C8B-B14F-4D97-AF65-F5344CB8AC3E}">
        <p14:creationId xmlns:p14="http://schemas.microsoft.com/office/powerpoint/2010/main" val="562049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B1C598E0-284E-A8AB-8BE5-95273D7DB35E}"/>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87586BED-415E-AE93-1B8B-D93684220C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FB6D27DD-00D4-A820-45A5-1BE79A8342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110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18E66D16-98F1-904C-3931-881AC0D0BD95}"/>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61323444-A9DB-F92B-4B7C-3B10461413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ACEA78BD-B9EA-F65D-FC2C-87ADD8DC86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-Failsafe originated from a technical failure that sent group 6 to attack Moscow</a:t>
            </a:r>
          </a:p>
          <a:p>
            <a:pPr marL="0" lvl="0" indent="0" algn="l" rtl="0">
              <a:spcBef>
                <a:spcPts val="0"/>
              </a:spcBef>
              <a:spcAft>
                <a:spcPts val="0"/>
              </a:spcAft>
              <a:buNone/>
            </a:pPr>
            <a:r>
              <a:rPr lang="en-US" dirty="0"/>
              <a:t>-Pilots were told that by no means were they to turn back, even when they brought the president and the fighter pilots wife</a:t>
            </a:r>
          </a:p>
          <a:p>
            <a:pPr marL="0" lvl="0" indent="0" algn="l" rtl="0">
              <a:spcBef>
                <a:spcPts val="0"/>
              </a:spcBef>
              <a:spcAft>
                <a:spcPts val="0"/>
              </a:spcAft>
              <a:buNone/>
            </a:pPr>
            <a:r>
              <a:rPr lang="en-US" dirty="0"/>
              <a:t>-The fighter couldn't receive confirmation due to signal jammers</a:t>
            </a:r>
          </a:p>
          <a:p>
            <a:pPr marL="0" lvl="0" indent="0" algn="l" rtl="0">
              <a:spcBef>
                <a:spcPts val="0"/>
              </a:spcBef>
              <a:spcAft>
                <a:spcPts val="0"/>
              </a:spcAft>
              <a:buNone/>
            </a:pPr>
            <a:r>
              <a:rPr lang="en-US" dirty="0"/>
              <a:t>-The issue stemmed from a civilian plane going off course </a:t>
            </a:r>
            <a:endParaRPr dirty="0"/>
          </a:p>
        </p:txBody>
      </p:sp>
    </p:spTree>
    <p:extLst>
      <p:ext uri="{BB962C8B-B14F-4D97-AF65-F5344CB8AC3E}">
        <p14:creationId xmlns:p14="http://schemas.microsoft.com/office/powerpoint/2010/main" val="1543529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75F038DA-F606-EDF7-D6CD-7879E2E6FF98}"/>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6A2858F9-17B0-D9EA-F3BA-19B8A25592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F2B96D74-2915-B24A-46D3-11F68B46A5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-Failsafe originated from a technical failure that sent group 6 to attack Moscow</a:t>
            </a:r>
          </a:p>
          <a:p>
            <a:pPr marL="0" lvl="0" indent="0" algn="l" rtl="0">
              <a:spcBef>
                <a:spcPts val="0"/>
              </a:spcBef>
              <a:spcAft>
                <a:spcPts val="0"/>
              </a:spcAft>
              <a:buNone/>
            </a:pPr>
            <a:r>
              <a:rPr lang="en-US" dirty="0"/>
              <a:t>-Pilots were told that by no means were they to turn back, even when they brought the president and the fighter pilots wife</a:t>
            </a:r>
          </a:p>
          <a:p>
            <a:pPr marL="0" lvl="0" indent="0" algn="l" rtl="0">
              <a:spcBef>
                <a:spcPts val="0"/>
              </a:spcBef>
              <a:spcAft>
                <a:spcPts val="0"/>
              </a:spcAft>
              <a:buNone/>
            </a:pPr>
            <a:r>
              <a:rPr lang="en-US" dirty="0"/>
              <a:t>-The fighter couldn't receive confirmation due to signal jammers</a:t>
            </a:r>
          </a:p>
          <a:p>
            <a:pPr marL="0" lvl="0" indent="0" algn="l" rtl="0">
              <a:spcBef>
                <a:spcPts val="0"/>
              </a:spcBef>
              <a:spcAft>
                <a:spcPts val="0"/>
              </a:spcAft>
              <a:buNone/>
            </a:pPr>
            <a:r>
              <a:rPr lang="en-US" dirty="0"/>
              <a:t>-The issue stemmed from a civilian plane going off course </a:t>
            </a:r>
            <a:endParaRPr dirty="0"/>
          </a:p>
        </p:txBody>
      </p:sp>
    </p:spTree>
    <p:extLst>
      <p:ext uri="{BB962C8B-B14F-4D97-AF65-F5344CB8AC3E}">
        <p14:creationId xmlns:p14="http://schemas.microsoft.com/office/powerpoint/2010/main" val="2392345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CC77A8E1-DA0E-71B9-64ED-733D30358BB3}"/>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E294BADF-C4FA-2A5B-AEC9-7B2011D6A3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76635C7D-C880-9410-C128-5F502D8789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 testimony is becoming an increasingly larger problem, as it can create fake images, videos, and voices</a:t>
            </a:r>
          </a:p>
          <a:p>
            <a:pPr marL="0" lvl="0" indent="0" algn="l" rtl="0">
              <a:spcBef>
                <a:spcPts val="0"/>
              </a:spcBef>
              <a:spcAft>
                <a:spcPts val="0"/>
              </a:spcAft>
              <a:buNone/>
            </a:pPr>
            <a:r>
              <a:rPr lang="en-US" dirty="0"/>
              <a:t>-Recently, the U.S government has made choices to shoot down boats in Venezuela, along with the Russian military shooting down aircraft in their areas</a:t>
            </a:r>
          </a:p>
          <a:p>
            <a:pPr marL="0" lvl="0" indent="0" algn="l" rtl="0">
              <a:spcBef>
                <a:spcPts val="0"/>
              </a:spcBef>
              <a:spcAft>
                <a:spcPts val="0"/>
              </a:spcAft>
              <a:buNone/>
            </a:pPr>
            <a:r>
              <a:rPr lang="en-US" dirty="0"/>
              <a:t>-Modern military has become primarily drone warfare, which has a directive and only that</a:t>
            </a:r>
          </a:p>
          <a:p>
            <a:pPr marL="0" lvl="0" indent="0" algn="l" rtl="0">
              <a:spcBef>
                <a:spcPts val="0"/>
              </a:spcBef>
              <a:spcAft>
                <a:spcPts val="0"/>
              </a:spcAft>
              <a:buNone/>
            </a:pPr>
            <a:r>
              <a:rPr lang="en-US" dirty="0"/>
              <a:t>-Unlike the timeframe in fail safe, there won’t be time to call off fighter planes, as they are faster, better, and more dangerous ( like in maverick )</a:t>
            </a:r>
          </a:p>
        </p:txBody>
      </p:sp>
    </p:spTree>
    <p:extLst>
      <p:ext uri="{BB962C8B-B14F-4D97-AF65-F5344CB8AC3E}">
        <p14:creationId xmlns:p14="http://schemas.microsoft.com/office/powerpoint/2010/main" val="264679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a:extLst>
            <a:ext uri="{FF2B5EF4-FFF2-40B4-BE49-F238E27FC236}">
              <a16:creationId xmlns:a16="http://schemas.microsoft.com/office/drawing/2014/main" id="{B1395C6E-B984-639E-FE8B-4F6D51D57841}"/>
            </a:ext>
          </a:extLst>
        </p:cNvPr>
        <p:cNvGrpSpPr/>
        <p:nvPr/>
      </p:nvGrpSpPr>
      <p:grpSpPr>
        <a:xfrm>
          <a:off x="0" y="0"/>
          <a:ext cx="0" cy="0"/>
          <a:chOff x="0" y="0"/>
          <a:chExt cx="0" cy="0"/>
        </a:xfrm>
      </p:grpSpPr>
      <p:sp>
        <p:nvSpPr>
          <p:cNvPr id="3293" name="Google Shape;3293;g152a7caf94b_1_413:notes">
            <a:extLst>
              <a:ext uri="{FF2B5EF4-FFF2-40B4-BE49-F238E27FC236}">
                <a16:creationId xmlns:a16="http://schemas.microsoft.com/office/drawing/2014/main" id="{466276AD-0A6E-0A90-3134-F5A0D44EAC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294" name="Google Shape;3294;g152a7caf94b_1_413:notes">
            <a:extLst>
              <a:ext uri="{FF2B5EF4-FFF2-40B4-BE49-F238E27FC236}">
                <a16:creationId xmlns:a16="http://schemas.microsoft.com/office/drawing/2014/main" id="{44CC51C7-6669-68DA-B08D-3479095D89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6520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8A7C049E-8088-02D8-6BAD-D252F3A2A005}"/>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F3E33C8F-6D95-17F6-1426-46B0122FDC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64621DE1-022E-AC7C-E285-F16CDB875A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-Artificial intelligence is a real and terrifying concept that the U.S military is investing into</a:t>
            </a:r>
          </a:p>
          <a:p>
            <a:pPr marL="0" lvl="0" indent="0" algn="l" rtl="0">
              <a:spcBef>
                <a:spcPts val="0"/>
              </a:spcBef>
              <a:spcAft>
                <a:spcPts val="0"/>
              </a:spcAft>
              <a:buNone/>
            </a:pPr>
            <a:r>
              <a:rPr lang="en-US" dirty="0"/>
              <a:t>-Failsafe showcases that even though they failed, human interference can change the worst outcomes</a:t>
            </a:r>
          </a:p>
          <a:p>
            <a:pPr marL="0" lvl="0" indent="0" algn="l" rtl="0">
              <a:spcBef>
                <a:spcPts val="0"/>
              </a:spcBef>
              <a:spcAft>
                <a:spcPts val="0"/>
              </a:spcAft>
              <a:buNone/>
            </a:pPr>
            <a:r>
              <a:rPr lang="en-US" dirty="0"/>
              <a:t>-The age of automated war is here, as drone warfare is now at the forefront, how do you stop a drone?</a:t>
            </a:r>
          </a:p>
          <a:p>
            <a:pPr marL="0" lvl="0" indent="0" algn="l" rtl="0">
              <a:spcBef>
                <a:spcPts val="0"/>
              </a:spcBef>
              <a:spcAft>
                <a:spcPts val="0"/>
              </a:spcAft>
              <a:buNone/>
            </a:pPr>
            <a:r>
              <a:rPr lang="en-US" dirty="0"/>
              <a:t>-AI models chose the path of violence when asked about </a:t>
            </a:r>
          </a:p>
          <a:p>
            <a:pPr marL="0" lvl="0" indent="0" algn="l" rtl="0">
              <a:spcBef>
                <a:spcPts val="0"/>
              </a:spcBef>
              <a:spcAft>
                <a:spcPts val="0"/>
              </a:spcAft>
              <a:buNone/>
            </a:pPr>
            <a:r>
              <a:rPr lang="en-US" dirty="0"/>
              <a:t>-16,095 drones are ready in the U.S</a:t>
            </a:r>
            <a:br>
              <a:rPr lang="en-US" dirty="0"/>
            </a:br>
            <a:endParaRPr lang="en-US" dirty="0"/>
          </a:p>
          <a:p>
            <a:pPr marL="0" lvl="0" indent="0" algn="l" rtl="0">
              <a:spcBef>
                <a:spcPts val="0"/>
              </a:spcBef>
              <a:spcAft>
                <a:spcPts val="0"/>
              </a:spcAft>
              <a:buNone/>
            </a:pPr>
            <a:r>
              <a:rPr lang="en-US" dirty="0"/>
              <a:t>The “Deadhand” type of MAD system fails completely in both the schools of though we analyzed. In Kantianism, automatically deploying weapons in response to an attack removes all human agency from the decision, treating the people effected as merely a means to a strategic end. In the act utilitarian analysis, this system guarantees the worst possible consequence (maximum death and destruction), representing a catastrophic failure of utility.</a:t>
            </a:r>
            <a:endParaRPr dirty="0"/>
          </a:p>
        </p:txBody>
      </p:sp>
    </p:spTree>
    <p:extLst>
      <p:ext uri="{BB962C8B-B14F-4D97-AF65-F5344CB8AC3E}">
        <p14:creationId xmlns:p14="http://schemas.microsoft.com/office/powerpoint/2010/main" val="325101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F5BEEAED-2498-BED3-ECA3-4235C9CAF7FC}"/>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922A6E92-DB9A-7EED-9FB8-DA4B785854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1390A390-9BB1-26E2-5EF4-167CB8884C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Looking at an ethical analysis of more broadly just automation in the military, once again through the lens of Kantianism and act utilitarianism, we can see why it is so important for humans to have regulation over automated systems.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Immanuel Kant greatly emphasized that to make moral actions, the entity taking those actions needs “rational agency.” This means that the agent must act intentionally, based on some specific reasoning. Computer scientists may argue that machines do have rational agency, but many philosophers and ethicists would argue that machines do not have the moral autonomy and full rationality needed to have true rational agency. Therefore, human oversight over the automation would be essential to have a rational agent in the loop.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act utilitarianism, as we showed in class a few weeks ago during our discussion on the software engineering team and whether they should release an unfinished product, calculating the utility of any given scenario is very very complex. It is unlikely that the current tools and systems we have would truly be able to weight all the variables needed to make an informed utilitarian judgement in real time, especially in complicated settings such as war and combat. Therefore once again it is important to have humans in the loop, as they can make these utilitarian judgements.</a:t>
            </a:r>
            <a:endParaRPr dirty="0"/>
          </a:p>
        </p:txBody>
      </p:sp>
    </p:spTree>
    <p:extLst>
      <p:ext uri="{BB962C8B-B14F-4D97-AF65-F5344CB8AC3E}">
        <p14:creationId xmlns:p14="http://schemas.microsoft.com/office/powerpoint/2010/main" val="1201574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CCCA3E82-FB3B-561D-D669-7E29684BD292}"/>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AAA7A00E-3816-8E00-05FF-BAE5391A91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643BC10E-E979-8B7F-DF02-7B864000BB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 in the military begins a process at which human judgement is discarded, and having AI decide on our military actions could lead to global catastrophe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-AI cannot make human judgement calls, AI would not be forgiving of an off-track plane</a:t>
            </a:r>
            <a:endParaRPr dirty="0"/>
          </a:p>
        </p:txBody>
      </p:sp>
    </p:spTree>
    <p:extLst>
      <p:ext uri="{BB962C8B-B14F-4D97-AF65-F5344CB8AC3E}">
        <p14:creationId xmlns:p14="http://schemas.microsoft.com/office/powerpoint/2010/main" val="2726406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6">
          <a:extLst>
            <a:ext uri="{FF2B5EF4-FFF2-40B4-BE49-F238E27FC236}">
              <a16:creationId xmlns:a16="http://schemas.microsoft.com/office/drawing/2014/main" id="{32D0EFFA-D124-8620-C00F-683471BED6BB}"/>
            </a:ext>
          </a:extLst>
        </p:cNvPr>
        <p:cNvGrpSpPr/>
        <p:nvPr/>
      </p:nvGrpSpPr>
      <p:grpSpPr>
        <a:xfrm>
          <a:off x="0" y="0"/>
          <a:ext cx="0" cy="0"/>
          <a:chOff x="0" y="0"/>
          <a:chExt cx="0" cy="0"/>
        </a:xfrm>
      </p:grpSpPr>
      <p:sp>
        <p:nvSpPr>
          <p:cNvPr id="6737" name="Google Shape;6737;g152a7caf94b_1_1928:notes">
            <a:extLst>
              <a:ext uri="{FF2B5EF4-FFF2-40B4-BE49-F238E27FC236}">
                <a16:creationId xmlns:a16="http://schemas.microsoft.com/office/drawing/2014/main" id="{B83103F9-CE11-FAAD-97F8-4A9888FB92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6738" name="Google Shape;6738;g152a7caf94b_1_1928:notes">
            <a:extLst>
              <a:ext uri="{FF2B5EF4-FFF2-40B4-BE49-F238E27FC236}">
                <a16:creationId xmlns:a16="http://schemas.microsoft.com/office/drawing/2014/main" id="{1E14F7BF-C554-7C29-A028-0F5A7A9344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4801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6">
          <a:extLst>
            <a:ext uri="{FF2B5EF4-FFF2-40B4-BE49-F238E27FC236}">
              <a16:creationId xmlns:a16="http://schemas.microsoft.com/office/drawing/2014/main" id="{02A793C0-DBE1-A5BC-B69C-05BE76E8514F}"/>
            </a:ext>
          </a:extLst>
        </p:cNvPr>
        <p:cNvGrpSpPr/>
        <p:nvPr/>
      </p:nvGrpSpPr>
      <p:grpSpPr>
        <a:xfrm>
          <a:off x="0" y="0"/>
          <a:ext cx="0" cy="0"/>
          <a:chOff x="0" y="0"/>
          <a:chExt cx="0" cy="0"/>
        </a:xfrm>
      </p:grpSpPr>
      <p:sp>
        <p:nvSpPr>
          <p:cNvPr id="6737" name="Google Shape;6737;g152a7caf94b_1_1928:notes">
            <a:extLst>
              <a:ext uri="{FF2B5EF4-FFF2-40B4-BE49-F238E27FC236}">
                <a16:creationId xmlns:a16="http://schemas.microsoft.com/office/drawing/2014/main" id="{150DB4C7-7F83-F41D-8CFF-C1A916EEF8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6738" name="Google Shape;6738;g152a7caf94b_1_1928:notes">
            <a:extLst>
              <a:ext uri="{FF2B5EF4-FFF2-40B4-BE49-F238E27FC236}">
                <a16:creationId xmlns:a16="http://schemas.microsoft.com/office/drawing/2014/main" id="{2112D0D4-2B6B-75AF-7FBA-98FA8D501D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121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a:extLst>
            <a:ext uri="{FF2B5EF4-FFF2-40B4-BE49-F238E27FC236}">
              <a16:creationId xmlns:a16="http://schemas.microsoft.com/office/drawing/2014/main" id="{B0109FB4-A7A7-58CF-527B-8F8CB8FC6A7F}"/>
            </a:ext>
          </a:extLst>
        </p:cNvPr>
        <p:cNvGrpSpPr/>
        <p:nvPr/>
      </p:nvGrpSpPr>
      <p:grpSpPr>
        <a:xfrm>
          <a:off x="0" y="0"/>
          <a:ext cx="0" cy="0"/>
          <a:chOff x="0" y="0"/>
          <a:chExt cx="0" cy="0"/>
        </a:xfrm>
      </p:grpSpPr>
      <p:sp>
        <p:nvSpPr>
          <p:cNvPr id="3293" name="Google Shape;3293;g152a7caf94b_1_413:notes">
            <a:extLst>
              <a:ext uri="{FF2B5EF4-FFF2-40B4-BE49-F238E27FC236}">
                <a16:creationId xmlns:a16="http://schemas.microsoft.com/office/drawing/2014/main" id="{02FD8DB5-EE39-1783-8907-17D93EB54D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294" name="Google Shape;3294;g152a7caf94b_1_413:notes">
            <a:extLst>
              <a:ext uri="{FF2B5EF4-FFF2-40B4-BE49-F238E27FC236}">
                <a16:creationId xmlns:a16="http://schemas.microsoft.com/office/drawing/2014/main" id="{65411758-5A5A-376B-B363-593999BB91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032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0">
          <a:extLst>
            <a:ext uri="{FF2B5EF4-FFF2-40B4-BE49-F238E27FC236}">
              <a16:creationId xmlns:a16="http://schemas.microsoft.com/office/drawing/2014/main" id="{8F8CDB33-0290-D986-42AB-F113C2313A99}"/>
            </a:ext>
          </a:extLst>
        </p:cNvPr>
        <p:cNvGrpSpPr/>
        <p:nvPr/>
      </p:nvGrpSpPr>
      <p:grpSpPr>
        <a:xfrm>
          <a:off x="0" y="0"/>
          <a:ext cx="0" cy="0"/>
          <a:chOff x="0" y="0"/>
          <a:chExt cx="0" cy="0"/>
        </a:xfrm>
      </p:grpSpPr>
      <p:sp>
        <p:nvSpPr>
          <p:cNvPr id="2561" name="Google Shape;2561;g20e27a5a755_0_636:notes">
            <a:extLst>
              <a:ext uri="{FF2B5EF4-FFF2-40B4-BE49-F238E27FC236}">
                <a16:creationId xmlns:a16="http://schemas.microsoft.com/office/drawing/2014/main" id="{286E3DB3-BA52-5249-E3C5-2ECBDDBC4E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562" name="Google Shape;2562;g20e27a5a755_0_636:notes">
            <a:extLst>
              <a:ext uri="{FF2B5EF4-FFF2-40B4-BE49-F238E27FC236}">
                <a16:creationId xmlns:a16="http://schemas.microsoft.com/office/drawing/2014/main" id="{9629FD54-9D22-43CD-E47D-6DE98337AA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958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7">
          <a:extLst>
            <a:ext uri="{FF2B5EF4-FFF2-40B4-BE49-F238E27FC236}">
              <a16:creationId xmlns:a16="http://schemas.microsoft.com/office/drawing/2014/main" id="{FE128F62-5F9A-24E2-9440-D80651538614}"/>
            </a:ext>
          </a:extLst>
        </p:cNvPr>
        <p:cNvGrpSpPr/>
        <p:nvPr/>
      </p:nvGrpSpPr>
      <p:grpSpPr>
        <a:xfrm>
          <a:off x="0" y="0"/>
          <a:ext cx="0" cy="0"/>
          <a:chOff x="0" y="0"/>
          <a:chExt cx="0" cy="0"/>
        </a:xfrm>
      </p:grpSpPr>
      <p:sp>
        <p:nvSpPr>
          <p:cNvPr id="5718" name="Google Shape;5718;g152a7caf94b_1_1057:notes">
            <a:extLst>
              <a:ext uri="{FF2B5EF4-FFF2-40B4-BE49-F238E27FC236}">
                <a16:creationId xmlns:a16="http://schemas.microsoft.com/office/drawing/2014/main" id="{625A50DD-1D1C-63B7-00DB-E5C44F484A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5719" name="Google Shape;5719;g152a7caf94b_1_1057:notes">
            <a:extLst>
              <a:ext uri="{FF2B5EF4-FFF2-40B4-BE49-F238E27FC236}">
                <a16:creationId xmlns:a16="http://schemas.microsoft.com/office/drawing/2014/main" id="{CE3E51DE-5CE0-DD4D-8394-945BE88D1A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-Radar scanning was used to track planes in the movie, being both friendly and enemy aircraft</a:t>
            </a:r>
          </a:p>
          <a:p>
            <a:pPr marL="0" lvl="0" indent="0" algn="l" rtl="0">
              <a:spcBef>
                <a:spcPts val="0"/>
              </a:spcBef>
              <a:spcAft>
                <a:spcPts val="0"/>
              </a:spcAft>
              <a:buNone/>
            </a:pPr>
            <a:r>
              <a:rPr lang="en-US" dirty="0"/>
              <a:t>-Radio communication was the primary way of communication in the movie, as it was the most modern way to be in contact with the planes</a:t>
            </a:r>
          </a:p>
          <a:p>
            <a:pPr marL="0" lvl="0" indent="0" algn="l" rtl="0">
              <a:spcBef>
                <a:spcPts val="0"/>
              </a:spcBef>
              <a:spcAft>
                <a:spcPts val="0"/>
              </a:spcAft>
              <a:buNone/>
            </a:pPr>
            <a:r>
              <a:rPr lang="en-US" dirty="0"/>
              <a:t>-Phone lines were used in the movie, including a direct hotline between Moscow and Russia. This became increasingly important as time was of the essence, and the U.S president needed a way to quickly and securely contact the president of Russia.</a:t>
            </a:r>
          </a:p>
          <a:p>
            <a:pPr marL="0" lvl="0" indent="0" algn="l" rtl="0">
              <a:spcBef>
                <a:spcPts val="0"/>
              </a:spcBef>
              <a:spcAft>
                <a:spcPts val="0"/>
              </a:spcAft>
              <a:buNone/>
            </a:pPr>
            <a:r>
              <a:rPr lang="en-US" dirty="0"/>
              <a:t>-Signal jammers were a major plot point, as not being able to contact the pilots or the UFO were the cause of the war</a:t>
            </a:r>
          </a:p>
          <a:p>
            <a:pPr marL="0" lvl="0" indent="0" algn="l" rtl="0">
              <a:spcBef>
                <a:spcPts val="0"/>
              </a:spcBef>
              <a:spcAft>
                <a:spcPts val="0"/>
              </a:spcAft>
              <a:buNone/>
            </a:pPr>
            <a:r>
              <a:rPr lang="en-US" dirty="0"/>
              <a:t>-The Failsafe system, responsible for the emergency signal to bomb Moscow</a:t>
            </a:r>
            <a:endParaRPr dirty="0"/>
          </a:p>
        </p:txBody>
      </p:sp>
    </p:spTree>
    <p:extLst>
      <p:ext uri="{BB962C8B-B14F-4D97-AF65-F5344CB8AC3E}">
        <p14:creationId xmlns:p14="http://schemas.microsoft.com/office/powerpoint/2010/main" val="247564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1F77352E-F1A5-13EF-2194-2E90FBB3FE54}"/>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F6D268B9-81E4-DA51-2F20-EF8B0A7EE8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5DD4FF4D-66CB-824F-5D7E-3F89892434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795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35CDDEA1-FD05-2914-D264-6CEF673071CD}"/>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6D1C3625-3924-35F6-4C87-DC60F7AC47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33EA272E-7F7D-FCB7-2B8D-89A4B1DD37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The first issue with fail safes is false positives, which has been mentioned in class but in this context is when a failsafe triggers when it shouldn't, to possibly devastating effect, like in the film when the computer</a:t>
            </a:r>
          </a:p>
          <a:p>
            <a:pPr marL="0" indent="0">
              <a:buNone/>
            </a:pPr>
            <a:r>
              <a:rPr lang="en-US" dirty="0"/>
              <a:t>System flags a commercial air craft as a threat when it isn't, or with the "phantom braking" of Tesla vehicles in 2023, where someone would be driving around other cars and stop suddenly, almost causing an accident.</a:t>
            </a:r>
          </a:p>
        </p:txBody>
      </p:sp>
    </p:spTree>
    <p:extLst>
      <p:ext uri="{BB962C8B-B14F-4D97-AF65-F5344CB8AC3E}">
        <p14:creationId xmlns:p14="http://schemas.microsoft.com/office/powerpoint/2010/main" val="304974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015D7F40-E2E3-B79C-E410-6D3FAFC270AB}"/>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B4AF8349-6C0E-F6D5-EADA-EB2E8401DB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BBC7803D-5F4A-712E-28CA-858A4BA8F4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Another problem is the complexity of failsafe systems. They often will have to account for multiple contingencies simultaneously, and sometimes prioritize some issues over others, like in the film where preventing</a:t>
            </a:r>
            <a:endParaRPr lang="en-US" dirty="0">
              <a:solidFill>
                <a:srgbClr val="444444"/>
              </a:solidFill>
            </a:endParaRPr>
          </a:p>
          <a:p>
            <a:pPr marL="0" indent="0">
              <a:buNone/>
            </a:pPr>
            <a:r>
              <a:rPr lang="en-US" dirty="0"/>
              <a:t>Soviet intervention on the failsafe mission was prioritized over making sure the bombers could be called off. </a:t>
            </a:r>
            <a:endParaRPr lang="en-US" dirty="0">
              <a:solidFill>
                <a:srgbClr val="444444"/>
              </a:solidFill>
            </a:endParaRPr>
          </a:p>
          <a:p>
            <a:pPr marL="0" indent="0">
              <a:buNone/>
            </a:pPr>
            <a:r>
              <a:rPr lang="en-US" dirty="0"/>
              <a:t>This can cause the deprioritized issues to become harder to deal with, like in the film when the U.S. fails to contact the pilots until it's too late to call them off. </a:t>
            </a:r>
            <a:endParaRPr lang="en-US" dirty="0">
              <a:solidFill>
                <a:srgbClr val="444444"/>
              </a:solidFill>
            </a:endParaRPr>
          </a:p>
          <a:p>
            <a:pPr marL="0" indent="0">
              <a:buNone/>
            </a:pPr>
            <a:endParaRPr lang="en-US" dirty="0"/>
          </a:p>
        </p:txBody>
      </p:sp>
    </p:spTree>
    <p:extLst>
      <p:ext uri="{BB962C8B-B14F-4D97-AF65-F5344CB8AC3E}">
        <p14:creationId xmlns:p14="http://schemas.microsoft.com/office/powerpoint/2010/main" val="208266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8">
          <a:extLst>
            <a:ext uri="{FF2B5EF4-FFF2-40B4-BE49-F238E27FC236}">
              <a16:creationId xmlns:a16="http://schemas.microsoft.com/office/drawing/2014/main" id="{BB1A49CE-EBB4-6041-99BE-65DA3AB6E27D}"/>
            </a:ext>
          </a:extLst>
        </p:cNvPr>
        <p:cNvGrpSpPr/>
        <p:nvPr/>
      </p:nvGrpSpPr>
      <p:grpSpPr>
        <a:xfrm>
          <a:off x="0" y="0"/>
          <a:ext cx="0" cy="0"/>
          <a:chOff x="0" y="0"/>
          <a:chExt cx="0" cy="0"/>
        </a:xfrm>
      </p:grpSpPr>
      <p:sp>
        <p:nvSpPr>
          <p:cNvPr id="3379" name="Google Shape;3379;g15207a17831_0_309:notes">
            <a:extLst>
              <a:ext uri="{FF2B5EF4-FFF2-40B4-BE49-F238E27FC236}">
                <a16:creationId xmlns:a16="http://schemas.microsoft.com/office/drawing/2014/main" id="{841F6470-1ED4-930F-4B6C-6EC2990691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3380" name="Google Shape;3380;g15207a17831_0_309:notes">
            <a:extLst>
              <a:ext uri="{FF2B5EF4-FFF2-40B4-BE49-F238E27FC236}">
                <a16:creationId xmlns:a16="http://schemas.microsoft.com/office/drawing/2014/main" id="{276F2292-7AFF-5D82-79F8-A7FE58AA33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A third issue is that failsafe systems need overrides to prevent failsafe in case of emergency and can be hard to undo.</a:t>
            </a:r>
          </a:p>
          <a:p>
            <a:pPr marL="0" indent="0">
              <a:buNone/>
            </a:pPr>
            <a:r>
              <a:rPr lang="en-US" dirty="0"/>
              <a:t>I have found two examples in particular of disastrous examples of this. The first one was already mentioned, where in the film the U.S. gave themselves 5 mins to call off the bombers, but the time taken to identify the aircraft combined with Soviet comm jamming prevent them from contacting pilots until well after that time limit.</a:t>
            </a:r>
          </a:p>
          <a:p>
            <a:pPr marL="0" indent="0">
              <a:buNone/>
            </a:pPr>
            <a:r>
              <a:rPr lang="en-US" dirty="0"/>
              <a:t>The second one I came across is a 2019 Tesla Emergency door lock incident, where after an incident where a driver crashed into a tree, the car burst alight and neither driver nor emergency responders could open the doors. The reason the person inside couldn't open the door isn't certain, but from the outside, the door could only open with power which wasn't available.</a:t>
            </a:r>
          </a:p>
        </p:txBody>
      </p:sp>
    </p:spTree>
    <p:extLst>
      <p:ext uri="{BB962C8B-B14F-4D97-AF65-F5344CB8AC3E}">
        <p14:creationId xmlns:p14="http://schemas.microsoft.com/office/powerpoint/2010/main" val="2169679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9000"/>
          </a:blip>
          <a:stretch>
            <a:fillRect/>
          </a:stretch>
        </p:blipFill>
        <p:spPr>
          <a:xfrm>
            <a:off x="0" y="0"/>
            <a:ext cx="9143997" cy="5143501"/>
          </a:xfrm>
          <a:prstGeom prst="rect">
            <a:avLst/>
          </a:prstGeom>
          <a:noFill/>
          <a:ln>
            <a:noFill/>
          </a:ln>
        </p:spPr>
      </p:pic>
      <p:sp>
        <p:nvSpPr>
          <p:cNvPr id="10" name="Google Shape;10;p2"/>
          <p:cNvSpPr txBox="1">
            <a:spLocks noGrp="1"/>
          </p:cNvSpPr>
          <p:nvPr>
            <p:ph type="ctrTitle"/>
          </p:nvPr>
        </p:nvSpPr>
        <p:spPr>
          <a:xfrm>
            <a:off x="713225" y="639300"/>
            <a:ext cx="6741000" cy="239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200"/>
              <a:buNone/>
              <a:defRPr sz="7000">
                <a:latin typeface="Michroma"/>
                <a:ea typeface="Michroma"/>
                <a:cs typeface="Michroma"/>
                <a:sym typeface="Michrom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40250" y="2963213"/>
            <a:ext cx="4087500" cy="4353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p:nvPr/>
        </p:nvSpPr>
        <p:spPr>
          <a:xfrm>
            <a:off x="457991" y="49572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4439841" y="38117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2"/>
        <p:cNvGrpSpPr/>
        <p:nvPr/>
      </p:nvGrpSpPr>
      <p:grpSpPr>
        <a:xfrm>
          <a:off x="0" y="0"/>
          <a:ext cx="0" cy="0"/>
          <a:chOff x="0" y="0"/>
          <a:chExt cx="0" cy="0"/>
        </a:xfrm>
      </p:grpSpPr>
      <p:pic>
        <p:nvPicPr>
          <p:cNvPr id="293" name="Google Shape;293;p11"/>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94" name="Google Shape;294;p11"/>
          <p:cNvSpPr txBox="1">
            <a:spLocks noGrp="1"/>
          </p:cNvSpPr>
          <p:nvPr>
            <p:ph type="title" hasCustomPrompt="1"/>
          </p:nvPr>
        </p:nvSpPr>
        <p:spPr>
          <a:xfrm>
            <a:off x="1345950" y="1370850"/>
            <a:ext cx="6452100" cy="12363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6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95" name="Google Shape;295;p11"/>
          <p:cNvSpPr txBox="1">
            <a:spLocks noGrp="1"/>
          </p:cNvSpPr>
          <p:nvPr>
            <p:ph type="body" idx="1"/>
          </p:nvPr>
        </p:nvSpPr>
        <p:spPr>
          <a:xfrm>
            <a:off x="1312525" y="2802300"/>
            <a:ext cx="6452100" cy="451200"/>
          </a:xfrm>
          <a:prstGeom prst="rect">
            <a:avLst/>
          </a:prstGeom>
          <a:solidFill>
            <a:schemeClr val="accent3"/>
          </a:solidFill>
          <a:ln>
            <a:noFill/>
          </a:ln>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600">
                <a:solidFill>
                  <a:schemeClr val="accent5"/>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296" name="Google Shape;296;p11"/>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97;p11"/>
          <p:cNvGrpSpPr/>
          <p:nvPr/>
        </p:nvGrpSpPr>
        <p:grpSpPr>
          <a:xfrm>
            <a:off x="2185325" y="593043"/>
            <a:ext cx="999615" cy="305950"/>
            <a:chOff x="1514650" y="359268"/>
            <a:chExt cx="999615" cy="305950"/>
          </a:xfrm>
        </p:grpSpPr>
        <p:sp>
          <p:nvSpPr>
            <p:cNvPr id="298" name="Google Shape;298;p11"/>
            <p:cNvSpPr/>
            <p:nvPr/>
          </p:nvSpPr>
          <p:spPr>
            <a:xfrm>
              <a:off x="2171944" y="631127"/>
              <a:ext cx="29558" cy="33331"/>
            </a:xfrm>
            <a:custGeom>
              <a:avLst/>
              <a:gdLst/>
              <a:ahLst/>
              <a:cxnLst/>
              <a:rect l="l" t="t" r="r" b="b"/>
              <a:pathLst>
                <a:path w="1089" h="1228" extrusionOk="0">
                  <a:moveTo>
                    <a:pt x="140" y="0"/>
                  </a:moveTo>
                  <a:lnTo>
                    <a:pt x="1" y="112"/>
                  </a:lnTo>
                  <a:lnTo>
                    <a:pt x="949" y="1228"/>
                  </a:lnTo>
                  <a:lnTo>
                    <a:pt x="1089" y="11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11"/>
            <p:cNvSpPr/>
            <p:nvPr/>
          </p:nvSpPr>
          <p:spPr>
            <a:xfrm>
              <a:off x="2169700" y="631126"/>
              <a:ext cx="12875" cy="27300"/>
            </a:xfrm>
            <a:custGeom>
              <a:avLst/>
              <a:gdLst/>
              <a:ahLst/>
              <a:cxnLst/>
              <a:rect l="l" t="t" r="r" b="b"/>
              <a:pathLst>
                <a:path w="475" h="1759" extrusionOk="0">
                  <a:moveTo>
                    <a:pt x="474" y="0"/>
                  </a:moveTo>
                  <a:lnTo>
                    <a:pt x="0" y="0"/>
                  </a:lnTo>
                  <a:lnTo>
                    <a:pt x="28" y="1758"/>
                  </a:lnTo>
                  <a:lnTo>
                    <a:pt x="474" y="175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11"/>
            <p:cNvSpPr/>
            <p:nvPr/>
          </p:nvSpPr>
          <p:spPr>
            <a:xfrm>
              <a:off x="2167411" y="639460"/>
              <a:ext cx="17453" cy="3800"/>
            </a:xfrm>
            <a:custGeom>
              <a:avLst/>
              <a:gdLst/>
              <a:ahLst/>
              <a:cxnLst/>
              <a:rect l="l" t="t" r="r" b="b"/>
              <a:pathLst>
                <a:path w="643" h="140" extrusionOk="0">
                  <a:moveTo>
                    <a:pt x="642" y="0"/>
                  </a:moveTo>
                  <a:lnTo>
                    <a:pt x="0" y="28"/>
                  </a:lnTo>
                  <a:lnTo>
                    <a:pt x="0" y="140"/>
                  </a:lnTo>
                  <a:lnTo>
                    <a:pt x="642" y="1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11"/>
            <p:cNvSpPr/>
            <p:nvPr/>
          </p:nvSpPr>
          <p:spPr>
            <a:xfrm>
              <a:off x="1769095" y="628087"/>
              <a:ext cx="79528" cy="17453"/>
            </a:xfrm>
            <a:custGeom>
              <a:avLst/>
              <a:gdLst/>
              <a:ahLst/>
              <a:cxnLst/>
              <a:rect l="l" t="t" r="r" b="b"/>
              <a:pathLst>
                <a:path w="2930" h="643" extrusionOk="0">
                  <a:moveTo>
                    <a:pt x="0" y="642"/>
                  </a:moveTo>
                  <a:lnTo>
                    <a:pt x="2930" y="642"/>
                  </a:lnTo>
                  <a:lnTo>
                    <a:pt x="293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11"/>
            <p:cNvSpPr/>
            <p:nvPr/>
          </p:nvSpPr>
          <p:spPr>
            <a:xfrm>
              <a:off x="1616880" y="472099"/>
              <a:ext cx="220397" cy="104526"/>
            </a:xfrm>
            <a:custGeom>
              <a:avLst/>
              <a:gdLst/>
              <a:ahLst/>
              <a:cxnLst/>
              <a:rect l="l" t="t" r="r" b="b"/>
              <a:pathLst>
                <a:path w="8120" h="3851" extrusionOk="0">
                  <a:moveTo>
                    <a:pt x="1" y="2484"/>
                  </a:moveTo>
                  <a:cubicBezTo>
                    <a:pt x="921" y="949"/>
                    <a:pt x="3711" y="1"/>
                    <a:pt x="8119" y="1423"/>
                  </a:cubicBezTo>
                  <a:cubicBezTo>
                    <a:pt x="7729" y="2233"/>
                    <a:pt x="7366" y="3042"/>
                    <a:pt x="6975" y="3851"/>
                  </a:cubicBezTo>
                  <a:cubicBezTo>
                    <a:pt x="4660" y="3404"/>
                    <a:pt x="2344" y="2930"/>
                    <a:pt x="1" y="24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11"/>
            <p:cNvSpPr/>
            <p:nvPr/>
          </p:nvSpPr>
          <p:spPr>
            <a:xfrm>
              <a:off x="1621440" y="482712"/>
              <a:ext cx="208264" cy="93913"/>
            </a:xfrm>
            <a:custGeom>
              <a:avLst/>
              <a:gdLst/>
              <a:ahLst/>
              <a:cxnLst/>
              <a:rect l="l" t="t" r="r" b="b"/>
              <a:pathLst>
                <a:path w="7673" h="3460" extrusionOk="0">
                  <a:moveTo>
                    <a:pt x="7672" y="1311"/>
                  </a:moveTo>
                  <a:lnTo>
                    <a:pt x="6807" y="3460"/>
                  </a:lnTo>
                  <a:lnTo>
                    <a:pt x="0" y="2120"/>
                  </a:lnTo>
                  <a:cubicBezTo>
                    <a:pt x="1004" y="726"/>
                    <a:pt x="3515" y="0"/>
                    <a:pt x="7672" y="1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11"/>
            <p:cNvSpPr/>
            <p:nvPr/>
          </p:nvSpPr>
          <p:spPr>
            <a:xfrm>
              <a:off x="1628253" y="500870"/>
              <a:ext cx="196159" cy="75755"/>
            </a:xfrm>
            <a:custGeom>
              <a:avLst/>
              <a:gdLst/>
              <a:ahLst/>
              <a:cxnLst/>
              <a:rect l="l" t="t" r="r" b="b"/>
              <a:pathLst>
                <a:path w="7227" h="2791" extrusionOk="0">
                  <a:moveTo>
                    <a:pt x="7226" y="1173"/>
                  </a:moveTo>
                  <a:lnTo>
                    <a:pt x="6556" y="2791"/>
                  </a:lnTo>
                  <a:lnTo>
                    <a:pt x="0" y="1507"/>
                  </a:lnTo>
                  <a:cubicBezTo>
                    <a:pt x="1172" y="419"/>
                    <a:pt x="3543" y="1"/>
                    <a:pt x="7226" y="11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11"/>
            <p:cNvSpPr/>
            <p:nvPr/>
          </p:nvSpPr>
          <p:spPr>
            <a:xfrm>
              <a:off x="1514661" y="510723"/>
              <a:ext cx="830723" cy="119671"/>
            </a:xfrm>
            <a:custGeom>
              <a:avLst/>
              <a:gdLst/>
              <a:ahLst/>
              <a:cxnLst/>
              <a:rect l="l" t="t" r="r" b="b"/>
              <a:pathLst>
                <a:path w="30606" h="4409" extrusionOk="0">
                  <a:moveTo>
                    <a:pt x="0" y="2316"/>
                  </a:moveTo>
                  <a:cubicBezTo>
                    <a:pt x="921" y="1758"/>
                    <a:pt x="2400" y="1312"/>
                    <a:pt x="3767" y="1061"/>
                  </a:cubicBezTo>
                  <a:cubicBezTo>
                    <a:pt x="5580" y="1144"/>
                    <a:pt x="9207" y="810"/>
                    <a:pt x="11885" y="0"/>
                  </a:cubicBezTo>
                  <a:lnTo>
                    <a:pt x="19139" y="893"/>
                  </a:lnTo>
                  <a:lnTo>
                    <a:pt x="30606" y="1005"/>
                  </a:lnTo>
                  <a:lnTo>
                    <a:pt x="30410" y="4408"/>
                  </a:lnTo>
                  <a:lnTo>
                    <a:pt x="11830" y="4408"/>
                  </a:lnTo>
                  <a:lnTo>
                    <a:pt x="8231" y="4213"/>
                  </a:lnTo>
                  <a:lnTo>
                    <a:pt x="6724" y="2902"/>
                  </a:lnTo>
                  <a:cubicBezTo>
                    <a:pt x="5692" y="2902"/>
                    <a:pt x="4659" y="2874"/>
                    <a:pt x="3655" y="2874"/>
                  </a:cubicBezTo>
                  <a:cubicBezTo>
                    <a:pt x="2204" y="2846"/>
                    <a:pt x="1172" y="2790"/>
                    <a:pt x="0" y="2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11"/>
            <p:cNvSpPr/>
            <p:nvPr/>
          </p:nvSpPr>
          <p:spPr>
            <a:xfrm>
              <a:off x="1609307" y="510723"/>
              <a:ext cx="232503" cy="37131"/>
            </a:xfrm>
            <a:custGeom>
              <a:avLst/>
              <a:gdLst/>
              <a:ahLst/>
              <a:cxnLst/>
              <a:rect l="l" t="t" r="r" b="b"/>
              <a:pathLst>
                <a:path w="8566" h="1368" extrusionOk="0">
                  <a:moveTo>
                    <a:pt x="1" y="1116"/>
                  </a:moveTo>
                  <a:cubicBezTo>
                    <a:pt x="112" y="1088"/>
                    <a:pt x="196" y="1061"/>
                    <a:pt x="280" y="1061"/>
                  </a:cubicBezTo>
                  <a:cubicBezTo>
                    <a:pt x="2093" y="1144"/>
                    <a:pt x="5720" y="810"/>
                    <a:pt x="8398" y="0"/>
                  </a:cubicBezTo>
                  <a:lnTo>
                    <a:pt x="8566" y="28"/>
                  </a:lnTo>
                  <a:cubicBezTo>
                    <a:pt x="6752" y="726"/>
                    <a:pt x="2679" y="1367"/>
                    <a:pt x="1"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11"/>
            <p:cNvSpPr/>
            <p:nvPr/>
          </p:nvSpPr>
          <p:spPr>
            <a:xfrm>
              <a:off x="1514650" y="530038"/>
              <a:ext cx="826951" cy="100366"/>
            </a:xfrm>
            <a:custGeom>
              <a:avLst/>
              <a:gdLst/>
              <a:ahLst/>
              <a:cxnLst/>
              <a:rect l="l" t="t" r="r" b="b"/>
              <a:pathLst>
                <a:path w="30467" h="3544" extrusionOk="0">
                  <a:moveTo>
                    <a:pt x="0" y="1451"/>
                  </a:moveTo>
                  <a:lnTo>
                    <a:pt x="28" y="1423"/>
                  </a:lnTo>
                  <a:cubicBezTo>
                    <a:pt x="5245" y="0"/>
                    <a:pt x="12639" y="140"/>
                    <a:pt x="19000" y="279"/>
                  </a:cubicBezTo>
                  <a:lnTo>
                    <a:pt x="30466" y="530"/>
                  </a:lnTo>
                  <a:lnTo>
                    <a:pt x="30271" y="3543"/>
                  </a:lnTo>
                  <a:lnTo>
                    <a:pt x="11830" y="3543"/>
                  </a:lnTo>
                  <a:lnTo>
                    <a:pt x="8231" y="3348"/>
                  </a:lnTo>
                  <a:lnTo>
                    <a:pt x="6724" y="2037"/>
                  </a:lnTo>
                  <a:cubicBezTo>
                    <a:pt x="5692" y="2037"/>
                    <a:pt x="4659" y="2009"/>
                    <a:pt x="3655" y="2009"/>
                  </a:cubicBezTo>
                  <a:cubicBezTo>
                    <a:pt x="2204" y="1981"/>
                    <a:pt x="1172" y="1925"/>
                    <a:pt x="0" y="14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11"/>
            <p:cNvSpPr/>
            <p:nvPr/>
          </p:nvSpPr>
          <p:spPr>
            <a:xfrm>
              <a:off x="1514661" y="553119"/>
              <a:ext cx="828443" cy="77275"/>
            </a:xfrm>
            <a:custGeom>
              <a:avLst/>
              <a:gdLst/>
              <a:ahLst/>
              <a:cxnLst/>
              <a:rect l="l" t="t" r="r" b="b"/>
              <a:pathLst>
                <a:path w="30522" h="2847" extrusionOk="0">
                  <a:moveTo>
                    <a:pt x="0" y="754"/>
                  </a:moveTo>
                  <a:lnTo>
                    <a:pt x="0" y="754"/>
                  </a:lnTo>
                  <a:cubicBezTo>
                    <a:pt x="1423" y="894"/>
                    <a:pt x="2986" y="977"/>
                    <a:pt x="4269" y="894"/>
                  </a:cubicBezTo>
                  <a:cubicBezTo>
                    <a:pt x="9235" y="587"/>
                    <a:pt x="12360" y="1"/>
                    <a:pt x="19251" y="252"/>
                  </a:cubicBezTo>
                  <a:lnTo>
                    <a:pt x="30522" y="670"/>
                  </a:lnTo>
                  <a:lnTo>
                    <a:pt x="30410" y="2846"/>
                  </a:lnTo>
                  <a:lnTo>
                    <a:pt x="11830" y="2846"/>
                  </a:lnTo>
                  <a:lnTo>
                    <a:pt x="8231" y="2651"/>
                  </a:lnTo>
                  <a:lnTo>
                    <a:pt x="6724" y="1340"/>
                  </a:lnTo>
                  <a:cubicBezTo>
                    <a:pt x="5692" y="1340"/>
                    <a:pt x="4659" y="1312"/>
                    <a:pt x="3655" y="1312"/>
                  </a:cubicBezTo>
                  <a:cubicBezTo>
                    <a:pt x="2204" y="1284"/>
                    <a:pt x="1172" y="1228"/>
                    <a:pt x="0"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11"/>
            <p:cNvSpPr/>
            <p:nvPr/>
          </p:nvSpPr>
          <p:spPr>
            <a:xfrm>
              <a:off x="1685035" y="589463"/>
              <a:ext cx="655817" cy="40931"/>
            </a:xfrm>
            <a:custGeom>
              <a:avLst/>
              <a:gdLst/>
              <a:ahLst/>
              <a:cxnLst/>
              <a:rect l="l" t="t" r="r" b="b"/>
              <a:pathLst>
                <a:path w="24162" h="1508" extrusionOk="0">
                  <a:moveTo>
                    <a:pt x="24161" y="894"/>
                  </a:moveTo>
                  <a:lnTo>
                    <a:pt x="24133" y="1507"/>
                  </a:lnTo>
                  <a:lnTo>
                    <a:pt x="2177" y="1507"/>
                  </a:lnTo>
                  <a:lnTo>
                    <a:pt x="447" y="1"/>
                  </a:lnTo>
                  <a:lnTo>
                    <a:pt x="1" y="1"/>
                  </a:lnTo>
                  <a:lnTo>
                    <a:pt x="12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11"/>
            <p:cNvSpPr/>
            <p:nvPr/>
          </p:nvSpPr>
          <p:spPr>
            <a:xfrm>
              <a:off x="1688835" y="589463"/>
              <a:ext cx="638392" cy="36398"/>
            </a:xfrm>
            <a:custGeom>
              <a:avLst/>
              <a:gdLst/>
              <a:ahLst/>
              <a:cxnLst/>
              <a:rect l="l" t="t" r="r" b="b"/>
              <a:pathLst>
                <a:path w="23520" h="1341" extrusionOk="0">
                  <a:moveTo>
                    <a:pt x="1841" y="1340"/>
                  </a:moveTo>
                  <a:lnTo>
                    <a:pt x="307" y="1"/>
                  </a:lnTo>
                  <a:lnTo>
                    <a:pt x="0" y="1"/>
                  </a:lnTo>
                  <a:lnTo>
                    <a:pt x="0" y="1"/>
                  </a:lnTo>
                  <a:lnTo>
                    <a:pt x="12610" y="1"/>
                  </a:lnTo>
                  <a:lnTo>
                    <a:pt x="23519" y="866"/>
                  </a:lnTo>
                  <a:lnTo>
                    <a:pt x="23491" y="13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11"/>
            <p:cNvSpPr/>
            <p:nvPr/>
          </p:nvSpPr>
          <p:spPr>
            <a:xfrm>
              <a:off x="1697168" y="589463"/>
              <a:ext cx="211277" cy="20493"/>
            </a:xfrm>
            <a:custGeom>
              <a:avLst/>
              <a:gdLst/>
              <a:ahLst/>
              <a:cxnLst/>
              <a:rect l="l" t="t" r="r" b="b"/>
              <a:pathLst>
                <a:path w="7784" h="755" extrusionOk="0">
                  <a:moveTo>
                    <a:pt x="670" y="587"/>
                  </a:moveTo>
                  <a:lnTo>
                    <a:pt x="0" y="1"/>
                  </a:lnTo>
                  <a:lnTo>
                    <a:pt x="7784" y="1"/>
                  </a:lnTo>
                  <a:lnTo>
                    <a:pt x="7784" y="336"/>
                  </a:lnTo>
                  <a:cubicBezTo>
                    <a:pt x="5412" y="419"/>
                    <a:pt x="3292" y="754"/>
                    <a:pt x="670" y="5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11"/>
            <p:cNvSpPr/>
            <p:nvPr/>
          </p:nvSpPr>
          <p:spPr>
            <a:xfrm>
              <a:off x="1880407" y="589463"/>
              <a:ext cx="460445" cy="40931"/>
            </a:xfrm>
            <a:custGeom>
              <a:avLst/>
              <a:gdLst/>
              <a:ahLst/>
              <a:cxnLst/>
              <a:rect l="l" t="t" r="r" b="b"/>
              <a:pathLst>
                <a:path w="16964" h="1508" extrusionOk="0">
                  <a:moveTo>
                    <a:pt x="16963" y="894"/>
                  </a:moveTo>
                  <a:lnTo>
                    <a:pt x="16935" y="1507"/>
                  </a:lnTo>
                  <a:lnTo>
                    <a:pt x="1200" y="1507"/>
                  </a:lnTo>
                  <a:lnTo>
                    <a:pt x="1" y="1"/>
                  </a:lnTo>
                  <a:lnTo>
                    <a:pt x="5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11"/>
            <p:cNvSpPr/>
            <p:nvPr/>
          </p:nvSpPr>
          <p:spPr>
            <a:xfrm>
              <a:off x="2114402" y="359268"/>
              <a:ext cx="399863" cy="178733"/>
            </a:xfrm>
            <a:custGeom>
              <a:avLst/>
              <a:gdLst/>
              <a:ahLst/>
              <a:cxnLst/>
              <a:rect l="l" t="t" r="r" b="b"/>
              <a:pathLst>
                <a:path w="14732" h="6585" extrusionOk="0">
                  <a:moveTo>
                    <a:pt x="0" y="6501"/>
                  </a:moveTo>
                  <a:lnTo>
                    <a:pt x="4408" y="5162"/>
                  </a:lnTo>
                  <a:lnTo>
                    <a:pt x="11941" y="1"/>
                  </a:lnTo>
                  <a:lnTo>
                    <a:pt x="14731" y="1"/>
                  </a:lnTo>
                  <a:lnTo>
                    <a:pt x="12639" y="5246"/>
                  </a:lnTo>
                  <a:lnTo>
                    <a:pt x="13559" y="5246"/>
                  </a:lnTo>
                  <a:lnTo>
                    <a:pt x="13029" y="6250"/>
                  </a:lnTo>
                  <a:lnTo>
                    <a:pt x="8314" y="65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11"/>
            <p:cNvSpPr/>
            <p:nvPr/>
          </p:nvSpPr>
          <p:spPr>
            <a:xfrm>
              <a:off x="2137875" y="365325"/>
              <a:ext cx="374105" cy="178728"/>
            </a:xfrm>
            <a:custGeom>
              <a:avLst/>
              <a:gdLst/>
              <a:ahLst/>
              <a:cxnLst/>
              <a:rect l="l" t="t" r="r" b="b"/>
              <a:pathLst>
                <a:path w="13783" h="6390" extrusionOk="0">
                  <a:moveTo>
                    <a:pt x="13782" y="1"/>
                  </a:moveTo>
                  <a:cubicBezTo>
                    <a:pt x="13085" y="1731"/>
                    <a:pt x="12332" y="3516"/>
                    <a:pt x="11662" y="5246"/>
                  </a:cubicBezTo>
                  <a:lnTo>
                    <a:pt x="12583" y="5246"/>
                  </a:lnTo>
                  <a:lnTo>
                    <a:pt x="12108" y="6167"/>
                  </a:lnTo>
                  <a:cubicBezTo>
                    <a:pt x="12053" y="6250"/>
                    <a:pt x="11969" y="6278"/>
                    <a:pt x="11885" y="6306"/>
                  </a:cubicBezTo>
                  <a:lnTo>
                    <a:pt x="7477" y="6390"/>
                  </a:lnTo>
                  <a:lnTo>
                    <a:pt x="0" y="6278"/>
                  </a:lnTo>
                  <a:lnTo>
                    <a:pt x="3739" y="5162"/>
                  </a:lnTo>
                  <a:lnTo>
                    <a:pt x="1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15;p11"/>
            <p:cNvSpPr/>
            <p:nvPr/>
          </p:nvSpPr>
          <p:spPr>
            <a:xfrm>
              <a:off x="2330972" y="522068"/>
              <a:ext cx="140870" cy="16693"/>
            </a:xfrm>
            <a:custGeom>
              <a:avLst/>
              <a:gdLst/>
              <a:ahLst/>
              <a:cxnLst/>
              <a:rect l="l" t="t" r="r" b="b"/>
              <a:pathLst>
                <a:path w="5190" h="615" extrusionOk="0">
                  <a:moveTo>
                    <a:pt x="5190" y="1"/>
                  </a:moveTo>
                  <a:lnTo>
                    <a:pt x="4994" y="392"/>
                  </a:lnTo>
                  <a:cubicBezTo>
                    <a:pt x="4939" y="475"/>
                    <a:pt x="4855" y="503"/>
                    <a:pt x="4771" y="531"/>
                  </a:cubicBezTo>
                  <a:lnTo>
                    <a:pt x="363" y="615"/>
                  </a:lnTo>
                  <a:lnTo>
                    <a:pt x="196" y="615"/>
                  </a:lnTo>
                  <a:lnTo>
                    <a:pt x="1" y="587"/>
                  </a:lnTo>
                  <a:cubicBezTo>
                    <a:pt x="2009" y="475"/>
                    <a:pt x="3990" y="336"/>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11"/>
            <p:cNvSpPr/>
            <p:nvPr/>
          </p:nvSpPr>
          <p:spPr>
            <a:xfrm>
              <a:off x="2252964" y="500110"/>
              <a:ext cx="226450" cy="11400"/>
            </a:xfrm>
            <a:custGeom>
              <a:avLst/>
              <a:gdLst/>
              <a:ahLst/>
              <a:cxnLst/>
              <a:rect l="l" t="t" r="r" b="b"/>
              <a:pathLst>
                <a:path w="8343" h="420" extrusionOk="0">
                  <a:moveTo>
                    <a:pt x="7506" y="29"/>
                  </a:moveTo>
                  <a:lnTo>
                    <a:pt x="7422" y="280"/>
                  </a:lnTo>
                  <a:lnTo>
                    <a:pt x="8343" y="280"/>
                  </a:lnTo>
                  <a:lnTo>
                    <a:pt x="8259" y="419"/>
                  </a:lnTo>
                  <a:lnTo>
                    <a:pt x="1" y="308"/>
                  </a:lnTo>
                  <a:cubicBezTo>
                    <a:pt x="1814" y="85"/>
                    <a:pt x="3684" y="1"/>
                    <a:pt x="750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11"/>
            <p:cNvSpPr/>
            <p:nvPr/>
          </p:nvSpPr>
          <p:spPr>
            <a:xfrm>
              <a:off x="2338545" y="538734"/>
              <a:ext cx="44704" cy="76515"/>
            </a:xfrm>
            <a:custGeom>
              <a:avLst/>
              <a:gdLst/>
              <a:ahLst/>
              <a:cxnLst/>
              <a:rect l="l" t="t" r="r" b="b"/>
              <a:pathLst>
                <a:path w="1647" h="2819" extrusionOk="0">
                  <a:moveTo>
                    <a:pt x="84" y="1"/>
                  </a:moveTo>
                  <a:lnTo>
                    <a:pt x="1647" y="56"/>
                  </a:lnTo>
                  <a:lnTo>
                    <a:pt x="1535" y="2819"/>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18;p11"/>
            <p:cNvSpPr/>
            <p:nvPr/>
          </p:nvSpPr>
          <p:spPr>
            <a:xfrm>
              <a:off x="2339305" y="550867"/>
              <a:ext cx="43184" cy="38624"/>
            </a:xfrm>
            <a:custGeom>
              <a:avLst/>
              <a:gdLst/>
              <a:ahLst/>
              <a:cxnLst/>
              <a:rect l="l" t="t" r="r" b="b"/>
              <a:pathLst>
                <a:path w="1591" h="1423" extrusionOk="0">
                  <a:moveTo>
                    <a:pt x="1591" y="28"/>
                  </a:moveTo>
                  <a:lnTo>
                    <a:pt x="1535" y="1423"/>
                  </a:lnTo>
                  <a:lnTo>
                    <a:pt x="0" y="1367"/>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11"/>
            <p:cNvSpPr/>
            <p:nvPr/>
          </p:nvSpPr>
          <p:spPr>
            <a:xfrm>
              <a:off x="2421845" y="549347"/>
              <a:ext cx="31838" cy="61369"/>
            </a:xfrm>
            <a:custGeom>
              <a:avLst/>
              <a:gdLst/>
              <a:ahLst/>
              <a:cxnLst/>
              <a:rect l="l" t="t" r="r" b="b"/>
              <a:pathLst>
                <a:path w="1173" h="2261" extrusionOk="0">
                  <a:moveTo>
                    <a:pt x="84" y="0"/>
                  </a:moveTo>
                  <a:lnTo>
                    <a:pt x="1172" y="56"/>
                  </a:lnTo>
                  <a:lnTo>
                    <a:pt x="1088" y="2260"/>
                  </a:lnTo>
                  <a:lnTo>
                    <a:pt x="0" y="2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11"/>
            <p:cNvSpPr/>
            <p:nvPr/>
          </p:nvSpPr>
          <p:spPr>
            <a:xfrm>
              <a:off x="2423365" y="559172"/>
              <a:ext cx="30318" cy="27305"/>
            </a:xfrm>
            <a:custGeom>
              <a:avLst/>
              <a:gdLst/>
              <a:ahLst/>
              <a:cxnLst/>
              <a:rect l="l" t="t" r="r" b="b"/>
              <a:pathLst>
                <a:path w="1117" h="1006" extrusionOk="0">
                  <a:moveTo>
                    <a:pt x="1116" y="29"/>
                  </a:moveTo>
                  <a:lnTo>
                    <a:pt x="1060" y="1005"/>
                  </a:lnTo>
                  <a:lnTo>
                    <a:pt x="0" y="977"/>
                  </a:lnTo>
                  <a:lnTo>
                    <a:pt x="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321;p11"/>
            <p:cNvSpPr/>
            <p:nvPr/>
          </p:nvSpPr>
          <p:spPr>
            <a:xfrm>
              <a:off x="2380181" y="540254"/>
              <a:ext cx="44731" cy="74995"/>
            </a:xfrm>
            <a:custGeom>
              <a:avLst/>
              <a:gdLst/>
              <a:ahLst/>
              <a:cxnLst/>
              <a:rect l="l" t="t" r="r" b="b"/>
              <a:pathLst>
                <a:path w="1648" h="2763" extrusionOk="0">
                  <a:moveTo>
                    <a:pt x="113" y="0"/>
                  </a:moveTo>
                  <a:lnTo>
                    <a:pt x="1647" y="335"/>
                  </a:lnTo>
                  <a:lnTo>
                    <a:pt x="1563" y="2567"/>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11"/>
            <p:cNvSpPr/>
            <p:nvPr/>
          </p:nvSpPr>
          <p:spPr>
            <a:xfrm>
              <a:off x="2422605" y="379706"/>
              <a:ext cx="83327" cy="114378"/>
            </a:xfrm>
            <a:custGeom>
              <a:avLst/>
              <a:gdLst/>
              <a:ahLst/>
              <a:cxnLst/>
              <a:rect l="l" t="t" r="r" b="b"/>
              <a:pathLst>
                <a:path w="3070" h="4214" extrusionOk="0">
                  <a:moveTo>
                    <a:pt x="2567" y="1"/>
                  </a:moveTo>
                  <a:cubicBezTo>
                    <a:pt x="2483" y="1"/>
                    <a:pt x="2428" y="29"/>
                    <a:pt x="2372" y="57"/>
                  </a:cubicBezTo>
                  <a:cubicBezTo>
                    <a:pt x="2316" y="112"/>
                    <a:pt x="2260" y="168"/>
                    <a:pt x="2232" y="224"/>
                  </a:cubicBezTo>
                  <a:lnTo>
                    <a:pt x="28" y="3963"/>
                  </a:lnTo>
                  <a:cubicBezTo>
                    <a:pt x="28" y="3963"/>
                    <a:pt x="28" y="3990"/>
                    <a:pt x="28" y="3990"/>
                  </a:cubicBezTo>
                  <a:cubicBezTo>
                    <a:pt x="0" y="4046"/>
                    <a:pt x="28" y="4102"/>
                    <a:pt x="56" y="4130"/>
                  </a:cubicBezTo>
                  <a:cubicBezTo>
                    <a:pt x="84" y="4186"/>
                    <a:pt x="140" y="4214"/>
                    <a:pt x="196" y="4214"/>
                  </a:cubicBezTo>
                  <a:lnTo>
                    <a:pt x="1367" y="4214"/>
                  </a:lnTo>
                  <a:lnTo>
                    <a:pt x="1423" y="4130"/>
                  </a:lnTo>
                  <a:lnTo>
                    <a:pt x="224" y="4130"/>
                  </a:lnTo>
                  <a:cubicBezTo>
                    <a:pt x="168" y="4130"/>
                    <a:pt x="140" y="4102"/>
                    <a:pt x="112" y="4074"/>
                  </a:cubicBezTo>
                  <a:cubicBezTo>
                    <a:pt x="112" y="4046"/>
                    <a:pt x="84" y="4018"/>
                    <a:pt x="112" y="3990"/>
                  </a:cubicBezTo>
                  <a:lnTo>
                    <a:pt x="112" y="3963"/>
                  </a:lnTo>
                  <a:lnTo>
                    <a:pt x="2316" y="252"/>
                  </a:lnTo>
                  <a:cubicBezTo>
                    <a:pt x="2316" y="196"/>
                    <a:pt x="2344" y="140"/>
                    <a:pt x="2400" y="112"/>
                  </a:cubicBezTo>
                  <a:cubicBezTo>
                    <a:pt x="2428" y="85"/>
                    <a:pt x="2483" y="85"/>
                    <a:pt x="2539" y="85"/>
                  </a:cubicBezTo>
                  <a:lnTo>
                    <a:pt x="3041" y="85"/>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23;p11"/>
            <p:cNvSpPr/>
            <p:nvPr/>
          </p:nvSpPr>
          <p:spPr>
            <a:xfrm>
              <a:off x="2421845" y="377453"/>
              <a:ext cx="84847" cy="114351"/>
            </a:xfrm>
            <a:custGeom>
              <a:avLst/>
              <a:gdLst/>
              <a:ahLst/>
              <a:cxnLst/>
              <a:rect l="l" t="t" r="r" b="b"/>
              <a:pathLst>
                <a:path w="3126" h="4213" extrusionOk="0">
                  <a:moveTo>
                    <a:pt x="2539" y="0"/>
                  </a:moveTo>
                  <a:cubicBezTo>
                    <a:pt x="2456" y="0"/>
                    <a:pt x="2400" y="28"/>
                    <a:pt x="2344" y="56"/>
                  </a:cubicBezTo>
                  <a:cubicBezTo>
                    <a:pt x="2288" y="112"/>
                    <a:pt x="2232" y="168"/>
                    <a:pt x="2204" y="251"/>
                  </a:cubicBezTo>
                  <a:lnTo>
                    <a:pt x="0" y="3962"/>
                  </a:lnTo>
                  <a:cubicBezTo>
                    <a:pt x="0" y="3990"/>
                    <a:pt x="0" y="3990"/>
                    <a:pt x="0" y="3990"/>
                  </a:cubicBezTo>
                  <a:cubicBezTo>
                    <a:pt x="0" y="4046"/>
                    <a:pt x="0" y="4101"/>
                    <a:pt x="28" y="4157"/>
                  </a:cubicBezTo>
                  <a:cubicBezTo>
                    <a:pt x="56" y="4185"/>
                    <a:pt x="112" y="4213"/>
                    <a:pt x="168" y="4213"/>
                  </a:cubicBezTo>
                  <a:lnTo>
                    <a:pt x="1451" y="4213"/>
                  </a:lnTo>
                  <a:lnTo>
                    <a:pt x="1479" y="4129"/>
                  </a:lnTo>
                  <a:lnTo>
                    <a:pt x="196" y="4129"/>
                  </a:lnTo>
                  <a:cubicBezTo>
                    <a:pt x="168" y="4129"/>
                    <a:pt x="112" y="4129"/>
                    <a:pt x="112" y="4101"/>
                  </a:cubicBezTo>
                  <a:cubicBezTo>
                    <a:pt x="84" y="4073"/>
                    <a:pt x="84" y="4018"/>
                    <a:pt x="84" y="3990"/>
                  </a:cubicBezTo>
                  <a:lnTo>
                    <a:pt x="2288" y="251"/>
                  </a:lnTo>
                  <a:cubicBezTo>
                    <a:pt x="2316" y="195"/>
                    <a:pt x="2344" y="168"/>
                    <a:pt x="2372" y="140"/>
                  </a:cubicBezTo>
                  <a:cubicBezTo>
                    <a:pt x="2428" y="84"/>
                    <a:pt x="2456" y="84"/>
                    <a:pt x="2511" y="84"/>
                  </a:cubicBezTo>
                  <a:lnTo>
                    <a:pt x="3097" y="84"/>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11"/>
            <p:cNvSpPr/>
            <p:nvPr/>
          </p:nvSpPr>
          <p:spPr>
            <a:xfrm>
              <a:off x="2423365" y="559172"/>
              <a:ext cx="30318" cy="27305"/>
            </a:xfrm>
            <a:custGeom>
              <a:avLst/>
              <a:gdLst/>
              <a:ahLst/>
              <a:cxnLst/>
              <a:rect l="l" t="t" r="r" b="b"/>
              <a:pathLst>
                <a:path w="1117" h="1006" extrusionOk="0">
                  <a:moveTo>
                    <a:pt x="1060" y="1005"/>
                  </a:moveTo>
                  <a:lnTo>
                    <a:pt x="0" y="977"/>
                  </a:lnTo>
                  <a:lnTo>
                    <a:pt x="56" y="1"/>
                  </a:lnTo>
                  <a:lnTo>
                    <a:pt x="1116" y="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11"/>
            <p:cNvSpPr/>
            <p:nvPr/>
          </p:nvSpPr>
          <p:spPr>
            <a:xfrm>
              <a:off x="2424125" y="562972"/>
              <a:ext cx="28798" cy="10640"/>
            </a:xfrm>
            <a:custGeom>
              <a:avLst/>
              <a:gdLst/>
              <a:ahLst/>
              <a:cxnLst/>
              <a:rect l="l" t="t" r="r" b="b"/>
              <a:pathLst>
                <a:path w="1061" h="392" extrusionOk="0">
                  <a:moveTo>
                    <a:pt x="1060" y="391"/>
                  </a:moveTo>
                  <a:lnTo>
                    <a:pt x="0" y="335"/>
                  </a:lnTo>
                  <a:lnTo>
                    <a:pt x="0" y="0"/>
                  </a:lnTo>
                  <a:lnTo>
                    <a:pt x="1060" y="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11"/>
            <p:cNvSpPr/>
            <p:nvPr/>
          </p:nvSpPr>
          <p:spPr>
            <a:xfrm>
              <a:off x="2340065" y="556919"/>
              <a:ext cx="42424" cy="15933"/>
            </a:xfrm>
            <a:custGeom>
              <a:avLst/>
              <a:gdLst/>
              <a:ahLst/>
              <a:cxnLst/>
              <a:rect l="l" t="t" r="r" b="b"/>
              <a:pathLst>
                <a:path w="1563" h="587" extrusionOk="0">
                  <a:moveTo>
                    <a:pt x="1535" y="586"/>
                  </a:moveTo>
                  <a:lnTo>
                    <a:pt x="0" y="530"/>
                  </a:lnTo>
                  <a:lnTo>
                    <a:pt x="28" y="0"/>
                  </a:lnTo>
                  <a:lnTo>
                    <a:pt x="1563" y="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11"/>
            <p:cNvSpPr/>
            <p:nvPr/>
          </p:nvSpPr>
          <p:spPr>
            <a:xfrm>
              <a:off x="2380941" y="551599"/>
              <a:ext cx="43211" cy="37891"/>
            </a:xfrm>
            <a:custGeom>
              <a:avLst/>
              <a:gdLst/>
              <a:ahLst/>
              <a:cxnLst/>
              <a:rect l="l" t="t" r="r" b="b"/>
              <a:pathLst>
                <a:path w="1592" h="1396" extrusionOk="0">
                  <a:moveTo>
                    <a:pt x="57" y="1"/>
                  </a:moveTo>
                  <a:lnTo>
                    <a:pt x="1591" y="252"/>
                  </a:lnTo>
                  <a:lnTo>
                    <a:pt x="1563" y="1284"/>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11"/>
            <p:cNvSpPr/>
            <p:nvPr/>
          </p:nvSpPr>
          <p:spPr>
            <a:xfrm>
              <a:off x="2381701" y="558439"/>
              <a:ext cx="42451" cy="14413"/>
            </a:xfrm>
            <a:custGeom>
              <a:avLst/>
              <a:gdLst/>
              <a:ahLst/>
              <a:cxnLst/>
              <a:rect l="l" t="t" r="r" b="b"/>
              <a:pathLst>
                <a:path w="1564" h="531" extrusionOk="0">
                  <a:moveTo>
                    <a:pt x="29" y="0"/>
                  </a:moveTo>
                  <a:lnTo>
                    <a:pt x="1563" y="167"/>
                  </a:lnTo>
                  <a:lnTo>
                    <a:pt x="1563" y="502"/>
                  </a:lnTo>
                  <a:lnTo>
                    <a:pt x="1" y="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11"/>
            <p:cNvSpPr/>
            <p:nvPr/>
          </p:nvSpPr>
          <p:spPr>
            <a:xfrm>
              <a:off x="2335505" y="538734"/>
              <a:ext cx="5347" cy="66662"/>
            </a:xfrm>
            <a:custGeom>
              <a:avLst/>
              <a:gdLst/>
              <a:ahLst/>
              <a:cxnLst/>
              <a:rect l="l" t="t" r="r" b="b"/>
              <a:pathLst>
                <a:path w="197" h="2456" extrusionOk="0">
                  <a:moveTo>
                    <a:pt x="196" y="1"/>
                  </a:moveTo>
                  <a:lnTo>
                    <a:pt x="113" y="2456"/>
                  </a:lnTo>
                  <a:lnTo>
                    <a:pt x="1" y="2456"/>
                  </a:lnTo>
                  <a:lnTo>
                    <a:pt x="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11"/>
            <p:cNvSpPr/>
            <p:nvPr/>
          </p:nvSpPr>
          <p:spPr>
            <a:xfrm>
              <a:off x="2049287"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11"/>
            <p:cNvSpPr/>
            <p:nvPr/>
          </p:nvSpPr>
          <p:spPr>
            <a:xfrm>
              <a:off x="2056100"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11"/>
            <p:cNvSpPr/>
            <p:nvPr/>
          </p:nvSpPr>
          <p:spPr>
            <a:xfrm>
              <a:off x="2026569" y="633407"/>
              <a:ext cx="135577" cy="12133"/>
            </a:xfrm>
            <a:custGeom>
              <a:avLst/>
              <a:gdLst/>
              <a:ahLst/>
              <a:cxnLst/>
              <a:rect l="l" t="t" r="r" b="b"/>
              <a:pathLst>
                <a:path w="4995" h="447" extrusionOk="0">
                  <a:moveTo>
                    <a:pt x="195" y="0"/>
                  </a:moveTo>
                  <a:lnTo>
                    <a:pt x="4771" y="0"/>
                  </a:lnTo>
                  <a:cubicBezTo>
                    <a:pt x="4882" y="0"/>
                    <a:pt x="4994" y="112"/>
                    <a:pt x="4994" y="223"/>
                  </a:cubicBezTo>
                  <a:cubicBezTo>
                    <a:pt x="4994" y="335"/>
                    <a:pt x="4882" y="446"/>
                    <a:pt x="4771" y="446"/>
                  </a:cubicBezTo>
                  <a:lnTo>
                    <a:pt x="195" y="446"/>
                  </a:lnTo>
                  <a:cubicBezTo>
                    <a:pt x="84" y="446"/>
                    <a:pt x="0" y="335"/>
                    <a:pt x="0" y="223"/>
                  </a:cubicBezTo>
                  <a:cubicBezTo>
                    <a:pt x="0" y="112"/>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11"/>
            <p:cNvSpPr/>
            <p:nvPr/>
          </p:nvSpPr>
          <p:spPr>
            <a:xfrm>
              <a:off x="2028822" y="636420"/>
              <a:ext cx="133324" cy="9120"/>
            </a:xfrm>
            <a:custGeom>
              <a:avLst/>
              <a:gdLst/>
              <a:ahLst/>
              <a:cxnLst/>
              <a:rect l="l" t="t" r="r" b="b"/>
              <a:pathLst>
                <a:path w="4912" h="336" extrusionOk="0">
                  <a:moveTo>
                    <a:pt x="4883" y="29"/>
                  </a:moveTo>
                  <a:cubicBezTo>
                    <a:pt x="4911" y="56"/>
                    <a:pt x="4911" y="84"/>
                    <a:pt x="4911" y="112"/>
                  </a:cubicBezTo>
                  <a:cubicBezTo>
                    <a:pt x="4911" y="224"/>
                    <a:pt x="4799" y="335"/>
                    <a:pt x="4688" y="335"/>
                  </a:cubicBezTo>
                  <a:lnTo>
                    <a:pt x="112" y="335"/>
                  </a:lnTo>
                  <a:cubicBezTo>
                    <a:pt x="84" y="335"/>
                    <a:pt x="29" y="308"/>
                    <a:pt x="1" y="280"/>
                  </a:cubicBezTo>
                  <a:cubicBezTo>
                    <a:pt x="1" y="280"/>
                    <a:pt x="1" y="252"/>
                    <a:pt x="1" y="224"/>
                  </a:cubicBezTo>
                  <a:cubicBezTo>
                    <a:pt x="1" y="112"/>
                    <a:pt x="84" y="1"/>
                    <a:pt x="196" y="1"/>
                  </a:cubicBezTo>
                  <a:lnTo>
                    <a:pt x="4772" y="1"/>
                  </a:lnTo>
                  <a:cubicBezTo>
                    <a:pt x="4827" y="1"/>
                    <a:pt x="4855" y="29"/>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11"/>
            <p:cNvSpPr/>
            <p:nvPr/>
          </p:nvSpPr>
          <p:spPr>
            <a:xfrm>
              <a:off x="2130308" y="627327"/>
              <a:ext cx="28038" cy="6107"/>
            </a:xfrm>
            <a:custGeom>
              <a:avLst/>
              <a:gdLst/>
              <a:ahLst/>
              <a:cxnLst/>
              <a:rect l="l" t="t" r="r" b="b"/>
              <a:pathLst>
                <a:path w="1033" h="225" extrusionOk="0">
                  <a:moveTo>
                    <a:pt x="168" y="1"/>
                  </a:moveTo>
                  <a:lnTo>
                    <a:pt x="1033"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11"/>
            <p:cNvSpPr/>
            <p:nvPr/>
          </p:nvSpPr>
          <p:spPr>
            <a:xfrm>
              <a:off x="2130308" y="644752"/>
              <a:ext cx="28038" cy="6080"/>
            </a:xfrm>
            <a:custGeom>
              <a:avLst/>
              <a:gdLst/>
              <a:ahLst/>
              <a:cxnLst/>
              <a:rect l="l" t="t" r="r" b="b"/>
              <a:pathLst>
                <a:path w="1033" h="224" extrusionOk="0">
                  <a:moveTo>
                    <a:pt x="168" y="224"/>
                  </a:moveTo>
                  <a:lnTo>
                    <a:pt x="1033"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11"/>
            <p:cNvSpPr/>
            <p:nvPr/>
          </p:nvSpPr>
          <p:spPr>
            <a:xfrm>
              <a:off x="2045487"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11"/>
            <p:cNvSpPr/>
            <p:nvPr/>
          </p:nvSpPr>
          <p:spPr>
            <a:xfrm>
              <a:off x="2118935"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11"/>
            <p:cNvSpPr/>
            <p:nvPr/>
          </p:nvSpPr>
          <p:spPr>
            <a:xfrm>
              <a:off x="2094724" y="610689"/>
              <a:ext cx="103766" cy="37131"/>
            </a:xfrm>
            <a:custGeom>
              <a:avLst/>
              <a:gdLst/>
              <a:ahLst/>
              <a:cxnLst/>
              <a:rect l="l" t="t" r="r" b="b"/>
              <a:pathLst>
                <a:path w="3823" h="1368" extrusionOk="0">
                  <a:moveTo>
                    <a:pt x="809" y="0"/>
                  </a:moveTo>
                  <a:lnTo>
                    <a:pt x="0" y="1367"/>
                  </a:lnTo>
                  <a:lnTo>
                    <a:pt x="2455" y="1367"/>
                  </a:lnTo>
                  <a:lnTo>
                    <a:pt x="3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11"/>
            <p:cNvSpPr/>
            <p:nvPr/>
          </p:nvSpPr>
          <p:spPr>
            <a:xfrm>
              <a:off x="2101536" y="610689"/>
              <a:ext cx="103006" cy="37131"/>
            </a:xfrm>
            <a:custGeom>
              <a:avLst/>
              <a:gdLst/>
              <a:ahLst/>
              <a:cxnLst/>
              <a:rect l="l" t="t" r="r" b="b"/>
              <a:pathLst>
                <a:path w="3795" h="1368" extrusionOk="0">
                  <a:moveTo>
                    <a:pt x="809" y="0"/>
                  </a:moveTo>
                  <a:lnTo>
                    <a:pt x="0" y="1367"/>
                  </a:lnTo>
                  <a:lnTo>
                    <a:pt x="2455" y="1367"/>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11"/>
            <p:cNvSpPr/>
            <p:nvPr/>
          </p:nvSpPr>
          <p:spPr>
            <a:xfrm>
              <a:off x="1877367" y="562212"/>
              <a:ext cx="517987" cy="87100"/>
            </a:xfrm>
            <a:custGeom>
              <a:avLst/>
              <a:gdLst/>
              <a:ahLst/>
              <a:cxnLst/>
              <a:rect l="l" t="t" r="r" b="b"/>
              <a:pathLst>
                <a:path w="19084" h="3209" extrusionOk="0">
                  <a:moveTo>
                    <a:pt x="113" y="1005"/>
                  </a:moveTo>
                  <a:lnTo>
                    <a:pt x="15736" y="3209"/>
                  </a:lnTo>
                  <a:cubicBezTo>
                    <a:pt x="15764" y="3209"/>
                    <a:pt x="15792" y="3209"/>
                    <a:pt x="15792" y="3209"/>
                  </a:cubicBezTo>
                  <a:lnTo>
                    <a:pt x="18861" y="2930"/>
                  </a:lnTo>
                  <a:cubicBezTo>
                    <a:pt x="19000" y="2930"/>
                    <a:pt x="19084" y="2818"/>
                    <a:pt x="19084" y="2707"/>
                  </a:cubicBezTo>
                  <a:lnTo>
                    <a:pt x="19084" y="1479"/>
                  </a:lnTo>
                  <a:lnTo>
                    <a:pt x="4688" y="224"/>
                  </a:lnTo>
                  <a:cubicBezTo>
                    <a:pt x="2093" y="1"/>
                    <a:pt x="1" y="475"/>
                    <a:pt x="113"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11"/>
            <p:cNvSpPr/>
            <p:nvPr/>
          </p:nvSpPr>
          <p:spPr>
            <a:xfrm>
              <a:off x="2305974" y="609929"/>
              <a:ext cx="89380" cy="39384"/>
            </a:xfrm>
            <a:custGeom>
              <a:avLst/>
              <a:gdLst/>
              <a:ahLst/>
              <a:cxnLst/>
              <a:rect l="l" t="t" r="r" b="b"/>
              <a:pathLst>
                <a:path w="3293" h="1451" extrusionOk="0">
                  <a:moveTo>
                    <a:pt x="1" y="1451"/>
                  </a:moveTo>
                  <a:lnTo>
                    <a:pt x="1" y="1451"/>
                  </a:lnTo>
                  <a:lnTo>
                    <a:pt x="3070" y="1172"/>
                  </a:lnTo>
                  <a:cubicBezTo>
                    <a:pt x="3209" y="1172"/>
                    <a:pt x="3293" y="1060"/>
                    <a:pt x="3293" y="949"/>
                  </a:cubicBezTo>
                  <a:lnTo>
                    <a:pt x="329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11"/>
            <p:cNvSpPr/>
            <p:nvPr/>
          </p:nvSpPr>
          <p:spPr>
            <a:xfrm>
              <a:off x="1884206" y="565252"/>
              <a:ext cx="511148" cy="77248"/>
            </a:xfrm>
            <a:custGeom>
              <a:avLst/>
              <a:gdLst/>
              <a:ahLst/>
              <a:cxnLst/>
              <a:rect l="l" t="t" r="r" b="b"/>
              <a:pathLst>
                <a:path w="18832" h="2846" extrusionOk="0">
                  <a:moveTo>
                    <a:pt x="18832" y="1367"/>
                  </a:moveTo>
                  <a:lnTo>
                    <a:pt x="16377" y="1172"/>
                  </a:lnTo>
                  <a:cubicBezTo>
                    <a:pt x="16014" y="1144"/>
                    <a:pt x="15986" y="921"/>
                    <a:pt x="15791" y="809"/>
                  </a:cubicBezTo>
                  <a:lnTo>
                    <a:pt x="4436" y="112"/>
                  </a:lnTo>
                  <a:cubicBezTo>
                    <a:pt x="2539" y="0"/>
                    <a:pt x="809" y="168"/>
                    <a:pt x="0" y="530"/>
                  </a:cubicBezTo>
                  <a:lnTo>
                    <a:pt x="15484" y="2846"/>
                  </a:lnTo>
                  <a:cubicBezTo>
                    <a:pt x="15484" y="2846"/>
                    <a:pt x="15512" y="2846"/>
                    <a:pt x="15540" y="2846"/>
                  </a:cubicBezTo>
                  <a:lnTo>
                    <a:pt x="18609" y="2651"/>
                  </a:lnTo>
                  <a:cubicBezTo>
                    <a:pt x="18748" y="2651"/>
                    <a:pt x="18832" y="2539"/>
                    <a:pt x="18832" y="24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11"/>
            <p:cNvSpPr/>
            <p:nvPr/>
          </p:nvSpPr>
          <p:spPr>
            <a:xfrm>
              <a:off x="2072005" y="647792"/>
              <a:ext cx="135550" cy="11373"/>
            </a:xfrm>
            <a:custGeom>
              <a:avLst/>
              <a:gdLst/>
              <a:ahLst/>
              <a:cxnLst/>
              <a:rect l="l" t="t" r="r" b="b"/>
              <a:pathLst>
                <a:path w="4994" h="419" extrusionOk="0">
                  <a:moveTo>
                    <a:pt x="195" y="0"/>
                  </a:moveTo>
                  <a:lnTo>
                    <a:pt x="4771" y="0"/>
                  </a:lnTo>
                  <a:cubicBezTo>
                    <a:pt x="4882" y="0"/>
                    <a:pt x="4994" y="84"/>
                    <a:pt x="4994" y="195"/>
                  </a:cubicBezTo>
                  <a:cubicBezTo>
                    <a:pt x="4994" y="335"/>
                    <a:pt x="4882" y="419"/>
                    <a:pt x="4771" y="419"/>
                  </a:cubicBezTo>
                  <a:lnTo>
                    <a:pt x="195" y="419"/>
                  </a:lnTo>
                  <a:cubicBezTo>
                    <a:pt x="84" y="419"/>
                    <a:pt x="0" y="335"/>
                    <a:pt x="0" y="195"/>
                  </a:cubicBezTo>
                  <a:cubicBezTo>
                    <a:pt x="0" y="84"/>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11"/>
            <p:cNvSpPr/>
            <p:nvPr/>
          </p:nvSpPr>
          <p:spPr>
            <a:xfrm>
              <a:off x="2074258" y="650805"/>
              <a:ext cx="133297" cy="8360"/>
            </a:xfrm>
            <a:custGeom>
              <a:avLst/>
              <a:gdLst/>
              <a:ahLst/>
              <a:cxnLst/>
              <a:rect l="l" t="t" r="r" b="b"/>
              <a:pathLst>
                <a:path w="4911" h="308" extrusionOk="0">
                  <a:moveTo>
                    <a:pt x="4883" y="29"/>
                  </a:moveTo>
                  <a:cubicBezTo>
                    <a:pt x="4911" y="57"/>
                    <a:pt x="4911" y="84"/>
                    <a:pt x="4911" y="84"/>
                  </a:cubicBezTo>
                  <a:cubicBezTo>
                    <a:pt x="4911" y="224"/>
                    <a:pt x="4799" y="308"/>
                    <a:pt x="4688" y="308"/>
                  </a:cubicBezTo>
                  <a:lnTo>
                    <a:pt x="112" y="308"/>
                  </a:lnTo>
                  <a:cubicBezTo>
                    <a:pt x="84" y="308"/>
                    <a:pt x="29" y="308"/>
                    <a:pt x="1" y="280"/>
                  </a:cubicBezTo>
                  <a:cubicBezTo>
                    <a:pt x="1" y="252"/>
                    <a:pt x="1" y="224"/>
                    <a:pt x="1" y="196"/>
                  </a:cubicBezTo>
                  <a:cubicBezTo>
                    <a:pt x="1" y="84"/>
                    <a:pt x="84" y="1"/>
                    <a:pt x="196" y="1"/>
                  </a:cubicBezTo>
                  <a:lnTo>
                    <a:pt x="4771" y="1"/>
                  </a:lnTo>
                  <a:cubicBezTo>
                    <a:pt x="4827" y="1"/>
                    <a:pt x="4855" y="1"/>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11"/>
            <p:cNvSpPr/>
            <p:nvPr/>
          </p:nvSpPr>
          <p:spPr>
            <a:xfrm>
              <a:off x="2175744" y="641713"/>
              <a:ext cx="28038" cy="6107"/>
            </a:xfrm>
            <a:custGeom>
              <a:avLst/>
              <a:gdLst/>
              <a:ahLst/>
              <a:cxnLst/>
              <a:rect l="l" t="t" r="r" b="b"/>
              <a:pathLst>
                <a:path w="1033" h="225" extrusionOk="0">
                  <a:moveTo>
                    <a:pt x="168" y="1"/>
                  </a:moveTo>
                  <a:lnTo>
                    <a:pt x="1032"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11"/>
            <p:cNvSpPr/>
            <p:nvPr/>
          </p:nvSpPr>
          <p:spPr>
            <a:xfrm>
              <a:off x="2175744" y="659138"/>
              <a:ext cx="28038" cy="6080"/>
            </a:xfrm>
            <a:custGeom>
              <a:avLst/>
              <a:gdLst/>
              <a:ahLst/>
              <a:cxnLst/>
              <a:rect l="l" t="t" r="r" b="b"/>
              <a:pathLst>
                <a:path w="1033" h="224" extrusionOk="0">
                  <a:moveTo>
                    <a:pt x="168" y="224"/>
                  </a:moveTo>
                  <a:lnTo>
                    <a:pt x="1032"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11"/>
            <p:cNvSpPr/>
            <p:nvPr/>
          </p:nvSpPr>
          <p:spPr>
            <a:xfrm>
              <a:off x="2090924"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11"/>
            <p:cNvSpPr/>
            <p:nvPr/>
          </p:nvSpPr>
          <p:spPr>
            <a:xfrm>
              <a:off x="2164371"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11"/>
            <p:cNvSpPr/>
            <p:nvPr/>
          </p:nvSpPr>
          <p:spPr>
            <a:xfrm>
              <a:off x="1514661" y="540254"/>
              <a:ext cx="101486" cy="48504"/>
            </a:xfrm>
            <a:custGeom>
              <a:avLst/>
              <a:gdLst/>
              <a:ahLst/>
              <a:cxnLst/>
              <a:rect l="l" t="t" r="r" b="b"/>
              <a:pathLst>
                <a:path w="3739" h="1787" extrusionOk="0">
                  <a:moveTo>
                    <a:pt x="0" y="1228"/>
                  </a:moveTo>
                  <a:cubicBezTo>
                    <a:pt x="893" y="698"/>
                    <a:pt x="2260" y="279"/>
                    <a:pt x="3571" y="0"/>
                  </a:cubicBezTo>
                  <a:lnTo>
                    <a:pt x="3739" y="1786"/>
                  </a:lnTo>
                  <a:lnTo>
                    <a:pt x="3655" y="1786"/>
                  </a:lnTo>
                  <a:cubicBezTo>
                    <a:pt x="2204" y="1758"/>
                    <a:pt x="1172" y="1702"/>
                    <a:pt x="0" y="12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11"/>
            <p:cNvSpPr/>
            <p:nvPr/>
          </p:nvSpPr>
          <p:spPr>
            <a:xfrm>
              <a:off x="1514661" y="553879"/>
              <a:ext cx="101486" cy="34878"/>
            </a:xfrm>
            <a:custGeom>
              <a:avLst/>
              <a:gdLst/>
              <a:ahLst/>
              <a:cxnLst/>
              <a:rect l="l" t="t" r="r" b="b"/>
              <a:pathLst>
                <a:path w="3739" h="1285" extrusionOk="0">
                  <a:moveTo>
                    <a:pt x="3627" y="1"/>
                  </a:moveTo>
                  <a:lnTo>
                    <a:pt x="3739" y="1284"/>
                  </a:lnTo>
                  <a:lnTo>
                    <a:pt x="3655" y="1284"/>
                  </a:lnTo>
                  <a:cubicBezTo>
                    <a:pt x="2204" y="1256"/>
                    <a:pt x="1172" y="1200"/>
                    <a:pt x="0" y="726"/>
                  </a:cubicBezTo>
                  <a:cubicBezTo>
                    <a:pt x="1060" y="363"/>
                    <a:pt x="2344" y="140"/>
                    <a:pt x="3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11"/>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11"/>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11"/>
            <p:cNvSpPr/>
            <p:nvPr/>
          </p:nvSpPr>
          <p:spPr>
            <a:xfrm>
              <a:off x="2116682" y="639460"/>
              <a:ext cx="4560" cy="3800"/>
            </a:xfrm>
            <a:custGeom>
              <a:avLst/>
              <a:gdLst/>
              <a:ahLst/>
              <a:cxnLst/>
              <a:rect l="l" t="t" r="r" b="b"/>
              <a:pathLst>
                <a:path w="168" h="140" extrusionOk="0">
                  <a:moveTo>
                    <a:pt x="84" y="140"/>
                  </a:moveTo>
                  <a:cubicBezTo>
                    <a:pt x="140" y="140"/>
                    <a:pt x="167" y="112"/>
                    <a:pt x="167" y="84"/>
                  </a:cubicBezTo>
                  <a:cubicBezTo>
                    <a:pt x="167"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11"/>
            <p:cNvSpPr/>
            <p:nvPr/>
          </p:nvSpPr>
          <p:spPr>
            <a:xfrm>
              <a:off x="2116682"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11"/>
            <p:cNvSpPr/>
            <p:nvPr/>
          </p:nvSpPr>
          <p:spPr>
            <a:xfrm>
              <a:off x="1772135" y="638700"/>
              <a:ext cx="4560" cy="4560"/>
            </a:xfrm>
            <a:custGeom>
              <a:avLst/>
              <a:gdLst/>
              <a:ahLst/>
              <a:cxnLst/>
              <a:rect l="l" t="t" r="r" b="b"/>
              <a:pathLst>
                <a:path w="168" h="168" extrusionOk="0">
                  <a:moveTo>
                    <a:pt x="84" y="168"/>
                  </a:moveTo>
                  <a:cubicBezTo>
                    <a:pt x="140" y="168"/>
                    <a:pt x="167" y="140"/>
                    <a:pt x="167" y="84"/>
                  </a:cubicBezTo>
                  <a:cubicBezTo>
                    <a:pt x="167" y="56"/>
                    <a:pt x="140" y="0"/>
                    <a:pt x="84" y="0"/>
                  </a:cubicBezTo>
                  <a:cubicBezTo>
                    <a:pt x="56" y="0"/>
                    <a:pt x="0" y="56"/>
                    <a:pt x="0" y="84"/>
                  </a:cubicBezTo>
                  <a:cubicBezTo>
                    <a:pt x="0" y="140"/>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11"/>
            <p:cNvSpPr/>
            <p:nvPr/>
          </p:nvSpPr>
          <p:spPr>
            <a:xfrm>
              <a:off x="1772135" y="638700"/>
              <a:ext cx="3800" cy="3800"/>
            </a:xfrm>
            <a:custGeom>
              <a:avLst/>
              <a:gdLst/>
              <a:ahLst/>
              <a:cxnLst/>
              <a:rect l="l" t="t" r="r" b="b"/>
              <a:pathLst>
                <a:path w="140" h="140" extrusionOk="0">
                  <a:moveTo>
                    <a:pt x="56" y="140"/>
                  </a:moveTo>
                  <a:cubicBezTo>
                    <a:pt x="112" y="140"/>
                    <a:pt x="140" y="112"/>
                    <a:pt x="140" y="56"/>
                  </a:cubicBezTo>
                  <a:cubicBezTo>
                    <a:pt x="140" y="28"/>
                    <a:pt x="112" y="0"/>
                    <a:pt x="56" y="0"/>
                  </a:cubicBezTo>
                  <a:cubicBezTo>
                    <a:pt x="28" y="0"/>
                    <a:pt x="0" y="28"/>
                    <a:pt x="0" y="56"/>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11"/>
            <p:cNvSpPr/>
            <p:nvPr/>
          </p:nvSpPr>
          <p:spPr>
            <a:xfrm>
              <a:off x="1841783" y="638700"/>
              <a:ext cx="4587" cy="4560"/>
            </a:xfrm>
            <a:custGeom>
              <a:avLst/>
              <a:gdLst/>
              <a:ahLst/>
              <a:cxnLst/>
              <a:rect l="l" t="t" r="r" b="b"/>
              <a:pathLst>
                <a:path w="169" h="168" extrusionOk="0">
                  <a:moveTo>
                    <a:pt x="84" y="168"/>
                  </a:moveTo>
                  <a:cubicBezTo>
                    <a:pt x="112" y="168"/>
                    <a:pt x="168" y="140"/>
                    <a:pt x="168" y="84"/>
                  </a:cubicBezTo>
                  <a:cubicBezTo>
                    <a:pt x="168" y="56"/>
                    <a:pt x="112" y="0"/>
                    <a:pt x="84" y="0"/>
                  </a:cubicBezTo>
                  <a:cubicBezTo>
                    <a:pt x="29" y="0"/>
                    <a:pt x="1" y="56"/>
                    <a:pt x="1" y="84"/>
                  </a:cubicBezTo>
                  <a:cubicBezTo>
                    <a:pt x="1" y="140"/>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11"/>
            <p:cNvSpPr/>
            <p:nvPr/>
          </p:nvSpPr>
          <p:spPr>
            <a:xfrm>
              <a:off x="1841023" y="638700"/>
              <a:ext cx="4587" cy="3800"/>
            </a:xfrm>
            <a:custGeom>
              <a:avLst/>
              <a:gdLst/>
              <a:ahLst/>
              <a:cxnLst/>
              <a:rect l="l" t="t" r="r" b="b"/>
              <a:pathLst>
                <a:path w="169" h="140" extrusionOk="0">
                  <a:moveTo>
                    <a:pt x="85" y="140"/>
                  </a:moveTo>
                  <a:cubicBezTo>
                    <a:pt x="140" y="140"/>
                    <a:pt x="168" y="112"/>
                    <a:pt x="168" y="56"/>
                  </a:cubicBezTo>
                  <a:cubicBezTo>
                    <a:pt x="168" y="28"/>
                    <a:pt x="140" y="0"/>
                    <a:pt x="85" y="0"/>
                  </a:cubicBezTo>
                  <a:cubicBezTo>
                    <a:pt x="57" y="0"/>
                    <a:pt x="1" y="28"/>
                    <a:pt x="1" y="56"/>
                  </a:cubicBezTo>
                  <a:cubicBezTo>
                    <a:pt x="1" y="112"/>
                    <a:pt x="57" y="140"/>
                    <a:pt x="8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11"/>
            <p:cNvSpPr/>
            <p:nvPr/>
          </p:nvSpPr>
          <p:spPr>
            <a:xfrm>
              <a:off x="2161359" y="639460"/>
              <a:ext cx="4560" cy="3800"/>
            </a:xfrm>
            <a:custGeom>
              <a:avLst/>
              <a:gdLst/>
              <a:ahLst/>
              <a:cxnLst/>
              <a:rect l="l" t="t" r="r" b="b"/>
              <a:pathLst>
                <a:path w="168" h="140" extrusionOk="0">
                  <a:moveTo>
                    <a:pt x="84" y="140"/>
                  </a:moveTo>
                  <a:cubicBezTo>
                    <a:pt x="140" y="140"/>
                    <a:pt x="168" y="112"/>
                    <a:pt x="168" y="84"/>
                  </a:cubicBezTo>
                  <a:cubicBezTo>
                    <a:pt x="168"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11"/>
            <p:cNvSpPr/>
            <p:nvPr/>
          </p:nvSpPr>
          <p:spPr>
            <a:xfrm>
              <a:off x="2161359"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11"/>
            <p:cNvSpPr/>
            <p:nvPr/>
          </p:nvSpPr>
          <p:spPr>
            <a:xfrm>
              <a:off x="2065166" y="627327"/>
              <a:ext cx="3827" cy="3827"/>
            </a:xfrm>
            <a:custGeom>
              <a:avLst/>
              <a:gdLst/>
              <a:ahLst/>
              <a:cxnLst/>
              <a:rect l="l" t="t" r="r" b="b"/>
              <a:pathLst>
                <a:path w="141" h="141" extrusionOk="0">
                  <a:moveTo>
                    <a:pt x="57" y="140"/>
                  </a:moveTo>
                  <a:cubicBezTo>
                    <a:pt x="113" y="140"/>
                    <a:pt x="140" y="112"/>
                    <a:pt x="140" y="85"/>
                  </a:cubicBezTo>
                  <a:cubicBezTo>
                    <a:pt x="140" y="29"/>
                    <a:pt x="113" y="1"/>
                    <a:pt x="57" y="1"/>
                  </a:cubicBezTo>
                  <a:cubicBezTo>
                    <a:pt x="29" y="1"/>
                    <a:pt x="1" y="29"/>
                    <a:pt x="1" y="85"/>
                  </a:cubicBezTo>
                  <a:cubicBezTo>
                    <a:pt x="1" y="112"/>
                    <a:pt x="29" y="140"/>
                    <a:pt x="57"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11"/>
            <p:cNvSpPr/>
            <p:nvPr/>
          </p:nvSpPr>
          <p:spPr>
            <a:xfrm>
              <a:off x="2064433" y="626567"/>
              <a:ext cx="3800" cy="3827"/>
            </a:xfrm>
            <a:custGeom>
              <a:avLst/>
              <a:gdLst/>
              <a:ahLst/>
              <a:cxnLst/>
              <a:rect l="l" t="t" r="r" b="b"/>
              <a:pathLst>
                <a:path w="140" h="141" extrusionOk="0">
                  <a:moveTo>
                    <a:pt x="84" y="140"/>
                  </a:moveTo>
                  <a:cubicBezTo>
                    <a:pt x="112" y="140"/>
                    <a:pt x="140" y="113"/>
                    <a:pt x="140" y="85"/>
                  </a:cubicBezTo>
                  <a:cubicBezTo>
                    <a:pt x="140" y="29"/>
                    <a:pt x="112" y="1"/>
                    <a:pt x="84" y="1"/>
                  </a:cubicBezTo>
                  <a:cubicBezTo>
                    <a:pt x="28" y="1"/>
                    <a:pt x="0" y="29"/>
                    <a:pt x="0" y="85"/>
                  </a:cubicBezTo>
                  <a:cubicBezTo>
                    <a:pt x="0" y="113"/>
                    <a:pt x="28"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11"/>
            <p:cNvSpPr/>
            <p:nvPr/>
          </p:nvSpPr>
          <p:spPr>
            <a:xfrm>
              <a:off x="2322639" y="579638"/>
              <a:ext cx="4587" cy="3800"/>
            </a:xfrm>
            <a:custGeom>
              <a:avLst/>
              <a:gdLst/>
              <a:ahLst/>
              <a:cxnLst/>
              <a:rect l="l" t="t" r="r" b="b"/>
              <a:pathLst>
                <a:path w="169" h="140" extrusionOk="0">
                  <a:moveTo>
                    <a:pt x="84" y="140"/>
                  </a:moveTo>
                  <a:cubicBezTo>
                    <a:pt x="140" y="140"/>
                    <a:pt x="168" y="112"/>
                    <a:pt x="168" y="56"/>
                  </a:cubicBezTo>
                  <a:cubicBezTo>
                    <a:pt x="168" y="28"/>
                    <a:pt x="140" y="0"/>
                    <a:pt x="84" y="0"/>
                  </a:cubicBezTo>
                  <a:cubicBezTo>
                    <a:pt x="56" y="0"/>
                    <a:pt x="1" y="28"/>
                    <a:pt x="1" y="56"/>
                  </a:cubicBezTo>
                  <a:cubicBezTo>
                    <a:pt x="1"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11"/>
            <p:cNvSpPr/>
            <p:nvPr/>
          </p:nvSpPr>
          <p:spPr>
            <a:xfrm>
              <a:off x="2322639" y="578878"/>
              <a:ext cx="3827" cy="3800"/>
            </a:xfrm>
            <a:custGeom>
              <a:avLst/>
              <a:gdLst/>
              <a:ahLst/>
              <a:cxnLst/>
              <a:rect l="l" t="t" r="r" b="b"/>
              <a:pathLst>
                <a:path w="141" h="140" extrusionOk="0">
                  <a:moveTo>
                    <a:pt x="56" y="140"/>
                  </a:moveTo>
                  <a:cubicBezTo>
                    <a:pt x="112" y="140"/>
                    <a:pt x="140" y="112"/>
                    <a:pt x="140" y="84"/>
                  </a:cubicBezTo>
                  <a:cubicBezTo>
                    <a:pt x="140" y="28"/>
                    <a:pt x="112" y="0"/>
                    <a:pt x="56" y="0"/>
                  </a:cubicBezTo>
                  <a:cubicBezTo>
                    <a:pt x="29" y="0"/>
                    <a:pt x="1" y="28"/>
                    <a:pt x="1" y="84"/>
                  </a:cubicBezTo>
                  <a:cubicBezTo>
                    <a:pt x="1" y="112"/>
                    <a:pt x="29"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11"/>
            <p:cNvSpPr/>
            <p:nvPr/>
          </p:nvSpPr>
          <p:spPr>
            <a:xfrm>
              <a:off x="1914498" y="576136"/>
              <a:ext cx="408929" cy="21687"/>
            </a:xfrm>
            <a:custGeom>
              <a:avLst/>
              <a:gdLst/>
              <a:ahLst/>
              <a:cxnLst/>
              <a:rect l="l" t="t" r="r" b="b"/>
              <a:pathLst>
                <a:path w="15066" h="799" extrusionOk="0">
                  <a:moveTo>
                    <a:pt x="2552" y="0"/>
                  </a:moveTo>
                  <a:cubicBezTo>
                    <a:pt x="1365" y="0"/>
                    <a:pt x="484" y="69"/>
                    <a:pt x="0" y="241"/>
                  </a:cubicBezTo>
                  <a:lnTo>
                    <a:pt x="56" y="325"/>
                  </a:lnTo>
                  <a:cubicBezTo>
                    <a:pt x="506" y="157"/>
                    <a:pt x="1370" y="92"/>
                    <a:pt x="2526" y="92"/>
                  </a:cubicBezTo>
                  <a:cubicBezTo>
                    <a:pt x="4451" y="92"/>
                    <a:pt x="7186" y="272"/>
                    <a:pt x="10183" y="464"/>
                  </a:cubicBezTo>
                  <a:cubicBezTo>
                    <a:pt x="11746" y="576"/>
                    <a:pt x="13392" y="687"/>
                    <a:pt x="15066" y="799"/>
                  </a:cubicBezTo>
                  <a:lnTo>
                    <a:pt x="15066" y="715"/>
                  </a:lnTo>
                  <a:cubicBezTo>
                    <a:pt x="13392" y="604"/>
                    <a:pt x="11746" y="492"/>
                    <a:pt x="10183" y="380"/>
                  </a:cubicBezTo>
                  <a:cubicBezTo>
                    <a:pt x="7114" y="175"/>
                    <a:pt x="4445" y="0"/>
                    <a:pt x="2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11"/>
            <p:cNvSpPr/>
            <p:nvPr/>
          </p:nvSpPr>
          <p:spPr>
            <a:xfrm>
              <a:off x="1988705" y="588975"/>
              <a:ext cx="406649" cy="18701"/>
            </a:xfrm>
            <a:custGeom>
              <a:avLst/>
              <a:gdLst/>
              <a:ahLst/>
              <a:cxnLst/>
              <a:rect l="l" t="t" r="r" b="b"/>
              <a:pathLst>
                <a:path w="14982" h="689" extrusionOk="0">
                  <a:moveTo>
                    <a:pt x="2154" y="0"/>
                  </a:moveTo>
                  <a:cubicBezTo>
                    <a:pt x="1229" y="0"/>
                    <a:pt x="496" y="45"/>
                    <a:pt x="0" y="158"/>
                  </a:cubicBezTo>
                  <a:lnTo>
                    <a:pt x="28" y="242"/>
                  </a:lnTo>
                  <a:cubicBezTo>
                    <a:pt x="518" y="138"/>
                    <a:pt x="1253" y="96"/>
                    <a:pt x="2185" y="96"/>
                  </a:cubicBezTo>
                  <a:cubicBezTo>
                    <a:pt x="3749" y="96"/>
                    <a:pt x="5867" y="214"/>
                    <a:pt x="8314" y="354"/>
                  </a:cubicBezTo>
                  <a:cubicBezTo>
                    <a:pt x="10323" y="465"/>
                    <a:pt x="12583" y="605"/>
                    <a:pt x="14982" y="689"/>
                  </a:cubicBezTo>
                  <a:lnTo>
                    <a:pt x="14982" y="605"/>
                  </a:lnTo>
                  <a:cubicBezTo>
                    <a:pt x="12583" y="521"/>
                    <a:pt x="10323" y="382"/>
                    <a:pt x="8314" y="270"/>
                  </a:cubicBezTo>
                  <a:cubicBezTo>
                    <a:pt x="5855" y="129"/>
                    <a:pt x="3727"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11"/>
            <p:cNvSpPr/>
            <p:nvPr/>
          </p:nvSpPr>
          <p:spPr>
            <a:xfrm>
              <a:off x="2065926" y="602953"/>
              <a:ext cx="329429" cy="13056"/>
            </a:xfrm>
            <a:custGeom>
              <a:avLst/>
              <a:gdLst/>
              <a:ahLst/>
              <a:cxnLst/>
              <a:rect l="l" t="t" r="r" b="b"/>
              <a:pathLst>
                <a:path w="12137" h="481" extrusionOk="0">
                  <a:moveTo>
                    <a:pt x="1472" y="1"/>
                  </a:moveTo>
                  <a:cubicBezTo>
                    <a:pt x="950" y="1"/>
                    <a:pt x="469" y="11"/>
                    <a:pt x="1" y="34"/>
                  </a:cubicBezTo>
                  <a:lnTo>
                    <a:pt x="1" y="118"/>
                  </a:lnTo>
                  <a:cubicBezTo>
                    <a:pt x="469" y="95"/>
                    <a:pt x="950" y="84"/>
                    <a:pt x="1472" y="84"/>
                  </a:cubicBezTo>
                  <a:cubicBezTo>
                    <a:pt x="2846" y="84"/>
                    <a:pt x="4501" y="156"/>
                    <a:pt x="6948" y="257"/>
                  </a:cubicBezTo>
                  <a:cubicBezTo>
                    <a:pt x="8315" y="313"/>
                    <a:pt x="10045" y="397"/>
                    <a:pt x="12137" y="480"/>
                  </a:cubicBezTo>
                  <a:lnTo>
                    <a:pt x="12137" y="397"/>
                  </a:lnTo>
                  <a:cubicBezTo>
                    <a:pt x="10045" y="313"/>
                    <a:pt x="8343" y="229"/>
                    <a:pt x="6948" y="174"/>
                  </a:cubicBezTo>
                  <a:cubicBezTo>
                    <a:pt x="4501" y="72"/>
                    <a:pt x="2846"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11"/>
            <p:cNvSpPr/>
            <p:nvPr/>
          </p:nvSpPr>
          <p:spPr>
            <a:xfrm>
              <a:off x="2156039" y="616687"/>
              <a:ext cx="239315" cy="6894"/>
            </a:xfrm>
            <a:custGeom>
              <a:avLst/>
              <a:gdLst/>
              <a:ahLst/>
              <a:cxnLst/>
              <a:rect l="l" t="t" r="r" b="b"/>
              <a:pathLst>
                <a:path w="8817" h="254" extrusionOk="0">
                  <a:moveTo>
                    <a:pt x="2406" y="0"/>
                  </a:moveTo>
                  <a:cubicBezTo>
                    <a:pt x="1551" y="0"/>
                    <a:pt x="792" y="19"/>
                    <a:pt x="1" y="58"/>
                  </a:cubicBezTo>
                  <a:lnTo>
                    <a:pt x="1" y="142"/>
                  </a:lnTo>
                  <a:cubicBezTo>
                    <a:pt x="792" y="102"/>
                    <a:pt x="1551" y="84"/>
                    <a:pt x="2406" y="84"/>
                  </a:cubicBezTo>
                  <a:cubicBezTo>
                    <a:pt x="3965" y="84"/>
                    <a:pt x="5844" y="145"/>
                    <a:pt x="8817" y="253"/>
                  </a:cubicBezTo>
                  <a:lnTo>
                    <a:pt x="8817" y="170"/>
                  </a:lnTo>
                  <a:cubicBezTo>
                    <a:pt x="5844" y="62"/>
                    <a:pt x="396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11"/>
            <p:cNvSpPr/>
            <p:nvPr/>
          </p:nvSpPr>
          <p:spPr>
            <a:xfrm>
              <a:off x="2243139" y="628983"/>
              <a:ext cx="152215" cy="4451"/>
            </a:xfrm>
            <a:custGeom>
              <a:avLst/>
              <a:gdLst/>
              <a:ahLst/>
              <a:cxnLst/>
              <a:rect l="l" t="t" r="r" b="b"/>
              <a:pathLst>
                <a:path w="5608" h="164" extrusionOk="0">
                  <a:moveTo>
                    <a:pt x="3218" y="1"/>
                  </a:moveTo>
                  <a:cubicBezTo>
                    <a:pt x="2341" y="1"/>
                    <a:pt x="1652" y="31"/>
                    <a:pt x="614" y="79"/>
                  </a:cubicBezTo>
                  <a:lnTo>
                    <a:pt x="0" y="79"/>
                  </a:lnTo>
                  <a:lnTo>
                    <a:pt x="0" y="163"/>
                  </a:lnTo>
                  <a:lnTo>
                    <a:pt x="614" y="163"/>
                  </a:lnTo>
                  <a:cubicBezTo>
                    <a:pt x="1668" y="114"/>
                    <a:pt x="2354" y="85"/>
                    <a:pt x="3226" y="85"/>
                  </a:cubicBezTo>
                  <a:cubicBezTo>
                    <a:pt x="3855" y="85"/>
                    <a:pt x="4580" y="100"/>
                    <a:pt x="5608" y="135"/>
                  </a:cubicBezTo>
                  <a:lnTo>
                    <a:pt x="5608" y="51"/>
                  </a:lnTo>
                  <a:cubicBezTo>
                    <a:pt x="4580" y="16"/>
                    <a:pt x="3850"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11"/>
            <p:cNvSpPr/>
            <p:nvPr/>
          </p:nvSpPr>
          <p:spPr>
            <a:xfrm>
              <a:off x="1749417" y="599316"/>
              <a:ext cx="116631" cy="23505"/>
            </a:xfrm>
            <a:custGeom>
              <a:avLst/>
              <a:gdLst/>
              <a:ahLst/>
              <a:cxnLst/>
              <a:rect l="l" t="t" r="r" b="b"/>
              <a:pathLst>
                <a:path w="4297" h="866" extrusionOk="0">
                  <a:moveTo>
                    <a:pt x="4101" y="56"/>
                  </a:moveTo>
                  <a:cubicBezTo>
                    <a:pt x="4129" y="56"/>
                    <a:pt x="4157" y="84"/>
                    <a:pt x="4185" y="112"/>
                  </a:cubicBezTo>
                  <a:cubicBezTo>
                    <a:pt x="4213" y="112"/>
                    <a:pt x="4241" y="140"/>
                    <a:pt x="4241" y="168"/>
                  </a:cubicBezTo>
                  <a:lnTo>
                    <a:pt x="4241" y="196"/>
                  </a:lnTo>
                  <a:lnTo>
                    <a:pt x="4213" y="670"/>
                  </a:lnTo>
                  <a:cubicBezTo>
                    <a:pt x="4213" y="698"/>
                    <a:pt x="4185" y="726"/>
                    <a:pt x="4157" y="754"/>
                  </a:cubicBezTo>
                  <a:cubicBezTo>
                    <a:pt x="4129" y="782"/>
                    <a:pt x="4101" y="810"/>
                    <a:pt x="4073" y="810"/>
                  </a:cubicBezTo>
                  <a:lnTo>
                    <a:pt x="698" y="810"/>
                  </a:lnTo>
                  <a:cubicBezTo>
                    <a:pt x="558" y="810"/>
                    <a:pt x="279" y="447"/>
                    <a:pt x="112" y="252"/>
                  </a:cubicBezTo>
                  <a:cubicBezTo>
                    <a:pt x="84" y="224"/>
                    <a:pt x="56" y="196"/>
                    <a:pt x="56" y="196"/>
                  </a:cubicBezTo>
                  <a:lnTo>
                    <a:pt x="56" y="168"/>
                  </a:lnTo>
                  <a:cubicBezTo>
                    <a:pt x="56" y="140"/>
                    <a:pt x="56" y="112"/>
                    <a:pt x="84" y="84"/>
                  </a:cubicBezTo>
                  <a:cubicBezTo>
                    <a:pt x="112" y="56"/>
                    <a:pt x="140" y="56"/>
                    <a:pt x="167" y="56"/>
                  </a:cubicBezTo>
                  <a:close/>
                  <a:moveTo>
                    <a:pt x="167" y="1"/>
                  </a:moveTo>
                  <a:cubicBezTo>
                    <a:pt x="112" y="1"/>
                    <a:pt x="56" y="29"/>
                    <a:pt x="28" y="56"/>
                  </a:cubicBezTo>
                  <a:cubicBezTo>
                    <a:pt x="0" y="84"/>
                    <a:pt x="0" y="140"/>
                    <a:pt x="0" y="168"/>
                  </a:cubicBezTo>
                  <a:cubicBezTo>
                    <a:pt x="0" y="196"/>
                    <a:pt x="0" y="196"/>
                    <a:pt x="0" y="196"/>
                  </a:cubicBezTo>
                  <a:lnTo>
                    <a:pt x="0" y="224"/>
                  </a:lnTo>
                  <a:cubicBezTo>
                    <a:pt x="28" y="224"/>
                    <a:pt x="56" y="252"/>
                    <a:pt x="84" y="308"/>
                  </a:cubicBezTo>
                  <a:cubicBezTo>
                    <a:pt x="223" y="503"/>
                    <a:pt x="530" y="865"/>
                    <a:pt x="698" y="865"/>
                  </a:cubicBezTo>
                  <a:lnTo>
                    <a:pt x="4073" y="865"/>
                  </a:lnTo>
                  <a:cubicBezTo>
                    <a:pt x="4129" y="865"/>
                    <a:pt x="4157" y="838"/>
                    <a:pt x="4213" y="810"/>
                  </a:cubicBezTo>
                  <a:cubicBezTo>
                    <a:pt x="4241" y="782"/>
                    <a:pt x="4269" y="726"/>
                    <a:pt x="4269" y="670"/>
                  </a:cubicBezTo>
                  <a:lnTo>
                    <a:pt x="4296" y="196"/>
                  </a:lnTo>
                  <a:lnTo>
                    <a:pt x="4296" y="168"/>
                  </a:lnTo>
                  <a:cubicBezTo>
                    <a:pt x="4296" y="140"/>
                    <a:pt x="4269" y="84"/>
                    <a:pt x="4241" y="56"/>
                  </a:cubicBez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11"/>
            <p:cNvSpPr/>
            <p:nvPr/>
          </p:nvSpPr>
          <p:spPr>
            <a:xfrm>
              <a:off x="1749417" y="599316"/>
              <a:ext cx="115111" cy="7600"/>
            </a:xfrm>
            <a:custGeom>
              <a:avLst/>
              <a:gdLst/>
              <a:ahLst/>
              <a:cxnLst/>
              <a:rect l="l" t="t" r="r" b="b"/>
              <a:pathLst>
                <a:path w="4241" h="280" extrusionOk="0">
                  <a:moveTo>
                    <a:pt x="167" y="1"/>
                  </a:moveTo>
                  <a:cubicBezTo>
                    <a:pt x="112" y="1"/>
                    <a:pt x="56" y="29"/>
                    <a:pt x="28" y="56"/>
                  </a:cubicBezTo>
                  <a:cubicBezTo>
                    <a:pt x="0" y="84"/>
                    <a:pt x="0" y="140"/>
                    <a:pt x="0" y="168"/>
                  </a:cubicBezTo>
                  <a:cubicBezTo>
                    <a:pt x="0" y="196"/>
                    <a:pt x="0" y="196"/>
                    <a:pt x="0" y="196"/>
                  </a:cubicBezTo>
                  <a:lnTo>
                    <a:pt x="0" y="224"/>
                  </a:lnTo>
                  <a:cubicBezTo>
                    <a:pt x="0" y="224"/>
                    <a:pt x="28" y="252"/>
                    <a:pt x="56" y="280"/>
                  </a:cubicBezTo>
                  <a:lnTo>
                    <a:pt x="112" y="280"/>
                  </a:lnTo>
                  <a:lnTo>
                    <a:pt x="112" y="252"/>
                  </a:lnTo>
                  <a:cubicBezTo>
                    <a:pt x="84" y="224"/>
                    <a:pt x="56" y="196"/>
                    <a:pt x="56" y="196"/>
                  </a:cubicBezTo>
                  <a:lnTo>
                    <a:pt x="56" y="168"/>
                  </a:lnTo>
                  <a:cubicBezTo>
                    <a:pt x="56" y="140"/>
                    <a:pt x="56" y="112"/>
                    <a:pt x="84" y="84"/>
                  </a:cubicBezTo>
                  <a:cubicBezTo>
                    <a:pt x="112" y="56"/>
                    <a:pt x="140" y="56"/>
                    <a:pt x="167" y="56"/>
                  </a:cubicBezTo>
                  <a:lnTo>
                    <a:pt x="4241" y="56"/>
                  </a:ln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72;p11"/>
            <p:cNvSpPr/>
            <p:nvPr/>
          </p:nvSpPr>
          <p:spPr>
            <a:xfrm>
              <a:off x="2253724" y="516016"/>
              <a:ext cx="3827" cy="4587"/>
            </a:xfrm>
            <a:custGeom>
              <a:avLst/>
              <a:gdLst/>
              <a:ahLst/>
              <a:cxnLst/>
              <a:rect l="l" t="t" r="r" b="b"/>
              <a:pathLst>
                <a:path w="141" h="169" extrusionOk="0">
                  <a:moveTo>
                    <a:pt x="85" y="168"/>
                  </a:moveTo>
                  <a:cubicBezTo>
                    <a:pt x="112" y="168"/>
                    <a:pt x="140" y="112"/>
                    <a:pt x="140" y="84"/>
                  </a:cubicBezTo>
                  <a:cubicBezTo>
                    <a:pt x="140" y="29"/>
                    <a:pt x="112" y="1"/>
                    <a:pt x="85" y="1"/>
                  </a:cubicBezTo>
                  <a:cubicBezTo>
                    <a:pt x="29" y="1"/>
                    <a:pt x="1" y="29"/>
                    <a:pt x="1" y="84"/>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11"/>
            <p:cNvSpPr/>
            <p:nvPr/>
          </p:nvSpPr>
          <p:spPr>
            <a:xfrm>
              <a:off x="2252964" y="515256"/>
              <a:ext cx="4587" cy="4587"/>
            </a:xfrm>
            <a:custGeom>
              <a:avLst/>
              <a:gdLst/>
              <a:ahLst/>
              <a:cxnLst/>
              <a:rect l="l" t="t" r="r" b="b"/>
              <a:pathLst>
                <a:path w="169" h="169" extrusionOk="0">
                  <a:moveTo>
                    <a:pt x="85" y="168"/>
                  </a:moveTo>
                  <a:cubicBezTo>
                    <a:pt x="113" y="168"/>
                    <a:pt x="168" y="112"/>
                    <a:pt x="168" y="85"/>
                  </a:cubicBezTo>
                  <a:cubicBezTo>
                    <a:pt x="168" y="29"/>
                    <a:pt x="113"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11"/>
            <p:cNvSpPr/>
            <p:nvPr/>
          </p:nvSpPr>
          <p:spPr>
            <a:xfrm>
              <a:off x="2295388" y="516016"/>
              <a:ext cx="3800" cy="4587"/>
            </a:xfrm>
            <a:custGeom>
              <a:avLst/>
              <a:gdLst/>
              <a:ahLst/>
              <a:cxnLst/>
              <a:rect l="l" t="t" r="r" b="b"/>
              <a:pathLst>
                <a:path w="140" h="169" extrusionOk="0">
                  <a:moveTo>
                    <a:pt x="56" y="168"/>
                  </a:moveTo>
                  <a:cubicBezTo>
                    <a:pt x="112" y="168"/>
                    <a:pt x="140" y="112"/>
                    <a:pt x="140" y="84"/>
                  </a:cubicBezTo>
                  <a:cubicBezTo>
                    <a:pt x="140" y="29"/>
                    <a:pt x="112" y="1"/>
                    <a:pt x="56" y="1"/>
                  </a:cubicBezTo>
                  <a:cubicBezTo>
                    <a:pt x="28" y="1"/>
                    <a:pt x="0" y="29"/>
                    <a:pt x="0" y="84"/>
                  </a:cubicBezTo>
                  <a:cubicBezTo>
                    <a:pt x="0" y="112"/>
                    <a:pt x="28" y="168"/>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11"/>
            <p:cNvSpPr/>
            <p:nvPr/>
          </p:nvSpPr>
          <p:spPr>
            <a:xfrm>
              <a:off x="2294628" y="515256"/>
              <a:ext cx="3800" cy="4587"/>
            </a:xfrm>
            <a:custGeom>
              <a:avLst/>
              <a:gdLst/>
              <a:ahLst/>
              <a:cxnLst/>
              <a:rect l="l" t="t" r="r" b="b"/>
              <a:pathLst>
                <a:path w="140" h="169" extrusionOk="0">
                  <a:moveTo>
                    <a:pt x="84" y="168"/>
                  </a:moveTo>
                  <a:cubicBezTo>
                    <a:pt x="112" y="168"/>
                    <a:pt x="140" y="112"/>
                    <a:pt x="140" y="85"/>
                  </a:cubicBezTo>
                  <a:cubicBezTo>
                    <a:pt x="140" y="29"/>
                    <a:pt x="112" y="1"/>
                    <a:pt x="84" y="1"/>
                  </a:cubicBezTo>
                  <a:cubicBezTo>
                    <a:pt x="28" y="1"/>
                    <a:pt x="0" y="29"/>
                    <a:pt x="0" y="85"/>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11"/>
            <p:cNvSpPr/>
            <p:nvPr/>
          </p:nvSpPr>
          <p:spPr>
            <a:xfrm>
              <a:off x="2337025" y="516016"/>
              <a:ext cx="3827" cy="4587"/>
            </a:xfrm>
            <a:custGeom>
              <a:avLst/>
              <a:gdLst/>
              <a:ahLst/>
              <a:cxnLst/>
              <a:rect l="l" t="t" r="r" b="b"/>
              <a:pathLst>
                <a:path w="141" h="169" extrusionOk="0">
                  <a:moveTo>
                    <a:pt x="57" y="168"/>
                  </a:moveTo>
                  <a:cubicBezTo>
                    <a:pt x="112" y="168"/>
                    <a:pt x="140" y="112"/>
                    <a:pt x="140" y="84"/>
                  </a:cubicBezTo>
                  <a:cubicBezTo>
                    <a:pt x="140" y="29"/>
                    <a:pt x="112" y="1"/>
                    <a:pt x="57" y="1"/>
                  </a:cubicBezTo>
                  <a:cubicBezTo>
                    <a:pt x="29" y="1"/>
                    <a:pt x="1" y="29"/>
                    <a:pt x="1" y="84"/>
                  </a:cubicBezTo>
                  <a:cubicBezTo>
                    <a:pt x="1" y="112"/>
                    <a:pt x="29" y="168"/>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11"/>
            <p:cNvSpPr/>
            <p:nvPr/>
          </p:nvSpPr>
          <p:spPr>
            <a:xfrm>
              <a:off x="2336265" y="515256"/>
              <a:ext cx="3827" cy="4587"/>
            </a:xfrm>
            <a:custGeom>
              <a:avLst/>
              <a:gdLst/>
              <a:ahLst/>
              <a:cxnLst/>
              <a:rect l="l" t="t" r="r" b="b"/>
              <a:pathLst>
                <a:path w="141" h="169" extrusionOk="0">
                  <a:moveTo>
                    <a:pt x="85" y="168"/>
                  </a:moveTo>
                  <a:cubicBezTo>
                    <a:pt x="112" y="168"/>
                    <a:pt x="140" y="112"/>
                    <a:pt x="140" y="85"/>
                  </a:cubicBezTo>
                  <a:cubicBezTo>
                    <a:pt x="140"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11"/>
            <p:cNvSpPr/>
            <p:nvPr/>
          </p:nvSpPr>
          <p:spPr>
            <a:xfrm>
              <a:off x="1803919" y="575838"/>
              <a:ext cx="3827" cy="4587"/>
            </a:xfrm>
            <a:custGeom>
              <a:avLst/>
              <a:gdLst/>
              <a:ahLst/>
              <a:cxnLst/>
              <a:rect l="l" t="t" r="r" b="b"/>
              <a:pathLst>
                <a:path w="141" h="169" extrusionOk="0">
                  <a:moveTo>
                    <a:pt x="84" y="168"/>
                  </a:moveTo>
                  <a:cubicBezTo>
                    <a:pt x="112" y="168"/>
                    <a:pt x="140" y="112"/>
                    <a:pt x="140" y="84"/>
                  </a:cubicBezTo>
                  <a:cubicBezTo>
                    <a:pt x="140" y="29"/>
                    <a:pt x="112" y="1"/>
                    <a:pt x="84" y="1"/>
                  </a:cubicBezTo>
                  <a:cubicBezTo>
                    <a:pt x="29" y="1"/>
                    <a:pt x="1" y="29"/>
                    <a:pt x="1" y="84"/>
                  </a:cubicBezTo>
                  <a:cubicBezTo>
                    <a:pt x="1" y="112"/>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11"/>
            <p:cNvSpPr/>
            <p:nvPr/>
          </p:nvSpPr>
          <p:spPr>
            <a:xfrm>
              <a:off x="1803159" y="575078"/>
              <a:ext cx="4587" cy="4587"/>
            </a:xfrm>
            <a:custGeom>
              <a:avLst/>
              <a:gdLst/>
              <a:ahLst/>
              <a:cxnLst/>
              <a:rect l="l" t="t" r="r" b="b"/>
              <a:pathLst>
                <a:path w="169" h="169" extrusionOk="0">
                  <a:moveTo>
                    <a:pt x="85" y="168"/>
                  </a:moveTo>
                  <a:cubicBezTo>
                    <a:pt x="112" y="168"/>
                    <a:pt x="168" y="112"/>
                    <a:pt x="168" y="85"/>
                  </a:cubicBezTo>
                  <a:cubicBezTo>
                    <a:pt x="168"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11"/>
            <p:cNvSpPr/>
            <p:nvPr/>
          </p:nvSpPr>
          <p:spPr>
            <a:xfrm>
              <a:off x="1829677" y="575838"/>
              <a:ext cx="4560" cy="4587"/>
            </a:xfrm>
            <a:custGeom>
              <a:avLst/>
              <a:gdLst/>
              <a:ahLst/>
              <a:cxnLst/>
              <a:rect l="l" t="t" r="r" b="b"/>
              <a:pathLst>
                <a:path w="168" h="169" extrusionOk="0">
                  <a:moveTo>
                    <a:pt x="84" y="168"/>
                  </a:moveTo>
                  <a:cubicBezTo>
                    <a:pt x="112" y="168"/>
                    <a:pt x="168" y="112"/>
                    <a:pt x="168" y="84"/>
                  </a:cubicBezTo>
                  <a:cubicBezTo>
                    <a:pt x="168"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11"/>
            <p:cNvSpPr/>
            <p:nvPr/>
          </p:nvSpPr>
          <p:spPr>
            <a:xfrm>
              <a:off x="1828917" y="575078"/>
              <a:ext cx="4560" cy="4587"/>
            </a:xfrm>
            <a:custGeom>
              <a:avLst/>
              <a:gdLst/>
              <a:ahLst/>
              <a:cxnLst/>
              <a:rect l="l" t="t" r="r" b="b"/>
              <a:pathLst>
                <a:path w="168" h="169" extrusionOk="0">
                  <a:moveTo>
                    <a:pt x="84" y="168"/>
                  </a:moveTo>
                  <a:cubicBezTo>
                    <a:pt x="140" y="168"/>
                    <a:pt x="168" y="112"/>
                    <a:pt x="168" y="85"/>
                  </a:cubicBezTo>
                  <a:cubicBezTo>
                    <a:pt x="168" y="29"/>
                    <a:pt x="140" y="1"/>
                    <a:pt x="84" y="1"/>
                  </a:cubicBezTo>
                  <a:cubicBezTo>
                    <a:pt x="56" y="1"/>
                    <a:pt x="0" y="29"/>
                    <a:pt x="0" y="85"/>
                  </a:cubicBezTo>
                  <a:cubicBezTo>
                    <a:pt x="0" y="112"/>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11"/>
            <p:cNvSpPr/>
            <p:nvPr/>
          </p:nvSpPr>
          <p:spPr>
            <a:xfrm>
              <a:off x="1844063" y="575838"/>
              <a:ext cx="3800" cy="4587"/>
            </a:xfrm>
            <a:custGeom>
              <a:avLst/>
              <a:gdLst/>
              <a:ahLst/>
              <a:cxnLst/>
              <a:rect l="l" t="t" r="r" b="b"/>
              <a:pathLst>
                <a:path w="140" h="169" extrusionOk="0">
                  <a:moveTo>
                    <a:pt x="84" y="168"/>
                  </a:moveTo>
                  <a:cubicBezTo>
                    <a:pt x="112" y="168"/>
                    <a:pt x="140" y="112"/>
                    <a:pt x="140" y="84"/>
                  </a:cubicBezTo>
                  <a:cubicBezTo>
                    <a:pt x="140"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11"/>
            <p:cNvSpPr/>
            <p:nvPr/>
          </p:nvSpPr>
          <p:spPr>
            <a:xfrm>
              <a:off x="1843303" y="575078"/>
              <a:ext cx="4560" cy="4587"/>
            </a:xfrm>
            <a:custGeom>
              <a:avLst/>
              <a:gdLst/>
              <a:ahLst/>
              <a:cxnLst/>
              <a:rect l="l" t="t" r="r" b="b"/>
              <a:pathLst>
                <a:path w="168" h="169" extrusionOk="0">
                  <a:moveTo>
                    <a:pt x="84" y="168"/>
                  </a:moveTo>
                  <a:cubicBezTo>
                    <a:pt x="112" y="168"/>
                    <a:pt x="168" y="112"/>
                    <a:pt x="168" y="85"/>
                  </a:cubicBezTo>
                  <a:cubicBezTo>
                    <a:pt x="168" y="29"/>
                    <a:pt x="112" y="1"/>
                    <a:pt x="84" y="1"/>
                  </a:cubicBezTo>
                  <a:cubicBezTo>
                    <a:pt x="28" y="1"/>
                    <a:pt x="1" y="29"/>
                    <a:pt x="1" y="85"/>
                  </a:cubicBezTo>
                  <a:cubicBezTo>
                    <a:pt x="1"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4" name="Google Shape;384;p11"/>
          <p:cNvGrpSpPr/>
          <p:nvPr/>
        </p:nvGrpSpPr>
        <p:grpSpPr>
          <a:xfrm>
            <a:off x="4038763" y="386518"/>
            <a:ext cx="999615" cy="305950"/>
            <a:chOff x="1514650" y="359268"/>
            <a:chExt cx="999615" cy="305950"/>
          </a:xfrm>
        </p:grpSpPr>
        <p:sp>
          <p:nvSpPr>
            <p:cNvPr id="385" name="Google Shape;385;p11"/>
            <p:cNvSpPr/>
            <p:nvPr/>
          </p:nvSpPr>
          <p:spPr>
            <a:xfrm>
              <a:off x="2171944" y="631127"/>
              <a:ext cx="29558" cy="33331"/>
            </a:xfrm>
            <a:custGeom>
              <a:avLst/>
              <a:gdLst/>
              <a:ahLst/>
              <a:cxnLst/>
              <a:rect l="l" t="t" r="r" b="b"/>
              <a:pathLst>
                <a:path w="1089" h="1228" extrusionOk="0">
                  <a:moveTo>
                    <a:pt x="140" y="0"/>
                  </a:moveTo>
                  <a:lnTo>
                    <a:pt x="1" y="112"/>
                  </a:lnTo>
                  <a:lnTo>
                    <a:pt x="949" y="1228"/>
                  </a:lnTo>
                  <a:lnTo>
                    <a:pt x="1089" y="11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11"/>
            <p:cNvSpPr/>
            <p:nvPr/>
          </p:nvSpPr>
          <p:spPr>
            <a:xfrm>
              <a:off x="2169700" y="631126"/>
              <a:ext cx="12875" cy="27300"/>
            </a:xfrm>
            <a:custGeom>
              <a:avLst/>
              <a:gdLst/>
              <a:ahLst/>
              <a:cxnLst/>
              <a:rect l="l" t="t" r="r" b="b"/>
              <a:pathLst>
                <a:path w="475" h="1759" extrusionOk="0">
                  <a:moveTo>
                    <a:pt x="474" y="0"/>
                  </a:moveTo>
                  <a:lnTo>
                    <a:pt x="0" y="0"/>
                  </a:lnTo>
                  <a:lnTo>
                    <a:pt x="28" y="1758"/>
                  </a:lnTo>
                  <a:lnTo>
                    <a:pt x="474" y="175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11"/>
            <p:cNvSpPr/>
            <p:nvPr/>
          </p:nvSpPr>
          <p:spPr>
            <a:xfrm>
              <a:off x="2167411" y="639460"/>
              <a:ext cx="17453" cy="3800"/>
            </a:xfrm>
            <a:custGeom>
              <a:avLst/>
              <a:gdLst/>
              <a:ahLst/>
              <a:cxnLst/>
              <a:rect l="l" t="t" r="r" b="b"/>
              <a:pathLst>
                <a:path w="643" h="140" extrusionOk="0">
                  <a:moveTo>
                    <a:pt x="642" y="0"/>
                  </a:moveTo>
                  <a:lnTo>
                    <a:pt x="0" y="28"/>
                  </a:lnTo>
                  <a:lnTo>
                    <a:pt x="0" y="140"/>
                  </a:lnTo>
                  <a:lnTo>
                    <a:pt x="642" y="1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11"/>
            <p:cNvSpPr/>
            <p:nvPr/>
          </p:nvSpPr>
          <p:spPr>
            <a:xfrm>
              <a:off x="1769095" y="628087"/>
              <a:ext cx="79528" cy="17453"/>
            </a:xfrm>
            <a:custGeom>
              <a:avLst/>
              <a:gdLst/>
              <a:ahLst/>
              <a:cxnLst/>
              <a:rect l="l" t="t" r="r" b="b"/>
              <a:pathLst>
                <a:path w="2930" h="643" extrusionOk="0">
                  <a:moveTo>
                    <a:pt x="0" y="642"/>
                  </a:moveTo>
                  <a:lnTo>
                    <a:pt x="2930" y="642"/>
                  </a:lnTo>
                  <a:lnTo>
                    <a:pt x="293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11"/>
            <p:cNvSpPr/>
            <p:nvPr/>
          </p:nvSpPr>
          <p:spPr>
            <a:xfrm>
              <a:off x="1616880" y="472099"/>
              <a:ext cx="220397" cy="104526"/>
            </a:xfrm>
            <a:custGeom>
              <a:avLst/>
              <a:gdLst/>
              <a:ahLst/>
              <a:cxnLst/>
              <a:rect l="l" t="t" r="r" b="b"/>
              <a:pathLst>
                <a:path w="8120" h="3851" extrusionOk="0">
                  <a:moveTo>
                    <a:pt x="1" y="2484"/>
                  </a:moveTo>
                  <a:cubicBezTo>
                    <a:pt x="921" y="949"/>
                    <a:pt x="3711" y="1"/>
                    <a:pt x="8119" y="1423"/>
                  </a:cubicBezTo>
                  <a:cubicBezTo>
                    <a:pt x="7729" y="2233"/>
                    <a:pt x="7366" y="3042"/>
                    <a:pt x="6975" y="3851"/>
                  </a:cubicBezTo>
                  <a:cubicBezTo>
                    <a:pt x="4660" y="3404"/>
                    <a:pt x="2344" y="2930"/>
                    <a:pt x="1" y="24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90;p11"/>
            <p:cNvSpPr/>
            <p:nvPr/>
          </p:nvSpPr>
          <p:spPr>
            <a:xfrm>
              <a:off x="1621440" y="482712"/>
              <a:ext cx="208264" cy="93913"/>
            </a:xfrm>
            <a:custGeom>
              <a:avLst/>
              <a:gdLst/>
              <a:ahLst/>
              <a:cxnLst/>
              <a:rect l="l" t="t" r="r" b="b"/>
              <a:pathLst>
                <a:path w="7673" h="3460" extrusionOk="0">
                  <a:moveTo>
                    <a:pt x="7672" y="1311"/>
                  </a:moveTo>
                  <a:lnTo>
                    <a:pt x="6807" y="3460"/>
                  </a:lnTo>
                  <a:lnTo>
                    <a:pt x="0" y="2120"/>
                  </a:lnTo>
                  <a:cubicBezTo>
                    <a:pt x="1004" y="726"/>
                    <a:pt x="3515" y="0"/>
                    <a:pt x="7672" y="1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11"/>
            <p:cNvSpPr/>
            <p:nvPr/>
          </p:nvSpPr>
          <p:spPr>
            <a:xfrm>
              <a:off x="1628253" y="500870"/>
              <a:ext cx="196159" cy="75755"/>
            </a:xfrm>
            <a:custGeom>
              <a:avLst/>
              <a:gdLst/>
              <a:ahLst/>
              <a:cxnLst/>
              <a:rect l="l" t="t" r="r" b="b"/>
              <a:pathLst>
                <a:path w="7227" h="2791" extrusionOk="0">
                  <a:moveTo>
                    <a:pt x="7226" y="1173"/>
                  </a:moveTo>
                  <a:lnTo>
                    <a:pt x="6556" y="2791"/>
                  </a:lnTo>
                  <a:lnTo>
                    <a:pt x="0" y="1507"/>
                  </a:lnTo>
                  <a:cubicBezTo>
                    <a:pt x="1172" y="419"/>
                    <a:pt x="3543" y="1"/>
                    <a:pt x="7226" y="11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11"/>
            <p:cNvSpPr/>
            <p:nvPr/>
          </p:nvSpPr>
          <p:spPr>
            <a:xfrm>
              <a:off x="1514661" y="510723"/>
              <a:ext cx="830723" cy="119671"/>
            </a:xfrm>
            <a:custGeom>
              <a:avLst/>
              <a:gdLst/>
              <a:ahLst/>
              <a:cxnLst/>
              <a:rect l="l" t="t" r="r" b="b"/>
              <a:pathLst>
                <a:path w="30606" h="4409" extrusionOk="0">
                  <a:moveTo>
                    <a:pt x="0" y="2316"/>
                  </a:moveTo>
                  <a:cubicBezTo>
                    <a:pt x="921" y="1758"/>
                    <a:pt x="2400" y="1312"/>
                    <a:pt x="3767" y="1061"/>
                  </a:cubicBezTo>
                  <a:cubicBezTo>
                    <a:pt x="5580" y="1144"/>
                    <a:pt x="9207" y="810"/>
                    <a:pt x="11885" y="0"/>
                  </a:cubicBezTo>
                  <a:lnTo>
                    <a:pt x="19139" y="893"/>
                  </a:lnTo>
                  <a:lnTo>
                    <a:pt x="30606" y="1005"/>
                  </a:lnTo>
                  <a:lnTo>
                    <a:pt x="30410" y="4408"/>
                  </a:lnTo>
                  <a:lnTo>
                    <a:pt x="11830" y="4408"/>
                  </a:lnTo>
                  <a:lnTo>
                    <a:pt x="8231" y="4213"/>
                  </a:lnTo>
                  <a:lnTo>
                    <a:pt x="6724" y="2902"/>
                  </a:lnTo>
                  <a:cubicBezTo>
                    <a:pt x="5692" y="2902"/>
                    <a:pt x="4659" y="2874"/>
                    <a:pt x="3655" y="2874"/>
                  </a:cubicBezTo>
                  <a:cubicBezTo>
                    <a:pt x="2204" y="2846"/>
                    <a:pt x="1172" y="2790"/>
                    <a:pt x="0" y="2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11"/>
            <p:cNvSpPr/>
            <p:nvPr/>
          </p:nvSpPr>
          <p:spPr>
            <a:xfrm>
              <a:off x="1609307" y="510723"/>
              <a:ext cx="232503" cy="37131"/>
            </a:xfrm>
            <a:custGeom>
              <a:avLst/>
              <a:gdLst/>
              <a:ahLst/>
              <a:cxnLst/>
              <a:rect l="l" t="t" r="r" b="b"/>
              <a:pathLst>
                <a:path w="8566" h="1368" extrusionOk="0">
                  <a:moveTo>
                    <a:pt x="1" y="1116"/>
                  </a:moveTo>
                  <a:cubicBezTo>
                    <a:pt x="112" y="1088"/>
                    <a:pt x="196" y="1061"/>
                    <a:pt x="280" y="1061"/>
                  </a:cubicBezTo>
                  <a:cubicBezTo>
                    <a:pt x="2093" y="1144"/>
                    <a:pt x="5720" y="810"/>
                    <a:pt x="8398" y="0"/>
                  </a:cubicBezTo>
                  <a:lnTo>
                    <a:pt x="8566" y="28"/>
                  </a:lnTo>
                  <a:cubicBezTo>
                    <a:pt x="6752" y="726"/>
                    <a:pt x="2679" y="1367"/>
                    <a:pt x="1"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11"/>
            <p:cNvSpPr/>
            <p:nvPr/>
          </p:nvSpPr>
          <p:spPr>
            <a:xfrm>
              <a:off x="1514650" y="530038"/>
              <a:ext cx="826951" cy="100366"/>
            </a:xfrm>
            <a:custGeom>
              <a:avLst/>
              <a:gdLst/>
              <a:ahLst/>
              <a:cxnLst/>
              <a:rect l="l" t="t" r="r" b="b"/>
              <a:pathLst>
                <a:path w="30467" h="3544" extrusionOk="0">
                  <a:moveTo>
                    <a:pt x="0" y="1451"/>
                  </a:moveTo>
                  <a:lnTo>
                    <a:pt x="28" y="1423"/>
                  </a:lnTo>
                  <a:cubicBezTo>
                    <a:pt x="5245" y="0"/>
                    <a:pt x="12639" y="140"/>
                    <a:pt x="19000" y="279"/>
                  </a:cubicBezTo>
                  <a:lnTo>
                    <a:pt x="30466" y="530"/>
                  </a:lnTo>
                  <a:lnTo>
                    <a:pt x="30271" y="3543"/>
                  </a:lnTo>
                  <a:lnTo>
                    <a:pt x="11830" y="3543"/>
                  </a:lnTo>
                  <a:lnTo>
                    <a:pt x="8231" y="3348"/>
                  </a:lnTo>
                  <a:lnTo>
                    <a:pt x="6724" y="2037"/>
                  </a:lnTo>
                  <a:cubicBezTo>
                    <a:pt x="5692" y="2037"/>
                    <a:pt x="4659" y="2009"/>
                    <a:pt x="3655" y="2009"/>
                  </a:cubicBezTo>
                  <a:cubicBezTo>
                    <a:pt x="2204" y="1981"/>
                    <a:pt x="1172" y="1925"/>
                    <a:pt x="0" y="14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95;p11"/>
            <p:cNvSpPr/>
            <p:nvPr/>
          </p:nvSpPr>
          <p:spPr>
            <a:xfrm>
              <a:off x="1514661" y="553119"/>
              <a:ext cx="828443" cy="77275"/>
            </a:xfrm>
            <a:custGeom>
              <a:avLst/>
              <a:gdLst/>
              <a:ahLst/>
              <a:cxnLst/>
              <a:rect l="l" t="t" r="r" b="b"/>
              <a:pathLst>
                <a:path w="30522" h="2847" extrusionOk="0">
                  <a:moveTo>
                    <a:pt x="0" y="754"/>
                  </a:moveTo>
                  <a:lnTo>
                    <a:pt x="0" y="754"/>
                  </a:lnTo>
                  <a:cubicBezTo>
                    <a:pt x="1423" y="894"/>
                    <a:pt x="2986" y="977"/>
                    <a:pt x="4269" y="894"/>
                  </a:cubicBezTo>
                  <a:cubicBezTo>
                    <a:pt x="9235" y="587"/>
                    <a:pt x="12360" y="1"/>
                    <a:pt x="19251" y="252"/>
                  </a:cubicBezTo>
                  <a:lnTo>
                    <a:pt x="30522" y="670"/>
                  </a:lnTo>
                  <a:lnTo>
                    <a:pt x="30410" y="2846"/>
                  </a:lnTo>
                  <a:lnTo>
                    <a:pt x="11830" y="2846"/>
                  </a:lnTo>
                  <a:lnTo>
                    <a:pt x="8231" y="2651"/>
                  </a:lnTo>
                  <a:lnTo>
                    <a:pt x="6724" y="1340"/>
                  </a:lnTo>
                  <a:cubicBezTo>
                    <a:pt x="5692" y="1340"/>
                    <a:pt x="4659" y="1312"/>
                    <a:pt x="3655" y="1312"/>
                  </a:cubicBezTo>
                  <a:cubicBezTo>
                    <a:pt x="2204" y="1284"/>
                    <a:pt x="1172" y="1228"/>
                    <a:pt x="0"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11"/>
            <p:cNvSpPr/>
            <p:nvPr/>
          </p:nvSpPr>
          <p:spPr>
            <a:xfrm>
              <a:off x="1685035" y="589463"/>
              <a:ext cx="655817" cy="40931"/>
            </a:xfrm>
            <a:custGeom>
              <a:avLst/>
              <a:gdLst/>
              <a:ahLst/>
              <a:cxnLst/>
              <a:rect l="l" t="t" r="r" b="b"/>
              <a:pathLst>
                <a:path w="24162" h="1508" extrusionOk="0">
                  <a:moveTo>
                    <a:pt x="24161" y="894"/>
                  </a:moveTo>
                  <a:lnTo>
                    <a:pt x="24133" y="1507"/>
                  </a:lnTo>
                  <a:lnTo>
                    <a:pt x="2177" y="1507"/>
                  </a:lnTo>
                  <a:lnTo>
                    <a:pt x="447" y="1"/>
                  </a:lnTo>
                  <a:lnTo>
                    <a:pt x="1" y="1"/>
                  </a:lnTo>
                  <a:lnTo>
                    <a:pt x="12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11"/>
            <p:cNvSpPr/>
            <p:nvPr/>
          </p:nvSpPr>
          <p:spPr>
            <a:xfrm>
              <a:off x="1688835" y="589463"/>
              <a:ext cx="638392" cy="36398"/>
            </a:xfrm>
            <a:custGeom>
              <a:avLst/>
              <a:gdLst/>
              <a:ahLst/>
              <a:cxnLst/>
              <a:rect l="l" t="t" r="r" b="b"/>
              <a:pathLst>
                <a:path w="23520" h="1341" extrusionOk="0">
                  <a:moveTo>
                    <a:pt x="1841" y="1340"/>
                  </a:moveTo>
                  <a:lnTo>
                    <a:pt x="307" y="1"/>
                  </a:lnTo>
                  <a:lnTo>
                    <a:pt x="0" y="1"/>
                  </a:lnTo>
                  <a:lnTo>
                    <a:pt x="0" y="1"/>
                  </a:lnTo>
                  <a:lnTo>
                    <a:pt x="12610" y="1"/>
                  </a:lnTo>
                  <a:lnTo>
                    <a:pt x="23519" y="866"/>
                  </a:lnTo>
                  <a:lnTo>
                    <a:pt x="23491" y="13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11"/>
            <p:cNvSpPr/>
            <p:nvPr/>
          </p:nvSpPr>
          <p:spPr>
            <a:xfrm>
              <a:off x="1697168" y="589463"/>
              <a:ext cx="211277" cy="20493"/>
            </a:xfrm>
            <a:custGeom>
              <a:avLst/>
              <a:gdLst/>
              <a:ahLst/>
              <a:cxnLst/>
              <a:rect l="l" t="t" r="r" b="b"/>
              <a:pathLst>
                <a:path w="7784" h="755" extrusionOk="0">
                  <a:moveTo>
                    <a:pt x="670" y="587"/>
                  </a:moveTo>
                  <a:lnTo>
                    <a:pt x="0" y="1"/>
                  </a:lnTo>
                  <a:lnTo>
                    <a:pt x="7784" y="1"/>
                  </a:lnTo>
                  <a:lnTo>
                    <a:pt x="7784" y="336"/>
                  </a:lnTo>
                  <a:cubicBezTo>
                    <a:pt x="5412" y="419"/>
                    <a:pt x="3292" y="754"/>
                    <a:pt x="670" y="5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11"/>
            <p:cNvSpPr/>
            <p:nvPr/>
          </p:nvSpPr>
          <p:spPr>
            <a:xfrm>
              <a:off x="1880407" y="589463"/>
              <a:ext cx="460445" cy="40931"/>
            </a:xfrm>
            <a:custGeom>
              <a:avLst/>
              <a:gdLst/>
              <a:ahLst/>
              <a:cxnLst/>
              <a:rect l="l" t="t" r="r" b="b"/>
              <a:pathLst>
                <a:path w="16964" h="1508" extrusionOk="0">
                  <a:moveTo>
                    <a:pt x="16963" y="894"/>
                  </a:moveTo>
                  <a:lnTo>
                    <a:pt x="16935" y="1507"/>
                  </a:lnTo>
                  <a:lnTo>
                    <a:pt x="1200" y="1507"/>
                  </a:lnTo>
                  <a:lnTo>
                    <a:pt x="1" y="1"/>
                  </a:lnTo>
                  <a:lnTo>
                    <a:pt x="5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11"/>
            <p:cNvSpPr/>
            <p:nvPr/>
          </p:nvSpPr>
          <p:spPr>
            <a:xfrm>
              <a:off x="2114402" y="359268"/>
              <a:ext cx="399863" cy="178733"/>
            </a:xfrm>
            <a:custGeom>
              <a:avLst/>
              <a:gdLst/>
              <a:ahLst/>
              <a:cxnLst/>
              <a:rect l="l" t="t" r="r" b="b"/>
              <a:pathLst>
                <a:path w="14732" h="6585" extrusionOk="0">
                  <a:moveTo>
                    <a:pt x="0" y="6501"/>
                  </a:moveTo>
                  <a:lnTo>
                    <a:pt x="4408" y="5162"/>
                  </a:lnTo>
                  <a:lnTo>
                    <a:pt x="11941" y="1"/>
                  </a:lnTo>
                  <a:lnTo>
                    <a:pt x="14731" y="1"/>
                  </a:lnTo>
                  <a:lnTo>
                    <a:pt x="12639" y="5246"/>
                  </a:lnTo>
                  <a:lnTo>
                    <a:pt x="13559" y="5246"/>
                  </a:lnTo>
                  <a:lnTo>
                    <a:pt x="13029" y="6250"/>
                  </a:lnTo>
                  <a:lnTo>
                    <a:pt x="8314" y="65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11"/>
            <p:cNvSpPr/>
            <p:nvPr/>
          </p:nvSpPr>
          <p:spPr>
            <a:xfrm>
              <a:off x="2137875" y="365325"/>
              <a:ext cx="374105" cy="178728"/>
            </a:xfrm>
            <a:custGeom>
              <a:avLst/>
              <a:gdLst/>
              <a:ahLst/>
              <a:cxnLst/>
              <a:rect l="l" t="t" r="r" b="b"/>
              <a:pathLst>
                <a:path w="13783" h="6390" extrusionOk="0">
                  <a:moveTo>
                    <a:pt x="13782" y="1"/>
                  </a:moveTo>
                  <a:cubicBezTo>
                    <a:pt x="13085" y="1731"/>
                    <a:pt x="12332" y="3516"/>
                    <a:pt x="11662" y="5246"/>
                  </a:cubicBezTo>
                  <a:lnTo>
                    <a:pt x="12583" y="5246"/>
                  </a:lnTo>
                  <a:lnTo>
                    <a:pt x="12108" y="6167"/>
                  </a:lnTo>
                  <a:cubicBezTo>
                    <a:pt x="12053" y="6250"/>
                    <a:pt x="11969" y="6278"/>
                    <a:pt x="11885" y="6306"/>
                  </a:cubicBezTo>
                  <a:lnTo>
                    <a:pt x="7477" y="6390"/>
                  </a:lnTo>
                  <a:lnTo>
                    <a:pt x="0" y="6278"/>
                  </a:lnTo>
                  <a:lnTo>
                    <a:pt x="3739" y="5162"/>
                  </a:lnTo>
                  <a:lnTo>
                    <a:pt x="1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11"/>
            <p:cNvSpPr/>
            <p:nvPr/>
          </p:nvSpPr>
          <p:spPr>
            <a:xfrm>
              <a:off x="2330972" y="522068"/>
              <a:ext cx="140870" cy="16693"/>
            </a:xfrm>
            <a:custGeom>
              <a:avLst/>
              <a:gdLst/>
              <a:ahLst/>
              <a:cxnLst/>
              <a:rect l="l" t="t" r="r" b="b"/>
              <a:pathLst>
                <a:path w="5190" h="615" extrusionOk="0">
                  <a:moveTo>
                    <a:pt x="5190" y="1"/>
                  </a:moveTo>
                  <a:lnTo>
                    <a:pt x="4994" y="392"/>
                  </a:lnTo>
                  <a:cubicBezTo>
                    <a:pt x="4939" y="475"/>
                    <a:pt x="4855" y="503"/>
                    <a:pt x="4771" y="531"/>
                  </a:cubicBezTo>
                  <a:lnTo>
                    <a:pt x="363" y="615"/>
                  </a:lnTo>
                  <a:lnTo>
                    <a:pt x="196" y="615"/>
                  </a:lnTo>
                  <a:lnTo>
                    <a:pt x="1" y="587"/>
                  </a:lnTo>
                  <a:cubicBezTo>
                    <a:pt x="2009" y="475"/>
                    <a:pt x="3990" y="336"/>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11"/>
            <p:cNvSpPr/>
            <p:nvPr/>
          </p:nvSpPr>
          <p:spPr>
            <a:xfrm>
              <a:off x="2252964" y="500110"/>
              <a:ext cx="226450" cy="11400"/>
            </a:xfrm>
            <a:custGeom>
              <a:avLst/>
              <a:gdLst/>
              <a:ahLst/>
              <a:cxnLst/>
              <a:rect l="l" t="t" r="r" b="b"/>
              <a:pathLst>
                <a:path w="8343" h="420" extrusionOk="0">
                  <a:moveTo>
                    <a:pt x="7506" y="29"/>
                  </a:moveTo>
                  <a:lnTo>
                    <a:pt x="7422" y="280"/>
                  </a:lnTo>
                  <a:lnTo>
                    <a:pt x="8343" y="280"/>
                  </a:lnTo>
                  <a:lnTo>
                    <a:pt x="8259" y="419"/>
                  </a:lnTo>
                  <a:lnTo>
                    <a:pt x="1" y="308"/>
                  </a:lnTo>
                  <a:cubicBezTo>
                    <a:pt x="1814" y="85"/>
                    <a:pt x="3684" y="1"/>
                    <a:pt x="750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11"/>
            <p:cNvSpPr/>
            <p:nvPr/>
          </p:nvSpPr>
          <p:spPr>
            <a:xfrm>
              <a:off x="2338545" y="538734"/>
              <a:ext cx="44704" cy="76515"/>
            </a:xfrm>
            <a:custGeom>
              <a:avLst/>
              <a:gdLst/>
              <a:ahLst/>
              <a:cxnLst/>
              <a:rect l="l" t="t" r="r" b="b"/>
              <a:pathLst>
                <a:path w="1647" h="2819" extrusionOk="0">
                  <a:moveTo>
                    <a:pt x="84" y="1"/>
                  </a:moveTo>
                  <a:lnTo>
                    <a:pt x="1647" y="56"/>
                  </a:lnTo>
                  <a:lnTo>
                    <a:pt x="1535" y="2819"/>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11"/>
            <p:cNvSpPr/>
            <p:nvPr/>
          </p:nvSpPr>
          <p:spPr>
            <a:xfrm>
              <a:off x="2339305" y="550867"/>
              <a:ext cx="43184" cy="38624"/>
            </a:xfrm>
            <a:custGeom>
              <a:avLst/>
              <a:gdLst/>
              <a:ahLst/>
              <a:cxnLst/>
              <a:rect l="l" t="t" r="r" b="b"/>
              <a:pathLst>
                <a:path w="1591" h="1423" extrusionOk="0">
                  <a:moveTo>
                    <a:pt x="1591" y="28"/>
                  </a:moveTo>
                  <a:lnTo>
                    <a:pt x="1535" y="1423"/>
                  </a:lnTo>
                  <a:lnTo>
                    <a:pt x="0" y="1367"/>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11"/>
            <p:cNvSpPr/>
            <p:nvPr/>
          </p:nvSpPr>
          <p:spPr>
            <a:xfrm>
              <a:off x="2421845" y="549347"/>
              <a:ext cx="31838" cy="61369"/>
            </a:xfrm>
            <a:custGeom>
              <a:avLst/>
              <a:gdLst/>
              <a:ahLst/>
              <a:cxnLst/>
              <a:rect l="l" t="t" r="r" b="b"/>
              <a:pathLst>
                <a:path w="1173" h="2261" extrusionOk="0">
                  <a:moveTo>
                    <a:pt x="84" y="0"/>
                  </a:moveTo>
                  <a:lnTo>
                    <a:pt x="1172" y="56"/>
                  </a:lnTo>
                  <a:lnTo>
                    <a:pt x="1088" y="2260"/>
                  </a:lnTo>
                  <a:lnTo>
                    <a:pt x="0" y="2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11"/>
            <p:cNvSpPr/>
            <p:nvPr/>
          </p:nvSpPr>
          <p:spPr>
            <a:xfrm>
              <a:off x="2423365" y="559172"/>
              <a:ext cx="30318" cy="27305"/>
            </a:xfrm>
            <a:custGeom>
              <a:avLst/>
              <a:gdLst/>
              <a:ahLst/>
              <a:cxnLst/>
              <a:rect l="l" t="t" r="r" b="b"/>
              <a:pathLst>
                <a:path w="1117" h="1006" extrusionOk="0">
                  <a:moveTo>
                    <a:pt x="1116" y="29"/>
                  </a:moveTo>
                  <a:lnTo>
                    <a:pt x="1060" y="1005"/>
                  </a:lnTo>
                  <a:lnTo>
                    <a:pt x="0" y="977"/>
                  </a:lnTo>
                  <a:lnTo>
                    <a:pt x="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11"/>
            <p:cNvSpPr/>
            <p:nvPr/>
          </p:nvSpPr>
          <p:spPr>
            <a:xfrm>
              <a:off x="2380181" y="540254"/>
              <a:ext cx="44731" cy="74995"/>
            </a:xfrm>
            <a:custGeom>
              <a:avLst/>
              <a:gdLst/>
              <a:ahLst/>
              <a:cxnLst/>
              <a:rect l="l" t="t" r="r" b="b"/>
              <a:pathLst>
                <a:path w="1648" h="2763" extrusionOk="0">
                  <a:moveTo>
                    <a:pt x="113" y="0"/>
                  </a:moveTo>
                  <a:lnTo>
                    <a:pt x="1647" y="335"/>
                  </a:lnTo>
                  <a:lnTo>
                    <a:pt x="1563" y="2567"/>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11"/>
            <p:cNvSpPr/>
            <p:nvPr/>
          </p:nvSpPr>
          <p:spPr>
            <a:xfrm>
              <a:off x="2422605" y="379706"/>
              <a:ext cx="83327" cy="114378"/>
            </a:xfrm>
            <a:custGeom>
              <a:avLst/>
              <a:gdLst/>
              <a:ahLst/>
              <a:cxnLst/>
              <a:rect l="l" t="t" r="r" b="b"/>
              <a:pathLst>
                <a:path w="3070" h="4214" extrusionOk="0">
                  <a:moveTo>
                    <a:pt x="2567" y="1"/>
                  </a:moveTo>
                  <a:cubicBezTo>
                    <a:pt x="2483" y="1"/>
                    <a:pt x="2428" y="29"/>
                    <a:pt x="2372" y="57"/>
                  </a:cubicBezTo>
                  <a:cubicBezTo>
                    <a:pt x="2316" y="112"/>
                    <a:pt x="2260" y="168"/>
                    <a:pt x="2232" y="224"/>
                  </a:cubicBezTo>
                  <a:lnTo>
                    <a:pt x="28" y="3963"/>
                  </a:lnTo>
                  <a:cubicBezTo>
                    <a:pt x="28" y="3963"/>
                    <a:pt x="28" y="3990"/>
                    <a:pt x="28" y="3990"/>
                  </a:cubicBezTo>
                  <a:cubicBezTo>
                    <a:pt x="0" y="4046"/>
                    <a:pt x="28" y="4102"/>
                    <a:pt x="56" y="4130"/>
                  </a:cubicBezTo>
                  <a:cubicBezTo>
                    <a:pt x="84" y="4186"/>
                    <a:pt x="140" y="4214"/>
                    <a:pt x="196" y="4214"/>
                  </a:cubicBezTo>
                  <a:lnTo>
                    <a:pt x="1367" y="4214"/>
                  </a:lnTo>
                  <a:lnTo>
                    <a:pt x="1423" y="4130"/>
                  </a:lnTo>
                  <a:lnTo>
                    <a:pt x="224" y="4130"/>
                  </a:lnTo>
                  <a:cubicBezTo>
                    <a:pt x="168" y="4130"/>
                    <a:pt x="140" y="4102"/>
                    <a:pt x="112" y="4074"/>
                  </a:cubicBezTo>
                  <a:cubicBezTo>
                    <a:pt x="112" y="4046"/>
                    <a:pt x="84" y="4018"/>
                    <a:pt x="112" y="3990"/>
                  </a:cubicBezTo>
                  <a:lnTo>
                    <a:pt x="112" y="3963"/>
                  </a:lnTo>
                  <a:lnTo>
                    <a:pt x="2316" y="252"/>
                  </a:lnTo>
                  <a:cubicBezTo>
                    <a:pt x="2316" y="196"/>
                    <a:pt x="2344" y="140"/>
                    <a:pt x="2400" y="112"/>
                  </a:cubicBezTo>
                  <a:cubicBezTo>
                    <a:pt x="2428" y="85"/>
                    <a:pt x="2483" y="85"/>
                    <a:pt x="2539" y="85"/>
                  </a:cubicBezTo>
                  <a:lnTo>
                    <a:pt x="3041" y="85"/>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11"/>
            <p:cNvSpPr/>
            <p:nvPr/>
          </p:nvSpPr>
          <p:spPr>
            <a:xfrm>
              <a:off x="2421845" y="377453"/>
              <a:ext cx="84847" cy="114351"/>
            </a:xfrm>
            <a:custGeom>
              <a:avLst/>
              <a:gdLst/>
              <a:ahLst/>
              <a:cxnLst/>
              <a:rect l="l" t="t" r="r" b="b"/>
              <a:pathLst>
                <a:path w="3126" h="4213" extrusionOk="0">
                  <a:moveTo>
                    <a:pt x="2539" y="0"/>
                  </a:moveTo>
                  <a:cubicBezTo>
                    <a:pt x="2456" y="0"/>
                    <a:pt x="2400" y="28"/>
                    <a:pt x="2344" y="56"/>
                  </a:cubicBezTo>
                  <a:cubicBezTo>
                    <a:pt x="2288" y="112"/>
                    <a:pt x="2232" y="168"/>
                    <a:pt x="2204" y="251"/>
                  </a:cubicBezTo>
                  <a:lnTo>
                    <a:pt x="0" y="3962"/>
                  </a:lnTo>
                  <a:cubicBezTo>
                    <a:pt x="0" y="3990"/>
                    <a:pt x="0" y="3990"/>
                    <a:pt x="0" y="3990"/>
                  </a:cubicBezTo>
                  <a:cubicBezTo>
                    <a:pt x="0" y="4046"/>
                    <a:pt x="0" y="4101"/>
                    <a:pt x="28" y="4157"/>
                  </a:cubicBezTo>
                  <a:cubicBezTo>
                    <a:pt x="56" y="4185"/>
                    <a:pt x="112" y="4213"/>
                    <a:pt x="168" y="4213"/>
                  </a:cubicBezTo>
                  <a:lnTo>
                    <a:pt x="1451" y="4213"/>
                  </a:lnTo>
                  <a:lnTo>
                    <a:pt x="1479" y="4129"/>
                  </a:lnTo>
                  <a:lnTo>
                    <a:pt x="196" y="4129"/>
                  </a:lnTo>
                  <a:cubicBezTo>
                    <a:pt x="168" y="4129"/>
                    <a:pt x="112" y="4129"/>
                    <a:pt x="112" y="4101"/>
                  </a:cubicBezTo>
                  <a:cubicBezTo>
                    <a:pt x="84" y="4073"/>
                    <a:pt x="84" y="4018"/>
                    <a:pt x="84" y="3990"/>
                  </a:cubicBezTo>
                  <a:lnTo>
                    <a:pt x="2288" y="251"/>
                  </a:lnTo>
                  <a:cubicBezTo>
                    <a:pt x="2316" y="195"/>
                    <a:pt x="2344" y="168"/>
                    <a:pt x="2372" y="140"/>
                  </a:cubicBezTo>
                  <a:cubicBezTo>
                    <a:pt x="2428" y="84"/>
                    <a:pt x="2456" y="84"/>
                    <a:pt x="2511" y="84"/>
                  </a:cubicBezTo>
                  <a:lnTo>
                    <a:pt x="3097" y="84"/>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11"/>
            <p:cNvSpPr/>
            <p:nvPr/>
          </p:nvSpPr>
          <p:spPr>
            <a:xfrm>
              <a:off x="2423365" y="559172"/>
              <a:ext cx="30318" cy="27305"/>
            </a:xfrm>
            <a:custGeom>
              <a:avLst/>
              <a:gdLst/>
              <a:ahLst/>
              <a:cxnLst/>
              <a:rect l="l" t="t" r="r" b="b"/>
              <a:pathLst>
                <a:path w="1117" h="1006" extrusionOk="0">
                  <a:moveTo>
                    <a:pt x="1060" y="1005"/>
                  </a:moveTo>
                  <a:lnTo>
                    <a:pt x="0" y="977"/>
                  </a:lnTo>
                  <a:lnTo>
                    <a:pt x="56" y="1"/>
                  </a:lnTo>
                  <a:lnTo>
                    <a:pt x="1116" y="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11"/>
            <p:cNvSpPr/>
            <p:nvPr/>
          </p:nvSpPr>
          <p:spPr>
            <a:xfrm>
              <a:off x="2424125" y="562972"/>
              <a:ext cx="28798" cy="10640"/>
            </a:xfrm>
            <a:custGeom>
              <a:avLst/>
              <a:gdLst/>
              <a:ahLst/>
              <a:cxnLst/>
              <a:rect l="l" t="t" r="r" b="b"/>
              <a:pathLst>
                <a:path w="1061" h="392" extrusionOk="0">
                  <a:moveTo>
                    <a:pt x="1060" y="391"/>
                  </a:moveTo>
                  <a:lnTo>
                    <a:pt x="0" y="335"/>
                  </a:lnTo>
                  <a:lnTo>
                    <a:pt x="0" y="0"/>
                  </a:lnTo>
                  <a:lnTo>
                    <a:pt x="1060" y="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11"/>
            <p:cNvSpPr/>
            <p:nvPr/>
          </p:nvSpPr>
          <p:spPr>
            <a:xfrm>
              <a:off x="2340065" y="556919"/>
              <a:ext cx="42424" cy="15933"/>
            </a:xfrm>
            <a:custGeom>
              <a:avLst/>
              <a:gdLst/>
              <a:ahLst/>
              <a:cxnLst/>
              <a:rect l="l" t="t" r="r" b="b"/>
              <a:pathLst>
                <a:path w="1563" h="587" extrusionOk="0">
                  <a:moveTo>
                    <a:pt x="1535" y="586"/>
                  </a:moveTo>
                  <a:lnTo>
                    <a:pt x="0" y="530"/>
                  </a:lnTo>
                  <a:lnTo>
                    <a:pt x="28" y="0"/>
                  </a:lnTo>
                  <a:lnTo>
                    <a:pt x="1563" y="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11"/>
            <p:cNvSpPr/>
            <p:nvPr/>
          </p:nvSpPr>
          <p:spPr>
            <a:xfrm>
              <a:off x="2380941" y="551599"/>
              <a:ext cx="43211" cy="37891"/>
            </a:xfrm>
            <a:custGeom>
              <a:avLst/>
              <a:gdLst/>
              <a:ahLst/>
              <a:cxnLst/>
              <a:rect l="l" t="t" r="r" b="b"/>
              <a:pathLst>
                <a:path w="1592" h="1396" extrusionOk="0">
                  <a:moveTo>
                    <a:pt x="57" y="1"/>
                  </a:moveTo>
                  <a:lnTo>
                    <a:pt x="1591" y="252"/>
                  </a:lnTo>
                  <a:lnTo>
                    <a:pt x="1563" y="1284"/>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11"/>
            <p:cNvSpPr/>
            <p:nvPr/>
          </p:nvSpPr>
          <p:spPr>
            <a:xfrm>
              <a:off x="2381701" y="558439"/>
              <a:ext cx="42451" cy="14413"/>
            </a:xfrm>
            <a:custGeom>
              <a:avLst/>
              <a:gdLst/>
              <a:ahLst/>
              <a:cxnLst/>
              <a:rect l="l" t="t" r="r" b="b"/>
              <a:pathLst>
                <a:path w="1564" h="531" extrusionOk="0">
                  <a:moveTo>
                    <a:pt x="29" y="0"/>
                  </a:moveTo>
                  <a:lnTo>
                    <a:pt x="1563" y="167"/>
                  </a:lnTo>
                  <a:lnTo>
                    <a:pt x="1563" y="502"/>
                  </a:lnTo>
                  <a:lnTo>
                    <a:pt x="1" y="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11"/>
            <p:cNvSpPr/>
            <p:nvPr/>
          </p:nvSpPr>
          <p:spPr>
            <a:xfrm>
              <a:off x="2335505" y="538734"/>
              <a:ext cx="5347" cy="66662"/>
            </a:xfrm>
            <a:custGeom>
              <a:avLst/>
              <a:gdLst/>
              <a:ahLst/>
              <a:cxnLst/>
              <a:rect l="l" t="t" r="r" b="b"/>
              <a:pathLst>
                <a:path w="197" h="2456" extrusionOk="0">
                  <a:moveTo>
                    <a:pt x="196" y="1"/>
                  </a:moveTo>
                  <a:lnTo>
                    <a:pt x="113" y="2456"/>
                  </a:lnTo>
                  <a:lnTo>
                    <a:pt x="1" y="2456"/>
                  </a:lnTo>
                  <a:lnTo>
                    <a:pt x="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11"/>
            <p:cNvSpPr/>
            <p:nvPr/>
          </p:nvSpPr>
          <p:spPr>
            <a:xfrm>
              <a:off x="2049287"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11"/>
            <p:cNvSpPr/>
            <p:nvPr/>
          </p:nvSpPr>
          <p:spPr>
            <a:xfrm>
              <a:off x="2056100"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11"/>
            <p:cNvSpPr/>
            <p:nvPr/>
          </p:nvSpPr>
          <p:spPr>
            <a:xfrm>
              <a:off x="2026569" y="633407"/>
              <a:ext cx="135577" cy="12133"/>
            </a:xfrm>
            <a:custGeom>
              <a:avLst/>
              <a:gdLst/>
              <a:ahLst/>
              <a:cxnLst/>
              <a:rect l="l" t="t" r="r" b="b"/>
              <a:pathLst>
                <a:path w="4995" h="447" extrusionOk="0">
                  <a:moveTo>
                    <a:pt x="195" y="0"/>
                  </a:moveTo>
                  <a:lnTo>
                    <a:pt x="4771" y="0"/>
                  </a:lnTo>
                  <a:cubicBezTo>
                    <a:pt x="4882" y="0"/>
                    <a:pt x="4994" y="112"/>
                    <a:pt x="4994" y="223"/>
                  </a:cubicBezTo>
                  <a:cubicBezTo>
                    <a:pt x="4994" y="335"/>
                    <a:pt x="4882" y="446"/>
                    <a:pt x="4771" y="446"/>
                  </a:cubicBezTo>
                  <a:lnTo>
                    <a:pt x="195" y="446"/>
                  </a:lnTo>
                  <a:cubicBezTo>
                    <a:pt x="84" y="446"/>
                    <a:pt x="0" y="335"/>
                    <a:pt x="0" y="223"/>
                  </a:cubicBezTo>
                  <a:cubicBezTo>
                    <a:pt x="0" y="112"/>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11"/>
            <p:cNvSpPr/>
            <p:nvPr/>
          </p:nvSpPr>
          <p:spPr>
            <a:xfrm>
              <a:off x="2028822" y="636420"/>
              <a:ext cx="133324" cy="9120"/>
            </a:xfrm>
            <a:custGeom>
              <a:avLst/>
              <a:gdLst/>
              <a:ahLst/>
              <a:cxnLst/>
              <a:rect l="l" t="t" r="r" b="b"/>
              <a:pathLst>
                <a:path w="4912" h="336" extrusionOk="0">
                  <a:moveTo>
                    <a:pt x="4883" y="29"/>
                  </a:moveTo>
                  <a:cubicBezTo>
                    <a:pt x="4911" y="56"/>
                    <a:pt x="4911" y="84"/>
                    <a:pt x="4911" y="112"/>
                  </a:cubicBezTo>
                  <a:cubicBezTo>
                    <a:pt x="4911" y="224"/>
                    <a:pt x="4799" y="335"/>
                    <a:pt x="4688" y="335"/>
                  </a:cubicBezTo>
                  <a:lnTo>
                    <a:pt x="112" y="335"/>
                  </a:lnTo>
                  <a:cubicBezTo>
                    <a:pt x="84" y="335"/>
                    <a:pt x="29" y="308"/>
                    <a:pt x="1" y="280"/>
                  </a:cubicBezTo>
                  <a:cubicBezTo>
                    <a:pt x="1" y="280"/>
                    <a:pt x="1" y="252"/>
                    <a:pt x="1" y="224"/>
                  </a:cubicBezTo>
                  <a:cubicBezTo>
                    <a:pt x="1" y="112"/>
                    <a:pt x="84" y="1"/>
                    <a:pt x="196" y="1"/>
                  </a:cubicBezTo>
                  <a:lnTo>
                    <a:pt x="4772" y="1"/>
                  </a:lnTo>
                  <a:cubicBezTo>
                    <a:pt x="4827" y="1"/>
                    <a:pt x="4855" y="29"/>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11"/>
            <p:cNvSpPr/>
            <p:nvPr/>
          </p:nvSpPr>
          <p:spPr>
            <a:xfrm>
              <a:off x="2130308" y="627327"/>
              <a:ext cx="28038" cy="6107"/>
            </a:xfrm>
            <a:custGeom>
              <a:avLst/>
              <a:gdLst/>
              <a:ahLst/>
              <a:cxnLst/>
              <a:rect l="l" t="t" r="r" b="b"/>
              <a:pathLst>
                <a:path w="1033" h="225" extrusionOk="0">
                  <a:moveTo>
                    <a:pt x="168" y="1"/>
                  </a:moveTo>
                  <a:lnTo>
                    <a:pt x="1033"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11"/>
            <p:cNvSpPr/>
            <p:nvPr/>
          </p:nvSpPr>
          <p:spPr>
            <a:xfrm>
              <a:off x="2130308" y="644752"/>
              <a:ext cx="28038" cy="6080"/>
            </a:xfrm>
            <a:custGeom>
              <a:avLst/>
              <a:gdLst/>
              <a:ahLst/>
              <a:cxnLst/>
              <a:rect l="l" t="t" r="r" b="b"/>
              <a:pathLst>
                <a:path w="1033" h="224" extrusionOk="0">
                  <a:moveTo>
                    <a:pt x="168" y="224"/>
                  </a:moveTo>
                  <a:lnTo>
                    <a:pt x="1033"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11"/>
            <p:cNvSpPr/>
            <p:nvPr/>
          </p:nvSpPr>
          <p:spPr>
            <a:xfrm>
              <a:off x="2045487"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24;p11"/>
            <p:cNvSpPr/>
            <p:nvPr/>
          </p:nvSpPr>
          <p:spPr>
            <a:xfrm>
              <a:off x="2118935"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25;p11"/>
            <p:cNvSpPr/>
            <p:nvPr/>
          </p:nvSpPr>
          <p:spPr>
            <a:xfrm>
              <a:off x="2094724" y="610689"/>
              <a:ext cx="103766" cy="37131"/>
            </a:xfrm>
            <a:custGeom>
              <a:avLst/>
              <a:gdLst/>
              <a:ahLst/>
              <a:cxnLst/>
              <a:rect l="l" t="t" r="r" b="b"/>
              <a:pathLst>
                <a:path w="3823" h="1368" extrusionOk="0">
                  <a:moveTo>
                    <a:pt x="809" y="0"/>
                  </a:moveTo>
                  <a:lnTo>
                    <a:pt x="0" y="1367"/>
                  </a:lnTo>
                  <a:lnTo>
                    <a:pt x="2455" y="1367"/>
                  </a:lnTo>
                  <a:lnTo>
                    <a:pt x="3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26;p11"/>
            <p:cNvSpPr/>
            <p:nvPr/>
          </p:nvSpPr>
          <p:spPr>
            <a:xfrm>
              <a:off x="2101536" y="610689"/>
              <a:ext cx="103006" cy="37131"/>
            </a:xfrm>
            <a:custGeom>
              <a:avLst/>
              <a:gdLst/>
              <a:ahLst/>
              <a:cxnLst/>
              <a:rect l="l" t="t" r="r" b="b"/>
              <a:pathLst>
                <a:path w="3795" h="1368" extrusionOk="0">
                  <a:moveTo>
                    <a:pt x="809" y="0"/>
                  </a:moveTo>
                  <a:lnTo>
                    <a:pt x="0" y="1367"/>
                  </a:lnTo>
                  <a:lnTo>
                    <a:pt x="2455" y="1367"/>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11"/>
            <p:cNvSpPr/>
            <p:nvPr/>
          </p:nvSpPr>
          <p:spPr>
            <a:xfrm>
              <a:off x="1877367" y="562212"/>
              <a:ext cx="517987" cy="87100"/>
            </a:xfrm>
            <a:custGeom>
              <a:avLst/>
              <a:gdLst/>
              <a:ahLst/>
              <a:cxnLst/>
              <a:rect l="l" t="t" r="r" b="b"/>
              <a:pathLst>
                <a:path w="19084" h="3209" extrusionOk="0">
                  <a:moveTo>
                    <a:pt x="113" y="1005"/>
                  </a:moveTo>
                  <a:lnTo>
                    <a:pt x="15736" y="3209"/>
                  </a:lnTo>
                  <a:cubicBezTo>
                    <a:pt x="15764" y="3209"/>
                    <a:pt x="15792" y="3209"/>
                    <a:pt x="15792" y="3209"/>
                  </a:cubicBezTo>
                  <a:lnTo>
                    <a:pt x="18861" y="2930"/>
                  </a:lnTo>
                  <a:cubicBezTo>
                    <a:pt x="19000" y="2930"/>
                    <a:pt x="19084" y="2818"/>
                    <a:pt x="19084" y="2707"/>
                  </a:cubicBezTo>
                  <a:lnTo>
                    <a:pt x="19084" y="1479"/>
                  </a:lnTo>
                  <a:lnTo>
                    <a:pt x="4688" y="224"/>
                  </a:lnTo>
                  <a:cubicBezTo>
                    <a:pt x="2093" y="1"/>
                    <a:pt x="1" y="475"/>
                    <a:pt x="113"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11"/>
            <p:cNvSpPr/>
            <p:nvPr/>
          </p:nvSpPr>
          <p:spPr>
            <a:xfrm>
              <a:off x="2305974" y="609929"/>
              <a:ext cx="89380" cy="39384"/>
            </a:xfrm>
            <a:custGeom>
              <a:avLst/>
              <a:gdLst/>
              <a:ahLst/>
              <a:cxnLst/>
              <a:rect l="l" t="t" r="r" b="b"/>
              <a:pathLst>
                <a:path w="3293" h="1451" extrusionOk="0">
                  <a:moveTo>
                    <a:pt x="1" y="1451"/>
                  </a:moveTo>
                  <a:lnTo>
                    <a:pt x="1" y="1451"/>
                  </a:lnTo>
                  <a:lnTo>
                    <a:pt x="3070" y="1172"/>
                  </a:lnTo>
                  <a:cubicBezTo>
                    <a:pt x="3209" y="1172"/>
                    <a:pt x="3293" y="1060"/>
                    <a:pt x="3293" y="949"/>
                  </a:cubicBezTo>
                  <a:lnTo>
                    <a:pt x="329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11"/>
            <p:cNvSpPr/>
            <p:nvPr/>
          </p:nvSpPr>
          <p:spPr>
            <a:xfrm>
              <a:off x="1884206" y="565252"/>
              <a:ext cx="511148" cy="77248"/>
            </a:xfrm>
            <a:custGeom>
              <a:avLst/>
              <a:gdLst/>
              <a:ahLst/>
              <a:cxnLst/>
              <a:rect l="l" t="t" r="r" b="b"/>
              <a:pathLst>
                <a:path w="18832" h="2846" extrusionOk="0">
                  <a:moveTo>
                    <a:pt x="18832" y="1367"/>
                  </a:moveTo>
                  <a:lnTo>
                    <a:pt x="16377" y="1172"/>
                  </a:lnTo>
                  <a:cubicBezTo>
                    <a:pt x="16014" y="1144"/>
                    <a:pt x="15986" y="921"/>
                    <a:pt x="15791" y="809"/>
                  </a:cubicBezTo>
                  <a:lnTo>
                    <a:pt x="4436" y="112"/>
                  </a:lnTo>
                  <a:cubicBezTo>
                    <a:pt x="2539" y="0"/>
                    <a:pt x="809" y="168"/>
                    <a:pt x="0" y="530"/>
                  </a:cubicBezTo>
                  <a:lnTo>
                    <a:pt x="15484" y="2846"/>
                  </a:lnTo>
                  <a:cubicBezTo>
                    <a:pt x="15484" y="2846"/>
                    <a:pt x="15512" y="2846"/>
                    <a:pt x="15540" y="2846"/>
                  </a:cubicBezTo>
                  <a:lnTo>
                    <a:pt x="18609" y="2651"/>
                  </a:lnTo>
                  <a:cubicBezTo>
                    <a:pt x="18748" y="2651"/>
                    <a:pt x="18832" y="2539"/>
                    <a:pt x="18832" y="24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11"/>
            <p:cNvSpPr/>
            <p:nvPr/>
          </p:nvSpPr>
          <p:spPr>
            <a:xfrm>
              <a:off x="2072005" y="647792"/>
              <a:ext cx="135550" cy="11373"/>
            </a:xfrm>
            <a:custGeom>
              <a:avLst/>
              <a:gdLst/>
              <a:ahLst/>
              <a:cxnLst/>
              <a:rect l="l" t="t" r="r" b="b"/>
              <a:pathLst>
                <a:path w="4994" h="419" extrusionOk="0">
                  <a:moveTo>
                    <a:pt x="195" y="0"/>
                  </a:moveTo>
                  <a:lnTo>
                    <a:pt x="4771" y="0"/>
                  </a:lnTo>
                  <a:cubicBezTo>
                    <a:pt x="4882" y="0"/>
                    <a:pt x="4994" y="84"/>
                    <a:pt x="4994" y="195"/>
                  </a:cubicBezTo>
                  <a:cubicBezTo>
                    <a:pt x="4994" y="335"/>
                    <a:pt x="4882" y="419"/>
                    <a:pt x="4771" y="419"/>
                  </a:cubicBezTo>
                  <a:lnTo>
                    <a:pt x="195" y="419"/>
                  </a:lnTo>
                  <a:cubicBezTo>
                    <a:pt x="84" y="419"/>
                    <a:pt x="0" y="335"/>
                    <a:pt x="0" y="195"/>
                  </a:cubicBezTo>
                  <a:cubicBezTo>
                    <a:pt x="0" y="84"/>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11"/>
            <p:cNvSpPr/>
            <p:nvPr/>
          </p:nvSpPr>
          <p:spPr>
            <a:xfrm>
              <a:off x="2074258" y="650805"/>
              <a:ext cx="133297" cy="8360"/>
            </a:xfrm>
            <a:custGeom>
              <a:avLst/>
              <a:gdLst/>
              <a:ahLst/>
              <a:cxnLst/>
              <a:rect l="l" t="t" r="r" b="b"/>
              <a:pathLst>
                <a:path w="4911" h="308" extrusionOk="0">
                  <a:moveTo>
                    <a:pt x="4883" y="29"/>
                  </a:moveTo>
                  <a:cubicBezTo>
                    <a:pt x="4911" y="57"/>
                    <a:pt x="4911" y="84"/>
                    <a:pt x="4911" y="84"/>
                  </a:cubicBezTo>
                  <a:cubicBezTo>
                    <a:pt x="4911" y="224"/>
                    <a:pt x="4799" y="308"/>
                    <a:pt x="4688" y="308"/>
                  </a:cubicBezTo>
                  <a:lnTo>
                    <a:pt x="112" y="308"/>
                  </a:lnTo>
                  <a:cubicBezTo>
                    <a:pt x="84" y="308"/>
                    <a:pt x="29" y="308"/>
                    <a:pt x="1" y="280"/>
                  </a:cubicBezTo>
                  <a:cubicBezTo>
                    <a:pt x="1" y="252"/>
                    <a:pt x="1" y="224"/>
                    <a:pt x="1" y="196"/>
                  </a:cubicBezTo>
                  <a:cubicBezTo>
                    <a:pt x="1" y="84"/>
                    <a:pt x="84" y="1"/>
                    <a:pt x="196" y="1"/>
                  </a:cubicBezTo>
                  <a:lnTo>
                    <a:pt x="4771" y="1"/>
                  </a:lnTo>
                  <a:cubicBezTo>
                    <a:pt x="4827" y="1"/>
                    <a:pt x="4855" y="1"/>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11"/>
            <p:cNvSpPr/>
            <p:nvPr/>
          </p:nvSpPr>
          <p:spPr>
            <a:xfrm>
              <a:off x="2175744" y="641713"/>
              <a:ext cx="28038" cy="6107"/>
            </a:xfrm>
            <a:custGeom>
              <a:avLst/>
              <a:gdLst/>
              <a:ahLst/>
              <a:cxnLst/>
              <a:rect l="l" t="t" r="r" b="b"/>
              <a:pathLst>
                <a:path w="1033" h="225" extrusionOk="0">
                  <a:moveTo>
                    <a:pt x="168" y="1"/>
                  </a:moveTo>
                  <a:lnTo>
                    <a:pt x="1032"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11"/>
            <p:cNvSpPr/>
            <p:nvPr/>
          </p:nvSpPr>
          <p:spPr>
            <a:xfrm>
              <a:off x="2175744" y="659138"/>
              <a:ext cx="28038" cy="6080"/>
            </a:xfrm>
            <a:custGeom>
              <a:avLst/>
              <a:gdLst/>
              <a:ahLst/>
              <a:cxnLst/>
              <a:rect l="l" t="t" r="r" b="b"/>
              <a:pathLst>
                <a:path w="1033" h="224" extrusionOk="0">
                  <a:moveTo>
                    <a:pt x="168" y="224"/>
                  </a:moveTo>
                  <a:lnTo>
                    <a:pt x="1032"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11"/>
            <p:cNvSpPr/>
            <p:nvPr/>
          </p:nvSpPr>
          <p:spPr>
            <a:xfrm>
              <a:off x="2090924"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11"/>
            <p:cNvSpPr/>
            <p:nvPr/>
          </p:nvSpPr>
          <p:spPr>
            <a:xfrm>
              <a:off x="2164371"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11"/>
            <p:cNvSpPr/>
            <p:nvPr/>
          </p:nvSpPr>
          <p:spPr>
            <a:xfrm>
              <a:off x="1514661" y="540254"/>
              <a:ext cx="101486" cy="48504"/>
            </a:xfrm>
            <a:custGeom>
              <a:avLst/>
              <a:gdLst/>
              <a:ahLst/>
              <a:cxnLst/>
              <a:rect l="l" t="t" r="r" b="b"/>
              <a:pathLst>
                <a:path w="3739" h="1787" extrusionOk="0">
                  <a:moveTo>
                    <a:pt x="0" y="1228"/>
                  </a:moveTo>
                  <a:cubicBezTo>
                    <a:pt x="893" y="698"/>
                    <a:pt x="2260" y="279"/>
                    <a:pt x="3571" y="0"/>
                  </a:cubicBezTo>
                  <a:lnTo>
                    <a:pt x="3739" y="1786"/>
                  </a:lnTo>
                  <a:lnTo>
                    <a:pt x="3655" y="1786"/>
                  </a:lnTo>
                  <a:cubicBezTo>
                    <a:pt x="2204" y="1758"/>
                    <a:pt x="1172" y="1702"/>
                    <a:pt x="0" y="12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11"/>
            <p:cNvSpPr/>
            <p:nvPr/>
          </p:nvSpPr>
          <p:spPr>
            <a:xfrm>
              <a:off x="1514661" y="553879"/>
              <a:ext cx="101486" cy="34878"/>
            </a:xfrm>
            <a:custGeom>
              <a:avLst/>
              <a:gdLst/>
              <a:ahLst/>
              <a:cxnLst/>
              <a:rect l="l" t="t" r="r" b="b"/>
              <a:pathLst>
                <a:path w="3739" h="1285" extrusionOk="0">
                  <a:moveTo>
                    <a:pt x="3627" y="1"/>
                  </a:moveTo>
                  <a:lnTo>
                    <a:pt x="3739" y="1284"/>
                  </a:lnTo>
                  <a:lnTo>
                    <a:pt x="3655" y="1284"/>
                  </a:lnTo>
                  <a:cubicBezTo>
                    <a:pt x="2204" y="1256"/>
                    <a:pt x="1172" y="1200"/>
                    <a:pt x="0" y="726"/>
                  </a:cubicBezTo>
                  <a:cubicBezTo>
                    <a:pt x="1060" y="363"/>
                    <a:pt x="2344" y="140"/>
                    <a:pt x="3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11"/>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11"/>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11"/>
            <p:cNvSpPr/>
            <p:nvPr/>
          </p:nvSpPr>
          <p:spPr>
            <a:xfrm>
              <a:off x="2116682" y="639460"/>
              <a:ext cx="4560" cy="3800"/>
            </a:xfrm>
            <a:custGeom>
              <a:avLst/>
              <a:gdLst/>
              <a:ahLst/>
              <a:cxnLst/>
              <a:rect l="l" t="t" r="r" b="b"/>
              <a:pathLst>
                <a:path w="168" h="140" extrusionOk="0">
                  <a:moveTo>
                    <a:pt x="84" y="140"/>
                  </a:moveTo>
                  <a:cubicBezTo>
                    <a:pt x="140" y="140"/>
                    <a:pt x="167" y="112"/>
                    <a:pt x="167" y="84"/>
                  </a:cubicBezTo>
                  <a:cubicBezTo>
                    <a:pt x="167"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11"/>
            <p:cNvSpPr/>
            <p:nvPr/>
          </p:nvSpPr>
          <p:spPr>
            <a:xfrm>
              <a:off x="2116682"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11"/>
            <p:cNvSpPr/>
            <p:nvPr/>
          </p:nvSpPr>
          <p:spPr>
            <a:xfrm>
              <a:off x="1772135" y="638700"/>
              <a:ext cx="4560" cy="4560"/>
            </a:xfrm>
            <a:custGeom>
              <a:avLst/>
              <a:gdLst/>
              <a:ahLst/>
              <a:cxnLst/>
              <a:rect l="l" t="t" r="r" b="b"/>
              <a:pathLst>
                <a:path w="168" h="168" extrusionOk="0">
                  <a:moveTo>
                    <a:pt x="84" y="168"/>
                  </a:moveTo>
                  <a:cubicBezTo>
                    <a:pt x="140" y="168"/>
                    <a:pt x="167" y="140"/>
                    <a:pt x="167" y="84"/>
                  </a:cubicBezTo>
                  <a:cubicBezTo>
                    <a:pt x="167" y="56"/>
                    <a:pt x="140" y="0"/>
                    <a:pt x="84" y="0"/>
                  </a:cubicBezTo>
                  <a:cubicBezTo>
                    <a:pt x="56" y="0"/>
                    <a:pt x="0" y="56"/>
                    <a:pt x="0" y="84"/>
                  </a:cubicBezTo>
                  <a:cubicBezTo>
                    <a:pt x="0" y="140"/>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11"/>
            <p:cNvSpPr/>
            <p:nvPr/>
          </p:nvSpPr>
          <p:spPr>
            <a:xfrm>
              <a:off x="1772135" y="638700"/>
              <a:ext cx="3800" cy="3800"/>
            </a:xfrm>
            <a:custGeom>
              <a:avLst/>
              <a:gdLst/>
              <a:ahLst/>
              <a:cxnLst/>
              <a:rect l="l" t="t" r="r" b="b"/>
              <a:pathLst>
                <a:path w="140" h="140" extrusionOk="0">
                  <a:moveTo>
                    <a:pt x="56" y="140"/>
                  </a:moveTo>
                  <a:cubicBezTo>
                    <a:pt x="112" y="140"/>
                    <a:pt x="140" y="112"/>
                    <a:pt x="140" y="56"/>
                  </a:cubicBezTo>
                  <a:cubicBezTo>
                    <a:pt x="140" y="28"/>
                    <a:pt x="112" y="0"/>
                    <a:pt x="56" y="0"/>
                  </a:cubicBezTo>
                  <a:cubicBezTo>
                    <a:pt x="28" y="0"/>
                    <a:pt x="0" y="28"/>
                    <a:pt x="0" y="56"/>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11"/>
            <p:cNvSpPr/>
            <p:nvPr/>
          </p:nvSpPr>
          <p:spPr>
            <a:xfrm>
              <a:off x="1841783" y="638700"/>
              <a:ext cx="4587" cy="4560"/>
            </a:xfrm>
            <a:custGeom>
              <a:avLst/>
              <a:gdLst/>
              <a:ahLst/>
              <a:cxnLst/>
              <a:rect l="l" t="t" r="r" b="b"/>
              <a:pathLst>
                <a:path w="169" h="168" extrusionOk="0">
                  <a:moveTo>
                    <a:pt x="84" y="168"/>
                  </a:moveTo>
                  <a:cubicBezTo>
                    <a:pt x="112" y="168"/>
                    <a:pt x="168" y="140"/>
                    <a:pt x="168" y="84"/>
                  </a:cubicBezTo>
                  <a:cubicBezTo>
                    <a:pt x="168" y="56"/>
                    <a:pt x="112" y="0"/>
                    <a:pt x="84" y="0"/>
                  </a:cubicBezTo>
                  <a:cubicBezTo>
                    <a:pt x="29" y="0"/>
                    <a:pt x="1" y="56"/>
                    <a:pt x="1" y="84"/>
                  </a:cubicBezTo>
                  <a:cubicBezTo>
                    <a:pt x="1" y="140"/>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11"/>
            <p:cNvSpPr/>
            <p:nvPr/>
          </p:nvSpPr>
          <p:spPr>
            <a:xfrm>
              <a:off x="1841023" y="638700"/>
              <a:ext cx="4587" cy="3800"/>
            </a:xfrm>
            <a:custGeom>
              <a:avLst/>
              <a:gdLst/>
              <a:ahLst/>
              <a:cxnLst/>
              <a:rect l="l" t="t" r="r" b="b"/>
              <a:pathLst>
                <a:path w="169" h="140" extrusionOk="0">
                  <a:moveTo>
                    <a:pt x="85" y="140"/>
                  </a:moveTo>
                  <a:cubicBezTo>
                    <a:pt x="140" y="140"/>
                    <a:pt x="168" y="112"/>
                    <a:pt x="168" y="56"/>
                  </a:cubicBezTo>
                  <a:cubicBezTo>
                    <a:pt x="168" y="28"/>
                    <a:pt x="140" y="0"/>
                    <a:pt x="85" y="0"/>
                  </a:cubicBezTo>
                  <a:cubicBezTo>
                    <a:pt x="57" y="0"/>
                    <a:pt x="1" y="28"/>
                    <a:pt x="1" y="56"/>
                  </a:cubicBezTo>
                  <a:cubicBezTo>
                    <a:pt x="1" y="112"/>
                    <a:pt x="57" y="140"/>
                    <a:pt x="8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11"/>
            <p:cNvSpPr/>
            <p:nvPr/>
          </p:nvSpPr>
          <p:spPr>
            <a:xfrm>
              <a:off x="2161359" y="639460"/>
              <a:ext cx="4560" cy="3800"/>
            </a:xfrm>
            <a:custGeom>
              <a:avLst/>
              <a:gdLst/>
              <a:ahLst/>
              <a:cxnLst/>
              <a:rect l="l" t="t" r="r" b="b"/>
              <a:pathLst>
                <a:path w="168" h="140" extrusionOk="0">
                  <a:moveTo>
                    <a:pt x="84" y="140"/>
                  </a:moveTo>
                  <a:cubicBezTo>
                    <a:pt x="140" y="140"/>
                    <a:pt x="168" y="112"/>
                    <a:pt x="168" y="84"/>
                  </a:cubicBezTo>
                  <a:cubicBezTo>
                    <a:pt x="168"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11"/>
            <p:cNvSpPr/>
            <p:nvPr/>
          </p:nvSpPr>
          <p:spPr>
            <a:xfrm>
              <a:off x="2161359"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11"/>
            <p:cNvSpPr/>
            <p:nvPr/>
          </p:nvSpPr>
          <p:spPr>
            <a:xfrm>
              <a:off x="2065166" y="627327"/>
              <a:ext cx="3827" cy="3827"/>
            </a:xfrm>
            <a:custGeom>
              <a:avLst/>
              <a:gdLst/>
              <a:ahLst/>
              <a:cxnLst/>
              <a:rect l="l" t="t" r="r" b="b"/>
              <a:pathLst>
                <a:path w="141" h="141" extrusionOk="0">
                  <a:moveTo>
                    <a:pt x="57" y="140"/>
                  </a:moveTo>
                  <a:cubicBezTo>
                    <a:pt x="113" y="140"/>
                    <a:pt x="140" y="112"/>
                    <a:pt x="140" y="85"/>
                  </a:cubicBezTo>
                  <a:cubicBezTo>
                    <a:pt x="140" y="29"/>
                    <a:pt x="113" y="1"/>
                    <a:pt x="57" y="1"/>
                  </a:cubicBezTo>
                  <a:cubicBezTo>
                    <a:pt x="29" y="1"/>
                    <a:pt x="1" y="29"/>
                    <a:pt x="1" y="85"/>
                  </a:cubicBezTo>
                  <a:cubicBezTo>
                    <a:pt x="1" y="112"/>
                    <a:pt x="29" y="140"/>
                    <a:pt x="57"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11"/>
            <p:cNvSpPr/>
            <p:nvPr/>
          </p:nvSpPr>
          <p:spPr>
            <a:xfrm>
              <a:off x="2064433" y="626567"/>
              <a:ext cx="3800" cy="3827"/>
            </a:xfrm>
            <a:custGeom>
              <a:avLst/>
              <a:gdLst/>
              <a:ahLst/>
              <a:cxnLst/>
              <a:rect l="l" t="t" r="r" b="b"/>
              <a:pathLst>
                <a:path w="140" h="141" extrusionOk="0">
                  <a:moveTo>
                    <a:pt x="84" y="140"/>
                  </a:moveTo>
                  <a:cubicBezTo>
                    <a:pt x="112" y="140"/>
                    <a:pt x="140" y="113"/>
                    <a:pt x="140" y="85"/>
                  </a:cubicBezTo>
                  <a:cubicBezTo>
                    <a:pt x="140" y="29"/>
                    <a:pt x="112" y="1"/>
                    <a:pt x="84" y="1"/>
                  </a:cubicBezTo>
                  <a:cubicBezTo>
                    <a:pt x="28" y="1"/>
                    <a:pt x="0" y="29"/>
                    <a:pt x="0" y="85"/>
                  </a:cubicBezTo>
                  <a:cubicBezTo>
                    <a:pt x="0" y="113"/>
                    <a:pt x="28"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11"/>
            <p:cNvSpPr/>
            <p:nvPr/>
          </p:nvSpPr>
          <p:spPr>
            <a:xfrm>
              <a:off x="2322639" y="579638"/>
              <a:ext cx="4587" cy="3800"/>
            </a:xfrm>
            <a:custGeom>
              <a:avLst/>
              <a:gdLst/>
              <a:ahLst/>
              <a:cxnLst/>
              <a:rect l="l" t="t" r="r" b="b"/>
              <a:pathLst>
                <a:path w="169" h="140" extrusionOk="0">
                  <a:moveTo>
                    <a:pt x="84" y="140"/>
                  </a:moveTo>
                  <a:cubicBezTo>
                    <a:pt x="140" y="140"/>
                    <a:pt x="168" y="112"/>
                    <a:pt x="168" y="56"/>
                  </a:cubicBezTo>
                  <a:cubicBezTo>
                    <a:pt x="168" y="28"/>
                    <a:pt x="140" y="0"/>
                    <a:pt x="84" y="0"/>
                  </a:cubicBezTo>
                  <a:cubicBezTo>
                    <a:pt x="56" y="0"/>
                    <a:pt x="1" y="28"/>
                    <a:pt x="1" y="56"/>
                  </a:cubicBezTo>
                  <a:cubicBezTo>
                    <a:pt x="1"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11"/>
            <p:cNvSpPr/>
            <p:nvPr/>
          </p:nvSpPr>
          <p:spPr>
            <a:xfrm>
              <a:off x="2322639" y="578878"/>
              <a:ext cx="3827" cy="3800"/>
            </a:xfrm>
            <a:custGeom>
              <a:avLst/>
              <a:gdLst/>
              <a:ahLst/>
              <a:cxnLst/>
              <a:rect l="l" t="t" r="r" b="b"/>
              <a:pathLst>
                <a:path w="141" h="140" extrusionOk="0">
                  <a:moveTo>
                    <a:pt x="56" y="140"/>
                  </a:moveTo>
                  <a:cubicBezTo>
                    <a:pt x="112" y="140"/>
                    <a:pt x="140" y="112"/>
                    <a:pt x="140" y="84"/>
                  </a:cubicBezTo>
                  <a:cubicBezTo>
                    <a:pt x="140" y="28"/>
                    <a:pt x="112" y="0"/>
                    <a:pt x="56" y="0"/>
                  </a:cubicBezTo>
                  <a:cubicBezTo>
                    <a:pt x="29" y="0"/>
                    <a:pt x="1" y="28"/>
                    <a:pt x="1" y="84"/>
                  </a:cubicBezTo>
                  <a:cubicBezTo>
                    <a:pt x="1" y="112"/>
                    <a:pt x="29"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11"/>
            <p:cNvSpPr/>
            <p:nvPr/>
          </p:nvSpPr>
          <p:spPr>
            <a:xfrm>
              <a:off x="1914498" y="576136"/>
              <a:ext cx="408929" cy="21687"/>
            </a:xfrm>
            <a:custGeom>
              <a:avLst/>
              <a:gdLst/>
              <a:ahLst/>
              <a:cxnLst/>
              <a:rect l="l" t="t" r="r" b="b"/>
              <a:pathLst>
                <a:path w="15066" h="799" extrusionOk="0">
                  <a:moveTo>
                    <a:pt x="2552" y="0"/>
                  </a:moveTo>
                  <a:cubicBezTo>
                    <a:pt x="1365" y="0"/>
                    <a:pt x="484" y="69"/>
                    <a:pt x="0" y="241"/>
                  </a:cubicBezTo>
                  <a:lnTo>
                    <a:pt x="56" y="325"/>
                  </a:lnTo>
                  <a:cubicBezTo>
                    <a:pt x="506" y="157"/>
                    <a:pt x="1370" y="92"/>
                    <a:pt x="2526" y="92"/>
                  </a:cubicBezTo>
                  <a:cubicBezTo>
                    <a:pt x="4451" y="92"/>
                    <a:pt x="7186" y="272"/>
                    <a:pt x="10183" y="464"/>
                  </a:cubicBezTo>
                  <a:cubicBezTo>
                    <a:pt x="11746" y="576"/>
                    <a:pt x="13392" y="687"/>
                    <a:pt x="15066" y="799"/>
                  </a:cubicBezTo>
                  <a:lnTo>
                    <a:pt x="15066" y="715"/>
                  </a:lnTo>
                  <a:cubicBezTo>
                    <a:pt x="13392" y="604"/>
                    <a:pt x="11746" y="492"/>
                    <a:pt x="10183" y="380"/>
                  </a:cubicBezTo>
                  <a:cubicBezTo>
                    <a:pt x="7114" y="175"/>
                    <a:pt x="4445" y="0"/>
                    <a:pt x="2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11"/>
            <p:cNvSpPr/>
            <p:nvPr/>
          </p:nvSpPr>
          <p:spPr>
            <a:xfrm>
              <a:off x="1988705" y="588975"/>
              <a:ext cx="406649" cy="18701"/>
            </a:xfrm>
            <a:custGeom>
              <a:avLst/>
              <a:gdLst/>
              <a:ahLst/>
              <a:cxnLst/>
              <a:rect l="l" t="t" r="r" b="b"/>
              <a:pathLst>
                <a:path w="14982" h="689" extrusionOk="0">
                  <a:moveTo>
                    <a:pt x="2154" y="0"/>
                  </a:moveTo>
                  <a:cubicBezTo>
                    <a:pt x="1229" y="0"/>
                    <a:pt x="496" y="45"/>
                    <a:pt x="0" y="158"/>
                  </a:cubicBezTo>
                  <a:lnTo>
                    <a:pt x="28" y="242"/>
                  </a:lnTo>
                  <a:cubicBezTo>
                    <a:pt x="518" y="138"/>
                    <a:pt x="1253" y="96"/>
                    <a:pt x="2185" y="96"/>
                  </a:cubicBezTo>
                  <a:cubicBezTo>
                    <a:pt x="3749" y="96"/>
                    <a:pt x="5867" y="214"/>
                    <a:pt x="8314" y="354"/>
                  </a:cubicBezTo>
                  <a:cubicBezTo>
                    <a:pt x="10323" y="465"/>
                    <a:pt x="12583" y="605"/>
                    <a:pt x="14982" y="689"/>
                  </a:cubicBezTo>
                  <a:lnTo>
                    <a:pt x="14982" y="605"/>
                  </a:lnTo>
                  <a:cubicBezTo>
                    <a:pt x="12583" y="521"/>
                    <a:pt x="10323" y="382"/>
                    <a:pt x="8314" y="270"/>
                  </a:cubicBezTo>
                  <a:cubicBezTo>
                    <a:pt x="5855" y="129"/>
                    <a:pt x="3727"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11"/>
            <p:cNvSpPr/>
            <p:nvPr/>
          </p:nvSpPr>
          <p:spPr>
            <a:xfrm>
              <a:off x="2065926" y="602953"/>
              <a:ext cx="329429" cy="13056"/>
            </a:xfrm>
            <a:custGeom>
              <a:avLst/>
              <a:gdLst/>
              <a:ahLst/>
              <a:cxnLst/>
              <a:rect l="l" t="t" r="r" b="b"/>
              <a:pathLst>
                <a:path w="12137" h="481" extrusionOk="0">
                  <a:moveTo>
                    <a:pt x="1472" y="1"/>
                  </a:moveTo>
                  <a:cubicBezTo>
                    <a:pt x="950" y="1"/>
                    <a:pt x="469" y="11"/>
                    <a:pt x="1" y="34"/>
                  </a:cubicBezTo>
                  <a:lnTo>
                    <a:pt x="1" y="118"/>
                  </a:lnTo>
                  <a:cubicBezTo>
                    <a:pt x="469" y="95"/>
                    <a:pt x="950" y="84"/>
                    <a:pt x="1472" y="84"/>
                  </a:cubicBezTo>
                  <a:cubicBezTo>
                    <a:pt x="2846" y="84"/>
                    <a:pt x="4501" y="156"/>
                    <a:pt x="6948" y="257"/>
                  </a:cubicBezTo>
                  <a:cubicBezTo>
                    <a:pt x="8315" y="313"/>
                    <a:pt x="10045" y="397"/>
                    <a:pt x="12137" y="480"/>
                  </a:cubicBezTo>
                  <a:lnTo>
                    <a:pt x="12137" y="397"/>
                  </a:lnTo>
                  <a:cubicBezTo>
                    <a:pt x="10045" y="313"/>
                    <a:pt x="8343" y="229"/>
                    <a:pt x="6948" y="174"/>
                  </a:cubicBezTo>
                  <a:cubicBezTo>
                    <a:pt x="4501" y="72"/>
                    <a:pt x="2846"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11"/>
            <p:cNvSpPr/>
            <p:nvPr/>
          </p:nvSpPr>
          <p:spPr>
            <a:xfrm>
              <a:off x="2156039" y="616687"/>
              <a:ext cx="239315" cy="6894"/>
            </a:xfrm>
            <a:custGeom>
              <a:avLst/>
              <a:gdLst/>
              <a:ahLst/>
              <a:cxnLst/>
              <a:rect l="l" t="t" r="r" b="b"/>
              <a:pathLst>
                <a:path w="8817" h="254" extrusionOk="0">
                  <a:moveTo>
                    <a:pt x="2406" y="0"/>
                  </a:moveTo>
                  <a:cubicBezTo>
                    <a:pt x="1551" y="0"/>
                    <a:pt x="792" y="19"/>
                    <a:pt x="1" y="58"/>
                  </a:cubicBezTo>
                  <a:lnTo>
                    <a:pt x="1" y="142"/>
                  </a:lnTo>
                  <a:cubicBezTo>
                    <a:pt x="792" y="102"/>
                    <a:pt x="1551" y="84"/>
                    <a:pt x="2406" y="84"/>
                  </a:cubicBezTo>
                  <a:cubicBezTo>
                    <a:pt x="3965" y="84"/>
                    <a:pt x="5844" y="145"/>
                    <a:pt x="8817" y="253"/>
                  </a:cubicBezTo>
                  <a:lnTo>
                    <a:pt x="8817" y="170"/>
                  </a:lnTo>
                  <a:cubicBezTo>
                    <a:pt x="5844" y="62"/>
                    <a:pt x="396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11"/>
            <p:cNvSpPr/>
            <p:nvPr/>
          </p:nvSpPr>
          <p:spPr>
            <a:xfrm>
              <a:off x="2243139" y="628983"/>
              <a:ext cx="152215" cy="4451"/>
            </a:xfrm>
            <a:custGeom>
              <a:avLst/>
              <a:gdLst/>
              <a:ahLst/>
              <a:cxnLst/>
              <a:rect l="l" t="t" r="r" b="b"/>
              <a:pathLst>
                <a:path w="5608" h="164" extrusionOk="0">
                  <a:moveTo>
                    <a:pt x="3218" y="1"/>
                  </a:moveTo>
                  <a:cubicBezTo>
                    <a:pt x="2341" y="1"/>
                    <a:pt x="1652" y="31"/>
                    <a:pt x="614" y="79"/>
                  </a:cubicBezTo>
                  <a:lnTo>
                    <a:pt x="0" y="79"/>
                  </a:lnTo>
                  <a:lnTo>
                    <a:pt x="0" y="163"/>
                  </a:lnTo>
                  <a:lnTo>
                    <a:pt x="614" y="163"/>
                  </a:lnTo>
                  <a:cubicBezTo>
                    <a:pt x="1668" y="114"/>
                    <a:pt x="2354" y="85"/>
                    <a:pt x="3226" y="85"/>
                  </a:cubicBezTo>
                  <a:cubicBezTo>
                    <a:pt x="3855" y="85"/>
                    <a:pt x="4580" y="100"/>
                    <a:pt x="5608" y="135"/>
                  </a:cubicBezTo>
                  <a:lnTo>
                    <a:pt x="5608" y="51"/>
                  </a:lnTo>
                  <a:cubicBezTo>
                    <a:pt x="4580" y="16"/>
                    <a:pt x="3850"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11"/>
            <p:cNvSpPr/>
            <p:nvPr/>
          </p:nvSpPr>
          <p:spPr>
            <a:xfrm>
              <a:off x="1749417" y="599316"/>
              <a:ext cx="116631" cy="23505"/>
            </a:xfrm>
            <a:custGeom>
              <a:avLst/>
              <a:gdLst/>
              <a:ahLst/>
              <a:cxnLst/>
              <a:rect l="l" t="t" r="r" b="b"/>
              <a:pathLst>
                <a:path w="4297" h="866" extrusionOk="0">
                  <a:moveTo>
                    <a:pt x="4101" y="56"/>
                  </a:moveTo>
                  <a:cubicBezTo>
                    <a:pt x="4129" y="56"/>
                    <a:pt x="4157" y="84"/>
                    <a:pt x="4185" y="112"/>
                  </a:cubicBezTo>
                  <a:cubicBezTo>
                    <a:pt x="4213" y="112"/>
                    <a:pt x="4241" y="140"/>
                    <a:pt x="4241" y="168"/>
                  </a:cubicBezTo>
                  <a:lnTo>
                    <a:pt x="4241" y="196"/>
                  </a:lnTo>
                  <a:lnTo>
                    <a:pt x="4213" y="670"/>
                  </a:lnTo>
                  <a:cubicBezTo>
                    <a:pt x="4213" y="698"/>
                    <a:pt x="4185" y="726"/>
                    <a:pt x="4157" y="754"/>
                  </a:cubicBezTo>
                  <a:cubicBezTo>
                    <a:pt x="4129" y="782"/>
                    <a:pt x="4101" y="810"/>
                    <a:pt x="4073" y="810"/>
                  </a:cubicBezTo>
                  <a:lnTo>
                    <a:pt x="698" y="810"/>
                  </a:lnTo>
                  <a:cubicBezTo>
                    <a:pt x="558" y="810"/>
                    <a:pt x="279" y="447"/>
                    <a:pt x="112" y="252"/>
                  </a:cubicBezTo>
                  <a:cubicBezTo>
                    <a:pt x="84" y="224"/>
                    <a:pt x="56" y="196"/>
                    <a:pt x="56" y="196"/>
                  </a:cubicBezTo>
                  <a:lnTo>
                    <a:pt x="56" y="168"/>
                  </a:lnTo>
                  <a:cubicBezTo>
                    <a:pt x="56" y="140"/>
                    <a:pt x="56" y="112"/>
                    <a:pt x="84" y="84"/>
                  </a:cubicBezTo>
                  <a:cubicBezTo>
                    <a:pt x="112" y="56"/>
                    <a:pt x="140" y="56"/>
                    <a:pt x="167" y="56"/>
                  </a:cubicBezTo>
                  <a:close/>
                  <a:moveTo>
                    <a:pt x="167" y="1"/>
                  </a:moveTo>
                  <a:cubicBezTo>
                    <a:pt x="112" y="1"/>
                    <a:pt x="56" y="29"/>
                    <a:pt x="28" y="56"/>
                  </a:cubicBezTo>
                  <a:cubicBezTo>
                    <a:pt x="0" y="84"/>
                    <a:pt x="0" y="140"/>
                    <a:pt x="0" y="168"/>
                  </a:cubicBezTo>
                  <a:cubicBezTo>
                    <a:pt x="0" y="196"/>
                    <a:pt x="0" y="196"/>
                    <a:pt x="0" y="196"/>
                  </a:cubicBezTo>
                  <a:lnTo>
                    <a:pt x="0" y="224"/>
                  </a:lnTo>
                  <a:cubicBezTo>
                    <a:pt x="28" y="224"/>
                    <a:pt x="56" y="252"/>
                    <a:pt x="84" y="308"/>
                  </a:cubicBezTo>
                  <a:cubicBezTo>
                    <a:pt x="223" y="503"/>
                    <a:pt x="530" y="865"/>
                    <a:pt x="698" y="865"/>
                  </a:cubicBezTo>
                  <a:lnTo>
                    <a:pt x="4073" y="865"/>
                  </a:lnTo>
                  <a:cubicBezTo>
                    <a:pt x="4129" y="865"/>
                    <a:pt x="4157" y="838"/>
                    <a:pt x="4213" y="810"/>
                  </a:cubicBezTo>
                  <a:cubicBezTo>
                    <a:pt x="4241" y="782"/>
                    <a:pt x="4269" y="726"/>
                    <a:pt x="4269" y="670"/>
                  </a:cubicBezTo>
                  <a:lnTo>
                    <a:pt x="4296" y="196"/>
                  </a:lnTo>
                  <a:lnTo>
                    <a:pt x="4296" y="168"/>
                  </a:lnTo>
                  <a:cubicBezTo>
                    <a:pt x="4296" y="140"/>
                    <a:pt x="4269" y="84"/>
                    <a:pt x="4241" y="56"/>
                  </a:cubicBez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11"/>
            <p:cNvSpPr/>
            <p:nvPr/>
          </p:nvSpPr>
          <p:spPr>
            <a:xfrm>
              <a:off x="1749417" y="599316"/>
              <a:ext cx="115111" cy="7600"/>
            </a:xfrm>
            <a:custGeom>
              <a:avLst/>
              <a:gdLst/>
              <a:ahLst/>
              <a:cxnLst/>
              <a:rect l="l" t="t" r="r" b="b"/>
              <a:pathLst>
                <a:path w="4241" h="280" extrusionOk="0">
                  <a:moveTo>
                    <a:pt x="167" y="1"/>
                  </a:moveTo>
                  <a:cubicBezTo>
                    <a:pt x="112" y="1"/>
                    <a:pt x="56" y="29"/>
                    <a:pt x="28" y="56"/>
                  </a:cubicBezTo>
                  <a:cubicBezTo>
                    <a:pt x="0" y="84"/>
                    <a:pt x="0" y="140"/>
                    <a:pt x="0" y="168"/>
                  </a:cubicBezTo>
                  <a:cubicBezTo>
                    <a:pt x="0" y="196"/>
                    <a:pt x="0" y="196"/>
                    <a:pt x="0" y="196"/>
                  </a:cubicBezTo>
                  <a:lnTo>
                    <a:pt x="0" y="224"/>
                  </a:lnTo>
                  <a:cubicBezTo>
                    <a:pt x="0" y="224"/>
                    <a:pt x="28" y="252"/>
                    <a:pt x="56" y="280"/>
                  </a:cubicBezTo>
                  <a:lnTo>
                    <a:pt x="112" y="280"/>
                  </a:lnTo>
                  <a:lnTo>
                    <a:pt x="112" y="252"/>
                  </a:lnTo>
                  <a:cubicBezTo>
                    <a:pt x="84" y="224"/>
                    <a:pt x="56" y="196"/>
                    <a:pt x="56" y="196"/>
                  </a:cubicBezTo>
                  <a:lnTo>
                    <a:pt x="56" y="168"/>
                  </a:lnTo>
                  <a:cubicBezTo>
                    <a:pt x="56" y="140"/>
                    <a:pt x="56" y="112"/>
                    <a:pt x="84" y="84"/>
                  </a:cubicBezTo>
                  <a:cubicBezTo>
                    <a:pt x="112" y="56"/>
                    <a:pt x="140" y="56"/>
                    <a:pt x="167" y="56"/>
                  </a:cubicBezTo>
                  <a:lnTo>
                    <a:pt x="4241" y="56"/>
                  </a:ln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11"/>
            <p:cNvSpPr/>
            <p:nvPr/>
          </p:nvSpPr>
          <p:spPr>
            <a:xfrm>
              <a:off x="2253724" y="516016"/>
              <a:ext cx="3827" cy="4587"/>
            </a:xfrm>
            <a:custGeom>
              <a:avLst/>
              <a:gdLst/>
              <a:ahLst/>
              <a:cxnLst/>
              <a:rect l="l" t="t" r="r" b="b"/>
              <a:pathLst>
                <a:path w="141" h="169" extrusionOk="0">
                  <a:moveTo>
                    <a:pt x="85" y="168"/>
                  </a:moveTo>
                  <a:cubicBezTo>
                    <a:pt x="112" y="168"/>
                    <a:pt x="140" y="112"/>
                    <a:pt x="140" y="84"/>
                  </a:cubicBezTo>
                  <a:cubicBezTo>
                    <a:pt x="140" y="29"/>
                    <a:pt x="112" y="1"/>
                    <a:pt x="85" y="1"/>
                  </a:cubicBezTo>
                  <a:cubicBezTo>
                    <a:pt x="29" y="1"/>
                    <a:pt x="1" y="29"/>
                    <a:pt x="1" y="84"/>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11"/>
            <p:cNvSpPr/>
            <p:nvPr/>
          </p:nvSpPr>
          <p:spPr>
            <a:xfrm>
              <a:off x="2252964" y="515256"/>
              <a:ext cx="4587" cy="4587"/>
            </a:xfrm>
            <a:custGeom>
              <a:avLst/>
              <a:gdLst/>
              <a:ahLst/>
              <a:cxnLst/>
              <a:rect l="l" t="t" r="r" b="b"/>
              <a:pathLst>
                <a:path w="169" h="169" extrusionOk="0">
                  <a:moveTo>
                    <a:pt x="85" y="168"/>
                  </a:moveTo>
                  <a:cubicBezTo>
                    <a:pt x="113" y="168"/>
                    <a:pt x="168" y="112"/>
                    <a:pt x="168" y="85"/>
                  </a:cubicBezTo>
                  <a:cubicBezTo>
                    <a:pt x="168" y="29"/>
                    <a:pt x="113"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11"/>
            <p:cNvSpPr/>
            <p:nvPr/>
          </p:nvSpPr>
          <p:spPr>
            <a:xfrm>
              <a:off x="2295388" y="516016"/>
              <a:ext cx="3800" cy="4587"/>
            </a:xfrm>
            <a:custGeom>
              <a:avLst/>
              <a:gdLst/>
              <a:ahLst/>
              <a:cxnLst/>
              <a:rect l="l" t="t" r="r" b="b"/>
              <a:pathLst>
                <a:path w="140" h="169" extrusionOk="0">
                  <a:moveTo>
                    <a:pt x="56" y="168"/>
                  </a:moveTo>
                  <a:cubicBezTo>
                    <a:pt x="112" y="168"/>
                    <a:pt x="140" y="112"/>
                    <a:pt x="140" y="84"/>
                  </a:cubicBezTo>
                  <a:cubicBezTo>
                    <a:pt x="140" y="29"/>
                    <a:pt x="112" y="1"/>
                    <a:pt x="56" y="1"/>
                  </a:cubicBezTo>
                  <a:cubicBezTo>
                    <a:pt x="28" y="1"/>
                    <a:pt x="0" y="29"/>
                    <a:pt x="0" y="84"/>
                  </a:cubicBezTo>
                  <a:cubicBezTo>
                    <a:pt x="0" y="112"/>
                    <a:pt x="28" y="168"/>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11"/>
            <p:cNvSpPr/>
            <p:nvPr/>
          </p:nvSpPr>
          <p:spPr>
            <a:xfrm>
              <a:off x="2294628" y="515256"/>
              <a:ext cx="3800" cy="4587"/>
            </a:xfrm>
            <a:custGeom>
              <a:avLst/>
              <a:gdLst/>
              <a:ahLst/>
              <a:cxnLst/>
              <a:rect l="l" t="t" r="r" b="b"/>
              <a:pathLst>
                <a:path w="140" h="169" extrusionOk="0">
                  <a:moveTo>
                    <a:pt x="84" y="168"/>
                  </a:moveTo>
                  <a:cubicBezTo>
                    <a:pt x="112" y="168"/>
                    <a:pt x="140" y="112"/>
                    <a:pt x="140" y="85"/>
                  </a:cubicBezTo>
                  <a:cubicBezTo>
                    <a:pt x="140" y="29"/>
                    <a:pt x="112" y="1"/>
                    <a:pt x="84" y="1"/>
                  </a:cubicBezTo>
                  <a:cubicBezTo>
                    <a:pt x="28" y="1"/>
                    <a:pt x="0" y="29"/>
                    <a:pt x="0" y="85"/>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11"/>
            <p:cNvSpPr/>
            <p:nvPr/>
          </p:nvSpPr>
          <p:spPr>
            <a:xfrm>
              <a:off x="2337025" y="516016"/>
              <a:ext cx="3827" cy="4587"/>
            </a:xfrm>
            <a:custGeom>
              <a:avLst/>
              <a:gdLst/>
              <a:ahLst/>
              <a:cxnLst/>
              <a:rect l="l" t="t" r="r" b="b"/>
              <a:pathLst>
                <a:path w="141" h="169" extrusionOk="0">
                  <a:moveTo>
                    <a:pt x="57" y="168"/>
                  </a:moveTo>
                  <a:cubicBezTo>
                    <a:pt x="112" y="168"/>
                    <a:pt x="140" y="112"/>
                    <a:pt x="140" y="84"/>
                  </a:cubicBezTo>
                  <a:cubicBezTo>
                    <a:pt x="140" y="29"/>
                    <a:pt x="112" y="1"/>
                    <a:pt x="57" y="1"/>
                  </a:cubicBezTo>
                  <a:cubicBezTo>
                    <a:pt x="29" y="1"/>
                    <a:pt x="1" y="29"/>
                    <a:pt x="1" y="84"/>
                  </a:cubicBezTo>
                  <a:cubicBezTo>
                    <a:pt x="1" y="112"/>
                    <a:pt x="29" y="168"/>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11"/>
            <p:cNvSpPr/>
            <p:nvPr/>
          </p:nvSpPr>
          <p:spPr>
            <a:xfrm>
              <a:off x="2336265" y="515256"/>
              <a:ext cx="3827" cy="4587"/>
            </a:xfrm>
            <a:custGeom>
              <a:avLst/>
              <a:gdLst/>
              <a:ahLst/>
              <a:cxnLst/>
              <a:rect l="l" t="t" r="r" b="b"/>
              <a:pathLst>
                <a:path w="141" h="169" extrusionOk="0">
                  <a:moveTo>
                    <a:pt x="85" y="168"/>
                  </a:moveTo>
                  <a:cubicBezTo>
                    <a:pt x="112" y="168"/>
                    <a:pt x="140" y="112"/>
                    <a:pt x="140" y="85"/>
                  </a:cubicBezTo>
                  <a:cubicBezTo>
                    <a:pt x="140"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11"/>
            <p:cNvSpPr/>
            <p:nvPr/>
          </p:nvSpPr>
          <p:spPr>
            <a:xfrm>
              <a:off x="1803919" y="575838"/>
              <a:ext cx="3827" cy="4587"/>
            </a:xfrm>
            <a:custGeom>
              <a:avLst/>
              <a:gdLst/>
              <a:ahLst/>
              <a:cxnLst/>
              <a:rect l="l" t="t" r="r" b="b"/>
              <a:pathLst>
                <a:path w="141" h="169" extrusionOk="0">
                  <a:moveTo>
                    <a:pt x="84" y="168"/>
                  </a:moveTo>
                  <a:cubicBezTo>
                    <a:pt x="112" y="168"/>
                    <a:pt x="140" y="112"/>
                    <a:pt x="140" y="84"/>
                  </a:cubicBezTo>
                  <a:cubicBezTo>
                    <a:pt x="140" y="29"/>
                    <a:pt x="112" y="1"/>
                    <a:pt x="84" y="1"/>
                  </a:cubicBezTo>
                  <a:cubicBezTo>
                    <a:pt x="29" y="1"/>
                    <a:pt x="1" y="29"/>
                    <a:pt x="1" y="84"/>
                  </a:cubicBezTo>
                  <a:cubicBezTo>
                    <a:pt x="1" y="112"/>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11"/>
            <p:cNvSpPr/>
            <p:nvPr/>
          </p:nvSpPr>
          <p:spPr>
            <a:xfrm>
              <a:off x="1803159" y="575078"/>
              <a:ext cx="4587" cy="4587"/>
            </a:xfrm>
            <a:custGeom>
              <a:avLst/>
              <a:gdLst/>
              <a:ahLst/>
              <a:cxnLst/>
              <a:rect l="l" t="t" r="r" b="b"/>
              <a:pathLst>
                <a:path w="169" h="169" extrusionOk="0">
                  <a:moveTo>
                    <a:pt x="85" y="168"/>
                  </a:moveTo>
                  <a:cubicBezTo>
                    <a:pt x="112" y="168"/>
                    <a:pt x="168" y="112"/>
                    <a:pt x="168" y="85"/>
                  </a:cubicBezTo>
                  <a:cubicBezTo>
                    <a:pt x="168"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11"/>
            <p:cNvSpPr/>
            <p:nvPr/>
          </p:nvSpPr>
          <p:spPr>
            <a:xfrm>
              <a:off x="1829677" y="575838"/>
              <a:ext cx="4560" cy="4587"/>
            </a:xfrm>
            <a:custGeom>
              <a:avLst/>
              <a:gdLst/>
              <a:ahLst/>
              <a:cxnLst/>
              <a:rect l="l" t="t" r="r" b="b"/>
              <a:pathLst>
                <a:path w="168" h="169" extrusionOk="0">
                  <a:moveTo>
                    <a:pt x="84" y="168"/>
                  </a:moveTo>
                  <a:cubicBezTo>
                    <a:pt x="112" y="168"/>
                    <a:pt x="168" y="112"/>
                    <a:pt x="168" y="84"/>
                  </a:cubicBezTo>
                  <a:cubicBezTo>
                    <a:pt x="168"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11"/>
            <p:cNvSpPr/>
            <p:nvPr/>
          </p:nvSpPr>
          <p:spPr>
            <a:xfrm>
              <a:off x="1828917" y="575078"/>
              <a:ext cx="4560" cy="4587"/>
            </a:xfrm>
            <a:custGeom>
              <a:avLst/>
              <a:gdLst/>
              <a:ahLst/>
              <a:cxnLst/>
              <a:rect l="l" t="t" r="r" b="b"/>
              <a:pathLst>
                <a:path w="168" h="169" extrusionOk="0">
                  <a:moveTo>
                    <a:pt x="84" y="168"/>
                  </a:moveTo>
                  <a:cubicBezTo>
                    <a:pt x="140" y="168"/>
                    <a:pt x="168" y="112"/>
                    <a:pt x="168" y="85"/>
                  </a:cubicBezTo>
                  <a:cubicBezTo>
                    <a:pt x="168" y="29"/>
                    <a:pt x="140" y="1"/>
                    <a:pt x="84" y="1"/>
                  </a:cubicBezTo>
                  <a:cubicBezTo>
                    <a:pt x="56" y="1"/>
                    <a:pt x="0" y="29"/>
                    <a:pt x="0" y="85"/>
                  </a:cubicBezTo>
                  <a:cubicBezTo>
                    <a:pt x="0" y="112"/>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11"/>
            <p:cNvSpPr/>
            <p:nvPr/>
          </p:nvSpPr>
          <p:spPr>
            <a:xfrm>
              <a:off x="1844063" y="575838"/>
              <a:ext cx="3800" cy="4587"/>
            </a:xfrm>
            <a:custGeom>
              <a:avLst/>
              <a:gdLst/>
              <a:ahLst/>
              <a:cxnLst/>
              <a:rect l="l" t="t" r="r" b="b"/>
              <a:pathLst>
                <a:path w="140" h="169" extrusionOk="0">
                  <a:moveTo>
                    <a:pt x="84" y="168"/>
                  </a:moveTo>
                  <a:cubicBezTo>
                    <a:pt x="112" y="168"/>
                    <a:pt x="140" y="112"/>
                    <a:pt x="140" y="84"/>
                  </a:cubicBezTo>
                  <a:cubicBezTo>
                    <a:pt x="140"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11"/>
            <p:cNvSpPr/>
            <p:nvPr/>
          </p:nvSpPr>
          <p:spPr>
            <a:xfrm>
              <a:off x="1843303" y="575078"/>
              <a:ext cx="4560" cy="4587"/>
            </a:xfrm>
            <a:custGeom>
              <a:avLst/>
              <a:gdLst/>
              <a:ahLst/>
              <a:cxnLst/>
              <a:rect l="l" t="t" r="r" b="b"/>
              <a:pathLst>
                <a:path w="168" h="169" extrusionOk="0">
                  <a:moveTo>
                    <a:pt x="84" y="168"/>
                  </a:moveTo>
                  <a:cubicBezTo>
                    <a:pt x="112" y="168"/>
                    <a:pt x="168" y="112"/>
                    <a:pt x="168" y="85"/>
                  </a:cubicBezTo>
                  <a:cubicBezTo>
                    <a:pt x="168" y="29"/>
                    <a:pt x="112" y="1"/>
                    <a:pt x="84" y="1"/>
                  </a:cubicBezTo>
                  <a:cubicBezTo>
                    <a:pt x="28" y="1"/>
                    <a:pt x="1" y="29"/>
                    <a:pt x="1" y="85"/>
                  </a:cubicBezTo>
                  <a:cubicBezTo>
                    <a:pt x="1"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1" name="Google Shape;471;p11"/>
          <p:cNvSpPr/>
          <p:nvPr/>
        </p:nvSpPr>
        <p:spPr>
          <a:xfrm>
            <a:off x="325991" y="29557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11"/>
          <p:cNvSpPr/>
          <p:nvPr/>
        </p:nvSpPr>
        <p:spPr>
          <a:xfrm>
            <a:off x="6807566" y="650763"/>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3" name="Google Shape;473;p11"/>
          <p:cNvGrpSpPr/>
          <p:nvPr/>
        </p:nvGrpSpPr>
        <p:grpSpPr>
          <a:xfrm>
            <a:off x="-585347" y="1595008"/>
            <a:ext cx="1792608" cy="3198567"/>
            <a:chOff x="5068450" y="2312050"/>
            <a:chExt cx="1136000" cy="2026975"/>
          </a:xfrm>
        </p:grpSpPr>
        <p:sp>
          <p:nvSpPr>
            <p:cNvPr id="474" name="Google Shape;474;p11"/>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11"/>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11"/>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11"/>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11"/>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79;p11"/>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11"/>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11"/>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82;p11"/>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11"/>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11"/>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11"/>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11"/>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11"/>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11"/>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11"/>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11"/>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11"/>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11"/>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11"/>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11"/>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11"/>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11"/>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11"/>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11"/>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11"/>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11"/>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11"/>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11"/>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 name="Google Shape;503;p11"/>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11"/>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11"/>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11"/>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507;p11"/>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11"/>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11"/>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11"/>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11"/>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11"/>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11"/>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11"/>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11"/>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11"/>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11"/>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11"/>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11"/>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11"/>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11"/>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11"/>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11"/>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11"/>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11"/>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11"/>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11"/>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11"/>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11"/>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11"/>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531;p11"/>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11"/>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11"/>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11"/>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11"/>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11"/>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11"/>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11"/>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11"/>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11"/>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11"/>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11"/>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11"/>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11"/>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11"/>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11"/>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11"/>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11"/>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11"/>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0" name="Google Shape;550;p11"/>
          <p:cNvGrpSpPr/>
          <p:nvPr/>
        </p:nvGrpSpPr>
        <p:grpSpPr>
          <a:xfrm>
            <a:off x="7853770" y="423492"/>
            <a:ext cx="1309697" cy="4370052"/>
            <a:chOff x="2513300" y="1329600"/>
            <a:chExt cx="904175" cy="3016950"/>
          </a:xfrm>
        </p:grpSpPr>
        <p:sp>
          <p:nvSpPr>
            <p:cNvPr id="551" name="Google Shape;551;p11"/>
            <p:cNvSpPr/>
            <p:nvPr/>
          </p:nvSpPr>
          <p:spPr>
            <a:xfrm>
              <a:off x="2567825" y="1329600"/>
              <a:ext cx="849650" cy="3016950"/>
            </a:xfrm>
            <a:custGeom>
              <a:avLst/>
              <a:gdLst/>
              <a:ahLst/>
              <a:cxnLst/>
              <a:rect l="l" t="t" r="r" b="b"/>
              <a:pathLst>
                <a:path w="33986" h="120678" extrusionOk="0">
                  <a:moveTo>
                    <a:pt x="8296" y="0"/>
                  </a:moveTo>
                  <a:lnTo>
                    <a:pt x="5614" y="3133"/>
                  </a:lnTo>
                  <a:lnTo>
                    <a:pt x="7143" y="3133"/>
                  </a:lnTo>
                  <a:lnTo>
                    <a:pt x="7143" y="10076"/>
                  </a:lnTo>
                  <a:lnTo>
                    <a:pt x="5288" y="14712"/>
                  </a:lnTo>
                  <a:lnTo>
                    <a:pt x="7143" y="14712"/>
                  </a:lnTo>
                  <a:lnTo>
                    <a:pt x="7143" y="21630"/>
                  </a:lnTo>
                  <a:lnTo>
                    <a:pt x="3910" y="21630"/>
                  </a:lnTo>
                  <a:lnTo>
                    <a:pt x="3910" y="26266"/>
                  </a:lnTo>
                  <a:lnTo>
                    <a:pt x="7143" y="26266"/>
                  </a:lnTo>
                  <a:lnTo>
                    <a:pt x="7143" y="33209"/>
                  </a:lnTo>
                  <a:lnTo>
                    <a:pt x="2732" y="33209"/>
                  </a:lnTo>
                  <a:lnTo>
                    <a:pt x="2732" y="31655"/>
                  </a:lnTo>
                  <a:lnTo>
                    <a:pt x="0" y="32682"/>
                  </a:lnTo>
                  <a:lnTo>
                    <a:pt x="0" y="66467"/>
                  </a:lnTo>
                  <a:lnTo>
                    <a:pt x="5790" y="70728"/>
                  </a:lnTo>
                  <a:lnTo>
                    <a:pt x="12932" y="64412"/>
                  </a:lnTo>
                  <a:lnTo>
                    <a:pt x="18722" y="69901"/>
                  </a:lnTo>
                  <a:lnTo>
                    <a:pt x="12932" y="68447"/>
                  </a:lnTo>
                  <a:lnTo>
                    <a:pt x="6015" y="75991"/>
                  </a:lnTo>
                  <a:lnTo>
                    <a:pt x="0" y="72632"/>
                  </a:lnTo>
                  <a:lnTo>
                    <a:pt x="0" y="120678"/>
                  </a:lnTo>
                  <a:lnTo>
                    <a:pt x="33985" y="120678"/>
                  </a:lnTo>
                  <a:lnTo>
                    <a:pt x="33985" y="55164"/>
                  </a:lnTo>
                  <a:lnTo>
                    <a:pt x="31128" y="58572"/>
                  </a:lnTo>
                  <a:lnTo>
                    <a:pt x="30702" y="56316"/>
                  </a:lnTo>
                  <a:lnTo>
                    <a:pt x="26692" y="56316"/>
                  </a:lnTo>
                  <a:lnTo>
                    <a:pt x="26692" y="49374"/>
                  </a:lnTo>
                  <a:lnTo>
                    <a:pt x="29374" y="49374"/>
                  </a:lnTo>
                  <a:lnTo>
                    <a:pt x="28496" y="44763"/>
                  </a:lnTo>
                  <a:lnTo>
                    <a:pt x="26692" y="44763"/>
                  </a:lnTo>
                  <a:lnTo>
                    <a:pt x="26692" y="37820"/>
                  </a:lnTo>
                  <a:lnTo>
                    <a:pt x="27168" y="37820"/>
                  </a:lnTo>
                  <a:lnTo>
                    <a:pt x="26692" y="35414"/>
                  </a:lnTo>
                  <a:lnTo>
                    <a:pt x="27644" y="33209"/>
                  </a:lnTo>
                  <a:lnTo>
                    <a:pt x="26692" y="33209"/>
                  </a:lnTo>
                  <a:lnTo>
                    <a:pt x="26692" y="26266"/>
                  </a:lnTo>
                  <a:lnTo>
                    <a:pt x="30552" y="26266"/>
                  </a:lnTo>
                  <a:lnTo>
                    <a:pt x="33985" y="18096"/>
                  </a:lnTo>
                  <a:lnTo>
                    <a:pt x="339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11"/>
            <p:cNvSpPr/>
            <p:nvPr/>
          </p:nvSpPr>
          <p:spPr>
            <a:xfrm>
              <a:off x="2835975" y="1407925"/>
              <a:ext cx="110300" cy="173575"/>
            </a:xfrm>
            <a:custGeom>
              <a:avLst/>
              <a:gdLst/>
              <a:ahLst/>
              <a:cxnLst/>
              <a:rect l="l" t="t" r="r" b="b"/>
              <a:pathLst>
                <a:path w="4412" h="6943" extrusionOk="0">
                  <a:moveTo>
                    <a:pt x="1" y="0"/>
                  </a:moveTo>
                  <a:lnTo>
                    <a:pt x="1" y="6943"/>
                  </a:lnTo>
                  <a:lnTo>
                    <a:pt x="4412" y="6943"/>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11"/>
            <p:cNvSpPr/>
            <p:nvPr/>
          </p:nvSpPr>
          <p:spPr>
            <a:xfrm>
              <a:off x="3235100" y="1407925"/>
              <a:ext cx="110925" cy="173575"/>
            </a:xfrm>
            <a:custGeom>
              <a:avLst/>
              <a:gdLst/>
              <a:ahLst/>
              <a:cxnLst/>
              <a:rect l="l" t="t" r="r" b="b"/>
              <a:pathLst>
                <a:path w="4437" h="6943" extrusionOk="0">
                  <a:moveTo>
                    <a:pt x="1" y="0"/>
                  </a:moveTo>
                  <a:lnTo>
                    <a:pt x="1" y="6943"/>
                  </a:lnTo>
                  <a:lnTo>
                    <a:pt x="4437" y="6943"/>
                  </a:lnTo>
                  <a:lnTo>
                    <a:pt x="44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 name="Google Shape;554;p11"/>
            <p:cNvSpPr/>
            <p:nvPr/>
          </p:nvSpPr>
          <p:spPr>
            <a:xfrm>
              <a:off x="3035850" y="1697400"/>
              <a:ext cx="110300" cy="172950"/>
            </a:xfrm>
            <a:custGeom>
              <a:avLst/>
              <a:gdLst/>
              <a:ahLst/>
              <a:cxnLst/>
              <a:rect l="l" t="t" r="r" b="b"/>
              <a:pathLst>
                <a:path w="4412" h="6918" extrusionOk="0">
                  <a:moveTo>
                    <a:pt x="1" y="0"/>
                  </a:moveTo>
                  <a:lnTo>
                    <a:pt x="1" y="6918"/>
                  </a:lnTo>
                  <a:lnTo>
                    <a:pt x="4412" y="6918"/>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11"/>
            <p:cNvSpPr/>
            <p:nvPr/>
          </p:nvSpPr>
          <p:spPr>
            <a:xfrm>
              <a:off x="3235100" y="1697400"/>
              <a:ext cx="110925" cy="172950"/>
            </a:xfrm>
            <a:custGeom>
              <a:avLst/>
              <a:gdLst/>
              <a:ahLst/>
              <a:cxnLst/>
              <a:rect l="l" t="t" r="r" b="b"/>
              <a:pathLst>
                <a:path w="4437" h="6918" extrusionOk="0">
                  <a:moveTo>
                    <a:pt x="1" y="0"/>
                  </a:moveTo>
                  <a:lnTo>
                    <a:pt x="1" y="6918"/>
                  </a:lnTo>
                  <a:lnTo>
                    <a:pt x="4437" y="6918"/>
                  </a:lnTo>
                  <a:lnTo>
                    <a:pt x="44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11"/>
            <p:cNvSpPr/>
            <p:nvPr/>
          </p:nvSpPr>
          <p:spPr>
            <a:xfrm>
              <a:off x="3035850" y="1986250"/>
              <a:ext cx="110300" cy="173575"/>
            </a:xfrm>
            <a:custGeom>
              <a:avLst/>
              <a:gdLst/>
              <a:ahLst/>
              <a:cxnLst/>
              <a:rect l="l" t="t" r="r" b="b"/>
              <a:pathLst>
                <a:path w="4412" h="6943" extrusionOk="0">
                  <a:moveTo>
                    <a:pt x="1" y="0"/>
                  </a:moveTo>
                  <a:lnTo>
                    <a:pt x="1" y="6943"/>
                  </a:lnTo>
                  <a:lnTo>
                    <a:pt x="4412" y="6943"/>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11"/>
            <p:cNvSpPr/>
            <p:nvPr/>
          </p:nvSpPr>
          <p:spPr>
            <a:xfrm>
              <a:off x="2835975" y="2275100"/>
              <a:ext cx="110300" cy="173575"/>
            </a:xfrm>
            <a:custGeom>
              <a:avLst/>
              <a:gdLst/>
              <a:ahLst/>
              <a:cxnLst/>
              <a:rect l="l" t="t" r="r" b="b"/>
              <a:pathLst>
                <a:path w="4412" h="6943" extrusionOk="0">
                  <a:moveTo>
                    <a:pt x="1" y="0"/>
                  </a:moveTo>
                  <a:lnTo>
                    <a:pt x="1" y="6943"/>
                  </a:lnTo>
                  <a:lnTo>
                    <a:pt x="4412" y="6943"/>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11"/>
            <p:cNvSpPr/>
            <p:nvPr/>
          </p:nvSpPr>
          <p:spPr>
            <a:xfrm>
              <a:off x="3035850" y="2275100"/>
              <a:ext cx="110300" cy="173575"/>
            </a:xfrm>
            <a:custGeom>
              <a:avLst/>
              <a:gdLst/>
              <a:ahLst/>
              <a:cxnLst/>
              <a:rect l="l" t="t" r="r" b="b"/>
              <a:pathLst>
                <a:path w="4412" h="6943" extrusionOk="0">
                  <a:moveTo>
                    <a:pt x="1" y="0"/>
                  </a:moveTo>
                  <a:lnTo>
                    <a:pt x="1" y="6943"/>
                  </a:lnTo>
                  <a:lnTo>
                    <a:pt x="4412" y="6943"/>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11"/>
            <p:cNvSpPr/>
            <p:nvPr/>
          </p:nvSpPr>
          <p:spPr>
            <a:xfrm>
              <a:off x="2636100" y="2564575"/>
              <a:ext cx="110300" cy="172950"/>
            </a:xfrm>
            <a:custGeom>
              <a:avLst/>
              <a:gdLst/>
              <a:ahLst/>
              <a:cxnLst/>
              <a:rect l="l" t="t" r="r" b="b"/>
              <a:pathLst>
                <a:path w="4412" h="6918" extrusionOk="0">
                  <a:moveTo>
                    <a:pt x="1" y="0"/>
                  </a:moveTo>
                  <a:lnTo>
                    <a:pt x="1" y="6917"/>
                  </a:lnTo>
                  <a:lnTo>
                    <a:pt x="4412" y="6917"/>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11"/>
            <p:cNvSpPr/>
            <p:nvPr/>
          </p:nvSpPr>
          <p:spPr>
            <a:xfrm>
              <a:off x="2835975" y="2564575"/>
              <a:ext cx="110300" cy="172950"/>
            </a:xfrm>
            <a:custGeom>
              <a:avLst/>
              <a:gdLst/>
              <a:ahLst/>
              <a:cxnLst/>
              <a:rect l="l" t="t" r="r" b="b"/>
              <a:pathLst>
                <a:path w="4412" h="6918" extrusionOk="0">
                  <a:moveTo>
                    <a:pt x="1" y="0"/>
                  </a:moveTo>
                  <a:lnTo>
                    <a:pt x="1" y="6917"/>
                  </a:lnTo>
                  <a:lnTo>
                    <a:pt x="4412" y="6917"/>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11"/>
            <p:cNvSpPr/>
            <p:nvPr/>
          </p:nvSpPr>
          <p:spPr>
            <a:xfrm>
              <a:off x="3035850" y="2853425"/>
              <a:ext cx="110300" cy="173575"/>
            </a:xfrm>
            <a:custGeom>
              <a:avLst/>
              <a:gdLst/>
              <a:ahLst/>
              <a:cxnLst/>
              <a:rect l="l" t="t" r="r" b="b"/>
              <a:pathLst>
                <a:path w="4412" h="6943" extrusionOk="0">
                  <a:moveTo>
                    <a:pt x="1" y="0"/>
                  </a:moveTo>
                  <a:lnTo>
                    <a:pt x="1" y="6942"/>
                  </a:lnTo>
                  <a:lnTo>
                    <a:pt x="4412" y="6942"/>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 name="Google Shape;562;p11"/>
            <p:cNvSpPr/>
            <p:nvPr/>
          </p:nvSpPr>
          <p:spPr>
            <a:xfrm>
              <a:off x="3235100" y="2853425"/>
              <a:ext cx="110925" cy="173575"/>
            </a:xfrm>
            <a:custGeom>
              <a:avLst/>
              <a:gdLst/>
              <a:ahLst/>
              <a:cxnLst/>
              <a:rect l="l" t="t" r="r" b="b"/>
              <a:pathLst>
                <a:path w="4437" h="6943" extrusionOk="0">
                  <a:moveTo>
                    <a:pt x="1" y="0"/>
                  </a:moveTo>
                  <a:lnTo>
                    <a:pt x="1" y="6942"/>
                  </a:lnTo>
                  <a:lnTo>
                    <a:pt x="4437" y="6942"/>
                  </a:lnTo>
                  <a:lnTo>
                    <a:pt x="44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 name="Google Shape;563;p11"/>
            <p:cNvSpPr/>
            <p:nvPr/>
          </p:nvSpPr>
          <p:spPr>
            <a:xfrm>
              <a:off x="2835975" y="3142275"/>
              <a:ext cx="110300" cy="173575"/>
            </a:xfrm>
            <a:custGeom>
              <a:avLst/>
              <a:gdLst/>
              <a:ahLst/>
              <a:cxnLst/>
              <a:rect l="l" t="t" r="r" b="b"/>
              <a:pathLst>
                <a:path w="4412" h="6943" extrusionOk="0">
                  <a:moveTo>
                    <a:pt x="1" y="0"/>
                  </a:moveTo>
                  <a:lnTo>
                    <a:pt x="1" y="6942"/>
                  </a:lnTo>
                  <a:lnTo>
                    <a:pt x="4412" y="6942"/>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11"/>
            <p:cNvSpPr/>
            <p:nvPr/>
          </p:nvSpPr>
          <p:spPr>
            <a:xfrm>
              <a:off x="3235100" y="3142275"/>
              <a:ext cx="110925" cy="173575"/>
            </a:xfrm>
            <a:custGeom>
              <a:avLst/>
              <a:gdLst/>
              <a:ahLst/>
              <a:cxnLst/>
              <a:rect l="l" t="t" r="r" b="b"/>
              <a:pathLst>
                <a:path w="4437" h="6943" extrusionOk="0">
                  <a:moveTo>
                    <a:pt x="1" y="0"/>
                  </a:moveTo>
                  <a:lnTo>
                    <a:pt x="1" y="6942"/>
                  </a:lnTo>
                  <a:lnTo>
                    <a:pt x="4437" y="6942"/>
                  </a:lnTo>
                  <a:lnTo>
                    <a:pt x="44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11"/>
            <p:cNvSpPr/>
            <p:nvPr/>
          </p:nvSpPr>
          <p:spPr>
            <a:xfrm>
              <a:off x="2636100" y="3431750"/>
              <a:ext cx="110300" cy="172950"/>
            </a:xfrm>
            <a:custGeom>
              <a:avLst/>
              <a:gdLst/>
              <a:ahLst/>
              <a:cxnLst/>
              <a:rect l="l" t="t" r="r" b="b"/>
              <a:pathLst>
                <a:path w="4412" h="6918" extrusionOk="0">
                  <a:moveTo>
                    <a:pt x="1" y="0"/>
                  </a:moveTo>
                  <a:lnTo>
                    <a:pt x="1" y="6917"/>
                  </a:lnTo>
                  <a:lnTo>
                    <a:pt x="4412" y="6917"/>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11"/>
            <p:cNvSpPr/>
            <p:nvPr/>
          </p:nvSpPr>
          <p:spPr>
            <a:xfrm>
              <a:off x="3035850" y="3431750"/>
              <a:ext cx="110300" cy="172950"/>
            </a:xfrm>
            <a:custGeom>
              <a:avLst/>
              <a:gdLst/>
              <a:ahLst/>
              <a:cxnLst/>
              <a:rect l="l" t="t" r="r" b="b"/>
              <a:pathLst>
                <a:path w="4412" h="6918" extrusionOk="0">
                  <a:moveTo>
                    <a:pt x="1" y="0"/>
                  </a:moveTo>
                  <a:lnTo>
                    <a:pt x="1" y="6917"/>
                  </a:lnTo>
                  <a:lnTo>
                    <a:pt x="4412" y="6917"/>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11"/>
            <p:cNvSpPr/>
            <p:nvPr/>
          </p:nvSpPr>
          <p:spPr>
            <a:xfrm>
              <a:off x="3235100" y="3431750"/>
              <a:ext cx="110925" cy="172950"/>
            </a:xfrm>
            <a:custGeom>
              <a:avLst/>
              <a:gdLst/>
              <a:ahLst/>
              <a:cxnLst/>
              <a:rect l="l" t="t" r="r" b="b"/>
              <a:pathLst>
                <a:path w="4437" h="6918" extrusionOk="0">
                  <a:moveTo>
                    <a:pt x="1" y="0"/>
                  </a:moveTo>
                  <a:lnTo>
                    <a:pt x="1" y="6917"/>
                  </a:lnTo>
                  <a:lnTo>
                    <a:pt x="4437" y="6917"/>
                  </a:lnTo>
                  <a:lnTo>
                    <a:pt x="44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11"/>
            <p:cNvSpPr/>
            <p:nvPr/>
          </p:nvSpPr>
          <p:spPr>
            <a:xfrm>
              <a:off x="2636100" y="3720600"/>
              <a:ext cx="110300" cy="173575"/>
            </a:xfrm>
            <a:custGeom>
              <a:avLst/>
              <a:gdLst/>
              <a:ahLst/>
              <a:cxnLst/>
              <a:rect l="l" t="t" r="r" b="b"/>
              <a:pathLst>
                <a:path w="4412" h="6943" extrusionOk="0">
                  <a:moveTo>
                    <a:pt x="1" y="0"/>
                  </a:moveTo>
                  <a:lnTo>
                    <a:pt x="1" y="6942"/>
                  </a:lnTo>
                  <a:lnTo>
                    <a:pt x="4412" y="6942"/>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11"/>
            <p:cNvSpPr/>
            <p:nvPr/>
          </p:nvSpPr>
          <p:spPr>
            <a:xfrm>
              <a:off x="2835975" y="3720600"/>
              <a:ext cx="110300" cy="173575"/>
            </a:xfrm>
            <a:custGeom>
              <a:avLst/>
              <a:gdLst/>
              <a:ahLst/>
              <a:cxnLst/>
              <a:rect l="l" t="t" r="r" b="b"/>
              <a:pathLst>
                <a:path w="4412" h="6943" extrusionOk="0">
                  <a:moveTo>
                    <a:pt x="1" y="0"/>
                  </a:moveTo>
                  <a:lnTo>
                    <a:pt x="1" y="6942"/>
                  </a:lnTo>
                  <a:lnTo>
                    <a:pt x="4412" y="6942"/>
                  </a:lnTo>
                  <a:lnTo>
                    <a:pt x="44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11"/>
            <p:cNvSpPr/>
            <p:nvPr/>
          </p:nvSpPr>
          <p:spPr>
            <a:xfrm>
              <a:off x="3235100" y="3720600"/>
              <a:ext cx="110925" cy="173575"/>
            </a:xfrm>
            <a:custGeom>
              <a:avLst/>
              <a:gdLst/>
              <a:ahLst/>
              <a:cxnLst/>
              <a:rect l="l" t="t" r="r" b="b"/>
              <a:pathLst>
                <a:path w="4437" h="6943" extrusionOk="0">
                  <a:moveTo>
                    <a:pt x="1" y="0"/>
                  </a:moveTo>
                  <a:lnTo>
                    <a:pt x="1" y="6942"/>
                  </a:lnTo>
                  <a:lnTo>
                    <a:pt x="4437" y="6942"/>
                  </a:lnTo>
                  <a:lnTo>
                    <a:pt x="44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11"/>
            <p:cNvSpPr/>
            <p:nvPr/>
          </p:nvSpPr>
          <p:spPr>
            <a:xfrm>
              <a:off x="2835975" y="4009425"/>
              <a:ext cx="110300" cy="173600"/>
            </a:xfrm>
            <a:custGeom>
              <a:avLst/>
              <a:gdLst/>
              <a:ahLst/>
              <a:cxnLst/>
              <a:rect l="l" t="t" r="r" b="b"/>
              <a:pathLst>
                <a:path w="4412" h="6944" extrusionOk="0">
                  <a:moveTo>
                    <a:pt x="1" y="1"/>
                  </a:moveTo>
                  <a:lnTo>
                    <a:pt x="1" y="6943"/>
                  </a:lnTo>
                  <a:lnTo>
                    <a:pt x="4412" y="6943"/>
                  </a:lnTo>
                  <a:lnTo>
                    <a:pt x="44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11"/>
            <p:cNvSpPr/>
            <p:nvPr/>
          </p:nvSpPr>
          <p:spPr>
            <a:xfrm>
              <a:off x="3035850" y="4009425"/>
              <a:ext cx="110300" cy="173600"/>
            </a:xfrm>
            <a:custGeom>
              <a:avLst/>
              <a:gdLst/>
              <a:ahLst/>
              <a:cxnLst/>
              <a:rect l="l" t="t" r="r" b="b"/>
              <a:pathLst>
                <a:path w="4412" h="6944" extrusionOk="0">
                  <a:moveTo>
                    <a:pt x="1" y="1"/>
                  </a:moveTo>
                  <a:lnTo>
                    <a:pt x="1" y="6943"/>
                  </a:lnTo>
                  <a:lnTo>
                    <a:pt x="4412" y="6943"/>
                  </a:lnTo>
                  <a:lnTo>
                    <a:pt x="44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11"/>
            <p:cNvSpPr/>
            <p:nvPr/>
          </p:nvSpPr>
          <p:spPr>
            <a:xfrm>
              <a:off x="2666175" y="2390375"/>
              <a:ext cx="179225" cy="862200"/>
            </a:xfrm>
            <a:custGeom>
              <a:avLst/>
              <a:gdLst/>
              <a:ahLst/>
              <a:cxnLst/>
              <a:rect l="l" t="t" r="r" b="b"/>
              <a:pathLst>
                <a:path w="7169" h="34488" extrusionOk="0">
                  <a:moveTo>
                    <a:pt x="2532" y="11254"/>
                  </a:moveTo>
                  <a:lnTo>
                    <a:pt x="3986" y="12106"/>
                  </a:lnTo>
                  <a:lnTo>
                    <a:pt x="2908" y="14938"/>
                  </a:lnTo>
                  <a:lnTo>
                    <a:pt x="1229" y="14687"/>
                  </a:lnTo>
                  <a:lnTo>
                    <a:pt x="2532" y="11254"/>
                  </a:lnTo>
                  <a:close/>
                  <a:moveTo>
                    <a:pt x="1054" y="15214"/>
                  </a:moveTo>
                  <a:lnTo>
                    <a:pt x="2708" y="15464"/>
                  </a:lnTo>
                  <a:lnTo>
                    <a:pt x="2708" y="15489"/>
                  </a:lnTo>
                  <a:lnTo>
                    <a:pt x="2708" y="18447"/>
                  </a:lnTo>
                  <a:lnTo>
                    <a:pt x="903" y="18447"/>
                  </a:lnTo>
                  <a:lnTo>
                    <a:pt x="903" y="15590"/>
                  </a:lnTo>
                  <a:lnTo>
                    <a:pt x="1054" y="15214"/>
                  </a:lnTo>
                  <a:close/>
                  <a:moveTo>
                    <a:pt x="2708" y="18998"/>
                  </a:moveTo>
                  <a:lnTo>
                    <a:pt x="2708" y="22106"/>
                  </a:lnTo>
                  <a:lnTo>
                    <a:pt x="903" y="22106"/>
                  </a:lnTo>
                  <a:lnTo>
                    <a:pt x="903" y="18998"/>
                  </a:lnTo>
                  <a:close/>
                  <a:moveTo>
                    <a:pt x="2708" y="22683"/>
                  </a:moveTo>
                  <a:lnTo>
                    <a:pt x="2708" y="25765"/>
                  </a:lnTo>
                  <a:lnTo>
                    <a:pt x="903" y="25765"/>
                  </a:lnTo>
                  <a:lnTo>
                    <a:pt x="903" y="22683"/>
                  </a:lnTo>
                  <a:close/>
                  <a:moveTo>
                    <a:pt x="2708" y="26317"/>
                  </a:moveTo>
                  <a:lnTo>
                    <a:pt x="2708" y="29424"/>
                  </a:lnTo>
                  <a:lnTo>
                    <a:pt x="903" y="29424"/>
                  </a:lnTo>
                  <a:lnTo>
                    <a:pt x="903" y="26317"/>
                  </a:lnTo>
                  <a:close/>
                  <a:moveTo>
                    <a:pt x="5013" y="1"/>
                  </a:moveTo>
                  <a:lnTo>
                    <a:pt x="3560" y="6918"/>
                  </a:lnTo>
                  <a:lnTo>
                    <a:pt x="3309" y="7545"/>
                  </a:lnTo>
                  <a:lnTo>
                    <a:pt x="1580" y="6517"/>
                  </a:lnTo>
                  <a:lnTo>
                    <a:pt x="1304" y="7018"/>
                  </a:lnTo>
                  <a:lnTo>
                    <a:pt x="3109" y="8071"/>
                  </a:lnTo>
                  <a:lnTo>
                    <a:pt x="2206" y="10452"/>
                  </a:lnTo>
                  <a:lnTo>
                    <a:pt x="2106" y="10402"/>
                  </a:lnTo>
                  <a:lnTo>
                    <a:pt x="1830" y="10878"/>
                  </a:lnTo>
                  <a:lnTo>
                    <a:pt x="2006" y="10978"/>
                  </a:lnTo>
                  <a:lnTo>
                    <a:pt x="627" y="14612"/>
                  </a:lnTo>
                  <a:lnTo>
                    <a:pt x="101" y="14537"/>
                  </a:lnTo>
                  <a:lnTo>
                    <a:pt x="1" y="15088"/>
                  </a:lnTo>
                  <a:lnTo>
                    <a:pt x="452" y="15139"/>
                  </a:lnTo>
                  <a:lnTo>
                    <a:pt x="302" y="15489"/>
                  </a:lnTo>
                  <a:lnTo>
                    <a:pt x="302" y="18447"/>
                  </a:lnTo>
                  <a:lnTo>
                    <a:pt x="26" y="18447"/>
                  </a:lnTo>
                  <a:lnTo>
                    <a:pt x="26" y="18998"/>
                  </a:lnTo>
                  <a:lnTo>
                    <a:pt x="302" y="18998"/>
                  </a:lnTo>
                  <a:lnTo>
                    <a:pt x="302" y="22106"/>
                  </a:lnTo>
                  <a:lnTo>
                    <a:pt x="26" y="22106"/>
                  </a:lnTo>
                  <a:lnTo>
                    <a:pt x="26" y="22683"/>
                  </a:lnTo>
                  <a:lnTo>
                    <a:pt x="302" y="22683"/>
                  </a:lnTo>
                  <a:lnTo>
                    <a:pt x="302" y="25790"/>
                  </a:lnTo>
                  <a:lnTo>
                    <a:pt x="26" y="25790"/>
                  </a:lnTo>
                  <a:lnTo>
                    <a:pt x="26" y="26342"/>
                  </a:lnTo>
                  <a:lnTo>
                    <a:pt x="302" y="26342"/>
                  </a:lnTo>
                  <a:lnTo>
                    <a:pt x="302" y="29449"/>
                  </a:lnTo>
                  <a:lnTo>
                    <a:pt x="26" y="29449"/>
                  </a:lnTo>
                  <a:lnTo>
                    <a:pt x="26" y="30001"/>
                  </a:lnTo>
                  <a:lnTo>
                    <a:pt x="302" y="30001"/>
                  </a:lnTo>
                  <a:lnTo>
                    <a:pt x="302" y="34487"/>
                  </a:lnTo>
                  <a:lnTo>
                    <a:pt x="853" y="34487"/>
                  </a:lnTo>
                  <a:lnTo>
                    <a:pt x="853" y="30001"/>
                  </a:lnTo>
                  <a:lnTo>
                    <a:pt x="2708" y="30001"/>
                  </a:lnTo>
                  <a:lnTo>
                    <a:pt x="2708" y="34487"/>
                  </a:lnTo>
                  <a:lnTo>
                    <a:pt x="3259" y="34487"/>
                  </a:lnTo>
                  <a:lnTo>
                    <a:pt x="3259" y="30001"/>
                  </a:lnTo>
                  <a:lnTo>
                    <a:pt x="3535" y="30001"/>
                  </a:lnTo>
                  <a:lnTo>
                    <a:pt x="3535" y="29449"/>
                  </a:lnTo>
                  <a:lnTo>
                    <a:pt x="3259" y="29449"/>
                  </a:lnTo>
                  <a:lnTo>
                    <a:pt x="3259" y="26342"/>
                  </a:lnTo>
                  <a:lnTo>
                    <a:pt x="3535" y="26342"/>
                  </a:lnTo>
                  <a:lnTo>
                    <a:pt x="3535" y="25790"/>
                  </a:lnTo>
                  <a:lnTo>
                    <a:pt x="3259" y="25790"/>
                  </a:lnTo>
                  <a:lnTo>
                    <a:pt x="3259" y="22683"/>
                  </a:lnTo>
                  <a:lnTo>
                    <a:pt x="3535" y="22683"/>
                  </a:lnTo>
                  <a:lnTo>
                    <a:pt x="3535" y="22131"/>
                  </a:lnTo>
                  <a:lnTo>
                    <a:pt x="3259" y="22131"/>
                  </a:lnTo>
                  <a:lnTo>
                    <a:pt x="3259" y="18998"/>
                  </a:lnTo>
                  <a:lnTo>
                    <a:pt x="3535" y="18998"/>
                  </a:lnTo>
                  <a:lnTo>
                    <a:pt x="3535" y="18447"/>
                  </a:lnTo>
                  <a:lnTo>
                    <a:pt x="3259" y="18447"/>
                  </a:lnTo>
                  <a:lnTo>
                    <a:pt x="3259" y="15615"/>
                  </a:lnTo>
                  <a:lnTo>
                    <a:pt x="3259" y="15565"/>
                  </a:lnTo>
                  <a:lnTo>
                    <a:pt x="3460" y="15590"/>
                  </a:lnTo>
                  <a:lnTo>
                    <a:pt x="3535" y="15038"/>
                  </a:lnTo>
                  <a:lnTo>
                    <a:pt x="3460" y="15038"/>
                  </a:lnTo>
                  <a:lnTo>
                    <a:pt x="4437" y="12407"/>
                  </a:lnTo>
                  <a:lnTo>
                    <a:pt x="4863" y="12632"/>
                  </a:lnTo>
                  <a:lnTo>
                    <a:pt x="5139" y="12156"/>
                  </a:lnTo>
                  <a:lnTo>
                    <a:pt x="4637" y="11880"/>
                  </a:lnTo>
                  <a:lnTo>
                    <a:pt x="6442" y="7093"/>
                  </a:lnTo>
                  <a:lnTo>
                    <a:pt x="7169" y="3785"/>
                  </a:lnTo>
                  <a:lnTo>
                    <a:pt x="6617" y="3685"/>
                  </a:lnTo>
                  <a:lnTo>
                    <a:pt x="5941" y="6918"/>
                  </a:lnTo>
                  <a:lnTo>
                    <a:pt x="4161" y="11580"/>
                  </a:lnTo>
                  <a:lnTo>
                    <a:pt x="2708" y="10753"/>
                  </a:lnTo>
                  <a:lnTo>
                    <a:pt x="3610" y="8347"/>
                  </a:lnTo>
                  <a:lnTo>
                    <a:pt x="4287" y="8748"/>
                  </a:lnTo>
                  <a:lnTo>
                    <a:pt x="4587" y="8271"/>
                  </a:lnTo>
                  <a:lnTo>
                    <a:pt x="3810" y="7820"/>
                  </a:lnTo>
                  <a:lnTo>
                    <a:pt x="4086" y="7068"/>
                  </a:lnTo>
                  <a:lnTo>
                    <a:pt x="5540" y="101"/>
                  </a:lnTo>
                  <a:lnTo>
                    <a:pt x="5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 name="Google Shape;574;p11"/>
            <p:cNvSpPr/>
            <p:nvPr/>
          </p:nvSpPr>
          <p:spPr>
            <a:xfrm>
              <a:off x="2513300" y="3374100"/>
              <a:ext cx="263175" cy="964925"/>
            </a:xfrm>
            <a:custGeom>
              <a:avLst/>
              <a:gdLst/>
              <a:ahLst/>
              <a:cxnLst/>
              <a:rect l="l" t="t" r="r" b="b"/>
              <a:pathLst>
                <a:path w="10527" h="38597" extrusionOk="0">
                  <a:moveTo>
                    <a:pt x="6742" y="0"/>
                  </a:moveTo>
                  <a:lnTo>
                    <a:pt x="7920" y="5639"/>
                  </a:lnTo>
                  <a:lnTo>
                    <a:pt x="1680" y="14386"/>
                  </a:lnTo>
                  <a:lnTo>
                    <a:pt x="2557" y="20928"/>
                  </a:lnTo>
                  <a:lnTo>
                    <a:pt x="1" y="27745"/>
                  </a:lnTo>
                  <a:lnTo>
                    <a:pt x="402" y="38597"/>
                  </a:lnTo>
                  <a:lnTo>
                    <a:pt x="10527" y="38597"/>
                  </a:lnTo>
                  <a:lnTo>
                    <a:pt x="105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575;p11"/>
            <p:cNvSpPr/>
            <p:nvPr/>
          </p:nvSpPr>
          <p:spPr>
            <a:xfrm>
              <a:off x="2604150" y="3713700"/>
              <a:ext cx="58300" cy="28850"/>
            </a:xfrm>
            <a:custGeom>
              <a:avLst/>
              <a:gdLst/>
              <a:ahLst/>
              <a:cxnLst/>
              <a:rect l="l" t="t" r="r" b="b"/>
              <a:pathLst>
                <a:path w="2332" h="1154" extrusionOk="0">
                  <a:moveTo>
                    <a:pt x="1" y="0"/>
                  </a:moveTo>
                  <a:lnTo>
                    <a:pt x="1" y="1153"/>
                  </a:lnTo>
                  <a:lnTo>
                    <a:pt x="2332" y="1153"/>
                  </a:lnTo>
                  <a:lnTo>
                    <a:pt x="2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576;p11"/>
            <p:cNvSpPr/>
            <p:nvPr/>
          </p:nvSpPr>
          <p:spPr>
            <a:xfrm>
              <a:off x="2644875" y="3668575"/>
              <a:ext cx="58925" cy="29475"/>
            </a:xfrm>
            <a:custGeom>
              <a:avLst/>
              <a:gdLst/>
              <a:ahLst/>
              <a:cxnLst/>
              <a:rect l="l" t="t" r="r" b="b"/>
              <a:pathLst>
                <a:path w="2357" h="1179" extrusionOk="0">
                  <a:moveTo>
                    <a:pt x="1" y="1"/>
                  </a:moveTo>
                  <a:lnTo>
                    <a:pt x="1" y="1179"/>
                  </a:lnTo>
                  <a:lnTo>
                    <a:pt x="2357" y="1179"/>
                  </a:lnTo>
                  <a:lnTo>
                    <a:pt x="2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11"/>
            <p:cNvSpPr/>
            <p:nvPr/>
          </p:nvSpPr>
          <p:spPr>
            <a:xfrm>
              <a:off x="2644875" y="3758175"/>
              <a:ext cx="58925" cy="29475"/>
            </a:xfrm>
            <a:custGeom>
              <a:avLst/>
              <a:gdLst/>
              <a:ahLst/>
              <a:cxnLst/>
              <a:rect l="l" t="t" r="r" b="b"/>
              <a:pathLst>
                <a:path w="2357" h="1179" extrusionOk="0">
                  <a:moveTo>
                    <a:pt x="1" y="1"/>
                  </a:moveTo>
                  <a:lnTo>
                    <a:pt x="1" y="1179"/>
                  </a:lnTo>
                  <a:lnTo>
                    <a:pt x="2357" y="1179"/>
                  </a:lnTo>
                  <a:lnTo>
                    <a:pt x="2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578;p11"/>
            <p:cNvSpPr/>
            <p:nvPr/>
          </p:nvSpPr>
          <p:spPr>
            <a:xfrm>
              <a:off x="2681850" y="3713700"/>
              <a:ext cx="58925" cy="28850"/>
            </a:xfrm>
            <a:custGeom>
              <a:avLst/>
              <a:gdLst/>
              <a:ahLst/>
              <a:cxnLst/>
              <a:rect l="l" t="t" r="r" b="b"/>
              <a:pathLst>
                <a:path w="2357" h="1154" extrusionOk="0">
                  <a:moveTo>
                    <a:pt x="0" y="0"/>
                  </a:moveTo>
                  <a:lnTo>
                    <a:pt x="0" y="1153"/>
                  </a:lnTo>
                  <a:lnTo>
                    <a:pt x="2356" y="1153"/>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11"/>
            <p:cNvSpPr/>
            <p:nvPr/>
          </p:nvSpPr>
          <p:spPr>
            <a:xfrm>
              <a:off x="2618575" y="3919200"/>
              <a:ext cx="58925" cy="28850"/>
            </a:xfrm>
            <a:custGeom>
              <a:avLst/>
              <a:gdLst/>
              <a:ahLst/>
              <a:cxnLst/>
              <a:rect l="l" t="t" r="r" b="b"/>
              <a:pathLst>
                <a:path w="2357" h="1154" extrusionOk="0">
                  <a:moveTo>
                    <a:pt x="0" y="1"/>
                  </a:moveTo>
                  <a:lnTo>
                    <a:pt x="0" y="1154"/>
                  </a:lnTo>
                  <a:lnTo>
                    <a:pt x="2356" y="1154"/>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11"/>
            <p:cNvSpPr/>
            <p:nvPr/>
          </p:nvSpPr>
          <p:spPr>
            <a:xfrm>
              <a:off x="2654900" y="3874100"/>
              <a:ext cx="58925" cy="29475"/>
            </a:xfrm>
            <a:custGeom>
              <a:avLst/>
              <a:gdLst/>
              <a:ahLst/>
              <a:cxnLst/>
              <a:rect l="l" t="t" r="r" b="b"/>
              <a:pathLst>
                <a:path w="2357" h="1179" extrusionOk="0">
                  <a:moveTo>
                    <a:pt x="1" y="0"/>
                  </a:moveTo>
                  <a:lnTo>
                    <a:pt x="1" y="1178"/>
                  </a:lnTo>
                  <a:lnTo>
                    <a:pt x="2357" y="1178"/>
                  </a:lnTo>
                  <a:lnTo>
                    <a:pt x="23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11"/>
            <p:cNvSpPr/>
            <p:nvPr/>
          </p:nvSpPr>
          <p:spPr>
            <a:xfrm>
              <a:off x="2540875" y="4088375"/>
              <a:ext cx="58300" cy="29475"/>
            </a:xfrm>
            <a:custGeom>
              <a:avLst/>
              <a:gdLst/>
              <a:ahLst/>
              <a:cxnLst/>
              <a:rect l="l" t="t" r="r" b="b"/>
              <a:pathLst>
                <a:path w="2332" h="1179" extrusionOk="0">
                  <a:moveTo>
                    <a:pt x="0" y="1"/>
                  </a:moveTo>
                  <a:lnTo>
                    <a:pt x="0" y="1179"/>
                  </a:lnTo>
                  <a:lnTo>
                    <a:pt x="2331" y="1179"/>
                  </a:lnTo>
                  <a:lnTo>
                    <a:pt x="23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11"/>
            <p:cNvSpPr/>
            <p:nvPr/>
          </p:nvSpPr>
          <p:spPr>
            <a:xfrm>
              <a:off x="2581600" y="40439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11"/>
            <p:cNvSpPr/>
            <p:nvPr/>
          </p:nvSpPr>
          <p:spPr>
            <a:xfrm>
              <a:off x="2659925" y="40439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11"/>
            <p:cNvSpPr/>
            <p:nvPr/>
          </p:nvSpPr>
          <p:spPr>
            <a:xfrm>
              <a:off x="2581600" y="41335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585;p11"/>
            <p:cNvSpPr/>
            <p:nvPr/>
          </p:nvSpPr>
          <p:spPr>
            <a:xfrm>
              <a:off x="2659925" y="41335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11"/>
            <p:cNvSpPr/>
            <p:nvPr/>
          </p:nvSpPr>
          <p:spPr>
            <a:xfrm>
              <a:off x="2618575" y="4088375"/>
              <a:ext cx="58925" cy="29475"/>
            </a:xfrm>
            <a:custGeom>
              <a:avLst/>
              <a:gdLst/>
              <a:ahLst/>
              <a:cxnLst/>
              <a:rect l="l" t="t" r="r" b="b"/>
              <a:pathLst>
                <a:path w="2357" h="1179" extrusionOk="0">
                  <a:moveTo>
                    <a:pt x="0" y="1"/>
                  </a:moveTo>
                  <a:lnTo>
                    <a:pt x="0" y="1179"/>
                  </a:lnTo>
                  <a:lnTo>
                    <a:pt x="2356" y="1179"/>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11"/>
            <p:cNvSpPr/>
            <p:nvPr/>
          </p:nvSpPr>
          <p:spPr>
            <a:xfrm>
              <a:off x="2581600" y="4226225"/>
              <a:ext cx="58925" cy="28850"/>
            </a:xfrm>
            <a:custGeom>
              <a:avLst/>
              <a:gdLst/>
              <a:ahLst/>
              <a:cxnLst/>
              <a:rect l="l" t="t" r="r" b="b"/>
              <a:pathLst>
                <a:path w="2357" h="1154" extrusionOk="0">
                  <a:moveTo>
                    <a:pt x="0" y="1"/>
                  </a:moveTo>
                  <a:lnTo>
                    <a:pt x="0" y="1154"/>
                  </a:lnTo>
                  <a:lnTo>
                    <a:pt x="2356" y="1154"/>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11"/>
            <p:cNvSpPr/>
            <p:nvPr/>
          </p:nvSpPr>
          <p:spPr>
            <a:xfrm>
              <a:off x="2622325" y="4181125"/>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11"/>
            <p:cNvSpPr/>
            <p:nvPr/>
          </p:nvSpPr>
          <p:spPr>
            <a:xfrm>
              <a:off x="2622325" y="4270725"/>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11"/>
            <p:cNvSpPr/>
            <p:nvPr/>
          </p:nvSpPr>
          <p:spPr>
            <a:xfrm>
              <a:off x="2700650" y="4270725"/>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11"/>
            <p:cNvSpPr/>
            <p:nvPr/>
          </p:nvSpPr>
          <p:spPr>
            <a:xfrm>
              <a:off x="2659300" y="4226225"/>
              <a:ext cx="58925" cy="28850"/>
            </a:xfrm>
            <a:custGeom>
              <a:avLst/>
              <a:gdLst/>
              <a:ahLst/>
              <a:cxnLst/>
              <a:rect l="l" t="t" r="r" b="b"/>
              <a:pathLst>
                <a:path w="2357" h="1154" extrusionOk="0">
                  <a:moveTo>
                    <a:pt x="0" y="1"/>
                  </a:moveTo>
                  <a:lnTo>
                    <a:pt x="0" y="1154"/>
                  </a:lnTo>
                  <a:lnTo>
                    <a:pt x="2356" y="1154"/>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11"/>
            <p:cNvSpPr/>
            <p:nvPr/>
          </p:nvSpPr>
          <p:spPr>
            <a:xfrm>
              <a:off x="2604150" y="3713700"/>
              <a:ext cx="58300" cy="28850"/>
            </a:xfrm>
            <a:custGeom>
              <a:avLst/>
              <a:gdLst/>
              <a:ahLst/>
              <a:cxnLst/>
              <a:rect l="l" t="t" r="r" b="b"/>
              <a:pathLst>
                <a:path w="2332" h="1154" extrusionOk="0">
                  <a:moveTo>
                    <a:pt x="1" y="0"/>
                  </a:moveTo>
                  <a:lnTo>
                    <a:pt x="1" y="1153"/>
                  </a:lnTo>
                  <a:lnTo>
                    <a:pt x="2332" y="1153"/>
                  </a:lnTo>
                  <a:lnTo>
                    <a:pt x="2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11"/>
            <p:cNvSpPr/>
            <p:nvPr/>
          </p:nvSpPr>
          <p:spPr>
            <a:xfrm>
              <a:off x="2644875" y="3668575"/>
              <a:ext cx="58925" cy="29475"/>
            </a:xfrm>
            <a:custGeom>
              <a:avLst/>
              <a:gdLst/>
              <a:ahLst/>
              <a:cxnLst/>
              <a:rect l="l" t="t" r="r" b="b"/>
              <a:pathLst>
                <a:path w="2357" h="1179" extrusionOk="0">
                  <a:moveTo>
                    <a:pt x="1" y="1"/>
                  </a:moveTo>
                  <a:lnTo>
                    <a:pt x="1" y="1179"/>
                  </a:lnTo>
                  <a:lnTo>
                    <a:pt x="2357" y="1179"/>
                  </a:lnTo>
                  <a:lnTo>
                    <a:pt x="2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11"/>
            <p:cNvSpPr/>
            <p:nvPr/>
          </p:nvSpPr>
          <p:spPr>
            <a:xfrm>
              <a:off x="2644875" y="3758175"/>
              <a:ext cx="58925" cy="29475"/>
            </a:xfrm>
            <a:custGeom>
              <a:avLst/>
              <a:gdLst/>
              <a:ahLst/>
              <a:cxnLst/>
              <a:rect l="l" t="t" r="r" b="b"/>
              <a:pathLst>
                <a:path w="2357" h="1179" extrusionOk="0">
                  <a:moveTo>
                    <a:pt x="1" y="1"/>
                  </a:moveTo>
                  <a:lnTo>
                    <a:pt x="1" y="1179"/>
                  </a:lnTo>
                  <a:lnTo>
                    <a:pt x="2357" y="1179"/>
                  </a:lnTo>
                  <a:lnTo>
                    <a:pt x="2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11"/>
            <p:cNvSpPr/>
            <p:nvPr/>
          </p:nvSpPr>
          <p:spPr>
            <a:xfrm>
              <a:off x="2681850" y="3713700"/>
              <a:ext cx="58925" cy="28850"/>
            </a:xfrm>
            <a:custGeom>
              <a:avLst/>
              <a:gdLst/>
              <a:ahLst/>
              <a:cxnLst/>
              <a:rect l="l" t="t" r="r" b="b"/>
              <a:pathLst>
                <a:path w="2357" h="1154" extrusionOk="0">
                  <a:moveTo>
                    <a:pt x="0" y="0"/>
                  </a:moveTo>
                  <a:lnTo>
                    <a:pt x="0" y="1153"/>
                  </a:lnTo>
                  <a:lnTo>
                    <a:pt x="2356" y="1153"/>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596;p11"/>
            <p:cNvSpPr/>
            <p:nvPr/>
          </p:nvSpPr>
          <p:spPr>
            <a:xfrm>
              <a:off x="2618575" y="3919200"/>
              <a:ext cx="58925" cy="28850"/>
            </a:xfrm>
            <a:custGeom>
              <a:avLst/>
              <a:gdLst/>
              <a:ahLst/>
              <a:cxnLst/>
              <a:rect l="l" t="t" r="r" b="b"/>
              <a:pathLst>
                <a:path w="2357" h="1154" extrusionOk="0">
                  <a:moveTo>
                    <a:pt x="0" y="1"/>
                  </a:moveTo>
                  <a:lnTo>
                    <a:pt x="0" y="1154"/>
                  </a:lnTo>
                  <a:lnTo>
                    <a:pt x="2356" y="1154"/>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11"/>
            <p:cNvSpPr/>
            <p:nvPr/>
          </p:nvSpPr>
          <p:spPr>
            <a:xfrm>
              <a:off x="2654900" y="3874100"/>
              <a:ext cx="58925" cy="29475"/>
            </a:xfrm>
            <a:custGeom>
              <a:avLst/>
              <a:gdLst/>
              <a:ahLst/>
              <a:cxnLst/>
              <a:rect l="l" t="t" r="r" b="b"/>
              <a:pathLst>
                <a:path w="2357" h="1179" extrusionOk="0">
                  <a:moveTo>
                    <a:pt x="1" y="0"/>
                  </a:moveTo>
                  <a:lnTo>
                    <a:pt x="1" y="1178"/>
                  </a:lnTo>
                  <a:lnTo>
                    <a:pt x="2357" y="1178"/>
                  </a:lnTo>
                  <a:lnTo>
                    <a:pt x="23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 name="Google Shape;598;p11"/>
            <p:cNvSpPr/>
            <p:nvPr/>
          </p:nvSpPr>
          <p:spPr>
            <a:xfrm>
              <a:off x="2540875" y="4088375"/>
              <a:ext cx="58300" cy="29475"/>
            </a:xfrm>
            <a:custGeom>
              <a:avLst/>
              <a:gdLst/>
              <a:ahLst/>
              <a:cxnLst/>
              <a:rect l="l" t="t" r="r" b="b"/>
              <a:pathLst>
                <a:path w="2332" h="1179" extrusionOk="0">
                  <a:moveTo>
                    <a:pt x="0" y="1"/>
                  </a:moveTo>
                  <a:lnTo>
                    <a:pt x="0" y="1179"/>
                  </a:lnTo>
                  <a:lnTo>
                    <a:pt x="2331" y="1179"/>
                  </a:lnTo>
                  <a:lnTo>
                    <a:pt x="23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11"/>
            <p:cNvSpPr/>
            <p:nvPr/>
          </p:nvSpPr>
          <p:spPr>
            <a:xfrm>
              <a:off x="2581600" y="40439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11"/>
            <p:cNvSpPr/>
            <p:nvPr/>
          </p:nvSpPr>
          <p:spPr>
            <a:xfrm>
              <a:off x="2659925" y="40439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11"/>
            <p:cNvSpPr/>
            <p:nvPr/>
          </p:nvSpPr>
          <p:spPr>
            <a:xfrm>
              <a:off x="2581600" y="41335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602;p11"/>
            <p:cNvSpPr/>
            <p:nvPr/>
          </p:nvSpPr>
          <p:spPr>
            <a:xfrm>
              <a:off x="2659925" y="4133500"/>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11"/>
            <p:cNvSpPr/>
            <p:nvPr/>
          </p:nvSpPr>
          <p:spPr>
            <a:xfrm>
              <a:off x="2618575" y="4088375"/>
              <a:ext cx="58925" cy="29475"/>
            </a:xfrm>
            <a:custGeom>
              <a:avLst/>
              <a:gdLst/>
              <a:ahLst/>
              <a:cxnLst/>
              <a:rect l="l" t="t" r="r" b="b"/>
              <a:pathLst>
                <a:path w="2357" h="1179" extrusionOk="0">
                  <a:moveTo>
                    <a:pt x="0" y="1"/>
                  </a:moveTo>
                  <a:lnTo>
                    <a:pt x="0" y="1179"/>
                  </a:lnTo>
                  <a:lnTo>
                    <a:pt x="2356" y="1179"/>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604;p11"/>
            <p:cNvSpPr/>
            <p:nvPr/>
          </p:nvSpPr>
          <p:spPr>
            <a:xfrm>
              <a:off x="2581600" y="4226225"/>
              <a:ext cx="58925" cy="28850"/>
            </a:xfrm>
            <a:custGeom>
              <a:avLst/>
              <a:gdLst/>
              <a:ahLst/>
              <a:cxnLst/>
              <a:rect l="l" t="t" r="r" b="b"/>
              <a:pathLst>
                <a:path w="2357" h="1154" extrusionOk="0">
                  <a:moveTo>
                    <a:pt x="0" y="1"/>
                  </a:moveTo>
                  <a:lnTo>
                    <a:pt x="0" y="1154"/>
                  </a:lnTo>
                  <a:lnTo>
                    <a:pt x="2356" y="1154"/>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 name="Google Shape;605;p11"/>
            <p:cNvSpPr/>
            <p:nvPr/>
          </p:nvSpPr>
          <p:spPr>
            <a:xfrm>
              <a:off x="2622325" y="4181125"/>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 name="Google Shape;606;p11"/>
            <p:cNvSpPr/>
            <p:nvPr/>
          </p:nvSpPr>
          <p:spPr>
            <a:xfrm>
              <a:off x="2622325" y="4270725"/>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607;p11"/>
            <p:cNvSpPr/>
            <p:nvPr/>
          </p:nvSpPr>
          <p:spPr>
            <a:xfrm>
              <a:off x="2700650" y="4270725"/>
              <a:ext cx="58925" cy="29475"/>
            </a:xfrm>
            <a:custGeom>
              <a:avLst/>
              <a:gdLst/>
              <a:ahLst/>
              <a:cxnLst/>
              <a:rect l="l" t="t" r="r" b="b"/>
              <a:pathLst>
                <a:path w="2357" h="1179" extrusionOk="0">
                  <a:moveTo>
                    <a:pt x="0" y="0"/>
                  </a:moveTo>
                  <a:lnTo>
                    <a:pt x="0" y="1178"/>
                  </a:lnTo>
                  <a:lnTo>
                    <a:pt x="2356" y="1178"/>
                  </a:lnTo>
                  <a:lnTo>
                    <a:pt x="2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 name="Google Shape;608;p11"/>
            <p:cNvSpPr/>
            <p:nvPr/>
          </p:nvSpPr>
          <p:spPr>
            <a:xfrm>
              <a:off x="2659300" y="4226225"/>
              <a:ext cx="58925" cy="28850"/>
            </a:xfrm>
            <a:custGeom>
              <a:avLst/>
              <a:gdLst/>
              <a:ahLst/>
              <a:cxnLst/>
              <a:rect l="l" t="t" r="r" b="b"/>
              <a:pathLst>
                <a:path w="2357" h="1154" extrusionOk="0">
                  <a:moveTo>
                    <a:pt x="0" y="1"/>
                  </a:moveTo>
                  <a:lnTo>
                    <a:pt x="0" y="1154"/>
                  </a:lnTo>
                  <a:lnTo>
                    <a:pt x="2356" y="1154"/>
                  </a:lnTo>
                  <a:lnTo>
                    <a:pt x="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609;p11"/>
            <p:cNvSpPr/>
            <p:nvPr/>
          </p:nvSpPr>
          <p:spPr>
            <a:xfrm>
              <a:off x="3287125" y="2427350"/>
              <a:ext cx="650" cy="650"/>
            </a:xfrm>
            <a:custGeom>
              <a:avLst/>
              <a:gdLst/>
              <a:ahLst/>
              <a:cxnLst/>
              <a:rect l="l" t="t" r="r" b="b"/>
              <a:pathLst>
                <a:path w="26" h="26" extrusionOk="0">
                  <a:moveTo>
                    <a:pt x="0" y="0"/>
                  </a:moveTo>
                  <a:cubicBezTo>
                    <a:pt x="0" y="0"/>
                    <a:pt x="0" y="0"/>
                    <a:pt x="0" y="0"/>
                  </a:cubicBezTo>
                  <a:cubicBezTo>
                    <a:pt x="25" y="25"/>
                    <a:pt x="25"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0"/>
        <p:cNvGrpSpPr/>
        <p:nvPr/>
      </p:nvGrpSpPr>
      <p:grpSpPr>
        <a:xfrm>
          <a:off x="0" y="0"/>
          <a:ext cx="0" cy="0"/>
          <a:chOff x="0" y="0"/>
          <a:chExt cx="0" cy="0"/>
        </a:xfrm>
      </p:grpSpPr>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611"/>
        <p:cNvGrpSpPr/>
        <p:nvPr/>
      </p:nvGrpSpPr>
      <p:grpSpPr>
        <a:xfrm>
          <a:off x="0" y="0"/>
          <a:ext cx="0" cy="0"/>
          <a:chOff x="0" y="0"/>
          <a:chExt cx="0" cy="0"/>
        </a:xfrm>
      </p:grpSpPr>
      <p:pic>
        <p:nvPicPr>
          <p:cNvPr id="612" name="Google Shape;612;p13"/>
          <p:cNvPicPr preferRelativeResize="0"/>
          <p:nvPr/>
        </p:nvPicPr>
        <p:blipFill>
          <a:blip r:embed="rId2">
            <a:alphaModFix amt="9000"/>
          </a:blip>
          <a:stretch>
            <a:fillRect/>
          </a:stretch>
        </p:blipFill>
        <p:spPr>
          <a:xfrm>
            <a:off x="0" y="0"/>
            <a:ext cx="9143997" cy="5143501"/>
          </a:xfrm>
          <a:prstGeom prst="rect">
            <a:avLst/>
          </a:prstGeom>
          <a:noFill/>
          <a:ln>
            <a:noFill/>
          </a:ln>
        </p:spPr>
      </p:pic>
      <p:sp>
        <p:nvSpPr>
          <p:cNvPr id="613" name="Google Shape;613;p13"/>
          <p:cNvSpPr txBox="1">
            <a:spLocks noGrp="1"/>
          </p:cNvSpPr>
          <p:nvPr>
            <p:ph type="title" hasCustomPrompt="1"/>
          </p:nvPr>
        </p:nvSpPr>
        <p:spPr>
          <a:xfrm flipH="1">
            <a:off x="3380222" y="1377725"/>
            <a:ext cx="859800" cy="4512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600" b="0">
                <a:solidFill>
                  <a:schemeClr val="accent5"/>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14" name="Google Shape;614;p13"/>
          <p:cNvSpPr txBox="1">
            <a:spLocks noGrp="1"/>
          </p:cNvSpPr>
          <p:nvPr>
            <p:ph type="subTitle" idx="1"/>
          </p:nvPr>
        </p:nvSpPr>
        <p:spPr>
          <a:xfrm flipH="1">
            <a:off x="3380224" y="1985300"/>
            <a:ext cx="2402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400" b="1">
                <a:solidFill>
                  <a:schemeClr val="accent5"/>
                </a:solidFill>
                <a:latin typeface="Michroma"/>
                <a:ea typeface="Michroma"/>
                <a:cs typeface="Michroma"/>
                <a:sym typeface="Michroma"/>
              </a:defRPr>
            </a:lvl1pPr>
            <a:lvl2pPr lvl="1" rtl="0">
              <a:lnSpc>
                <a:spcPct val="100000"/>
              </a:lnSpc>
              <a:spcBef>
                <a:spcPts val="0"/>
              </a:spcBef>
              <a:spcAft>
                <a:spcPts val="0"/>
              </a:spcAft>
              <a:buNone/>
              <a:defRPr sz="1400" b="1">
                <a:solidFill>
                  <a:schemeClr val="accent5"/>
                </a:solidFill>
                <a:latin typeface="Michroma"/>
                <a:ea typeface="Michroma"/>
                <a:cs typeface="Michroma"/>
                <a:sym typeface="Michroma"/>
              </a:defRPr>
            </a:lvl2pPr>
            <a:lvl3pPr lvl="2" rtl="0">
              <a:lnSpc>
                <a:spcPct val="100000"/>
              </a:lnSpc>
              <a:spcBef>
                <a:spcPts val="0"/>
              </a:spcBef>
              <a:spcAft>
                <a:spcPts val="0"/>
              </a:spcAft>
              <a:buNone/>
              <a:defRPr sz="1400" b="1">
                <a:solidFill>
                  <a:schemeClr val="accent5"/>
                </a:solidFill>
                <a:latin typeface="Michroma"/>
                <a:ea typeface="Michroma"/>
                <a:cs typeface="Michroma"/>
                <a:sym typeface="Michroma"/>
              </a:defRPr>
            </a:lvl3pPr>
            <a:lvl4pPr lvl="3" rtl="0">
              <a:lnSpc>
                <a:spcPct val="100000"/>
              </a:lnSpc>
              <a:spcBef>
                <a:spcPts val="0"/>
              </a:spcBef>
              <a:spcAft>
                <a:spcPts val="0"/>
              </a:spcAft>
              <a:buNone/>
              <a:defRPr sz="1400" b="1">
                <a:solidFill>
                  <a:schemeClr val="accent5"/>
                </a:solidFill>
                <a:latin typeface="Michroma"/>
                <a:ea typeface="Michroma"/>
                <a:cs typeface="Michroma"/>
                <a:sym typeface="Michroma"/>
              </a:defRPr>
            </a:lvl4pPr>
            <a:lvl5pPr lvl="4" rtl="0">
              <a:lnSpc>
                <a:spcPct val="100000"/>
              </a:lnSpc>
              <a:spcBef>
                <a:spcPts val="0"/>
              </a:spcBef>
              <a:spcAft>
                <a:spcPts val="0"/>
              </a:spcAft>
              <a:buNone/>
              <a:defRPr sz="1400" b="1">
                <a:solidFill>
                  <a:schemeClr val="accent5"/>
                </a:solidFill>
                <a:latin typeface="Michroma"/>
                <a:ea typeface="Michroma"/>
                <a:cs typeface="Michroma"/>
                <a:sym typeface="Michroma"/>
              </a:defRPr>
            </a:lvl5pPr>
            <a:lvl6pPr lvl="5" rtl="0">
              <a:lnSpc>
                <a:spcPct val="100000"/>
              </a:lnSpc>
              <a:spcBef>
                <a:spcPts val="0"/>
              </a:spcBef>
              <a:spcAft>
                <a:spcPts val="0"/>
              </a:spcAft>
              <a:buNone/>
              <a:defRPr sz="1400" b="1">
                <a:solidFill>
                  <a:schemeClr val="accent5"/>
                </a:solidFill>
                <a:latin typeface="Michroma"/>
                <a:ea typeface="Michroma"/>
                <a:cs typeface="Michroma"/>
                <a:sym typeface="Michroma"/>
              </a:defRPr>
            </a:lvl6pPr>
            <a:lvl7pPr lvl="6" rtl="0">
              <a:lnSpc>
                <a:spcPct val="100000"/>
              </a:lnSpc>
              <a:spcBef>
                <a:spcPts val="0"/>
              </a:spcBef>
              <a:spcAft>
                <a:spcPts val="0"/>
              </a:spcAft>
              <a:buNone/>
              <a:defRPr sz="1400" b="1">
                <a:solidFill>
                  <a:schemeClr val="accent5"/>
                </a:solidFill>
                <a:latin typeface="Michroma"/>
                <a:ea typeface="Michroma"/>
                <a:cs typeface="Michroma"/>
                <a:sym typeface="Michroma"/>
              </a:defRPr>
            </a:lvl7pPr>
            <a:lvl8pPr lvl="7" rtl="0">
              <a:lnSpc>
                <a:spcPct val="100000"/>
              </a:lnSpc>
              <a:spcBef>
                <a:spcPts val="0"/>
              </a:spcBef>
              <a:spcAft>
                <a:spcPts val="0"/>
              </a:spcAft>
              <a:buNone/>
              <a:defRPr sz="1400" b="1">
                <a:solidFill>
                  <a:schemeClr val="accent5"/>
                </a:solidFill>
                <a:latin typeface="Michroma"/>
                <a:ea typeface="Michroma"/>
                <a:cs typeface="Michroma"/>
                <a:sym typeface="Michroma"/>
              </a:defRPr>
            </a:lvl8pPr>
            <a:lvl9pPr lvl="8" rtl="0">
              <a:lnSpc>
                <a:spcPct val="100000"/>
              </a:lnSpc>
              <a:spcBef>
                <a:spcPts val="0"/>
              </a:spcBef>
              <a:spcAft>
                <a:spcPts val="0"/>
              </a:spcAft>
              <a:buNone/>
              <a:defRPr sz="1400" b="1">
                <a:solidFill>
                  <a:schemeClr val="accent5"/>
                </a:solidFill>
                <a:latin typeface="Michroma"/>
                <a:ea typeface="Michroma"/>
                <a:cs typeface="Michroma"/>
                <a:sym typeface="Michroma"/>
              </a:defRPr>
            </a:lvl9pPr>
          </a:lstStyle>
          <a:p>
            <a:endParaRPr/>
          </a:p>
        </p:txBody>
      </p:sp>
      <p:sp>
        <p:nvSpPr>
          <p:cNvPr id="615" name="Google Shape;615;p13"/>
          <p:cNvSpPr txBox="1">
            <a:spLocks noGrp="1"/>
          </p:cNvSpPr>
          <p:nvPr>
            <p:ph type="subTitle" idx="2"/>
          </p:nvPr>
        </p:nvSpPr>
        <p:spPr>
          <a:xfrm flipH="1">
            <a:off x="3380225" y="2308900"/>
            <a:ext cx="24024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solidFill>
                  <a:schemeClr val="accent5"/>
                </a:solidFill>
              </a:defRPr>
            </a:lvl1pPr>
            <a:lvl2pPr lvl="1" rtl="0">
              <a:lnSpc>
                <a:spcPct val="115000"/>
              </a:lnSpc>
              <a:spcBef>
                <a:spcPts val="0"/>
              </a:spcBef>
              <a:spcAft>
                <a:spcPts val="0"/>
              </a:spcAft>
              <a:buNone/>
              <a:defRPr sz="1400">
                <a:solidFill>
                  <a:schemeClr val="accent5"/>
                </a:solidFill>
              </a:defRPr>
            </a:lvl2pPr>
            <a:lvl3pPr lvl="2" rtl="0">
              <a:lnSpc>
                <a:spcPct val="115000"/>
              </a:lnSpc>
              <a:spcBef>
                <a:spcPts val="0"/>
              </a:spcBef>
              <a:spcAft>
                <a:spcPts val="0"/>
              </a:spcAft>
              <a:buNone/>
              <a:defRPr sz="1400">
                <a:solidFill>
                  <a:schemeClr val="accent5"/>
                </a:solidFill>
              </a:defRPr>
            </a:lvl3pPr>
            <a:lvl4pPr lvl="3" rtl="0">
              <a:lnSpc>
                <a:spcPct val="115000"/>
              </a:lnSpc>
              <a:spcBef>
                <a:spcPts val="0"/>
              </a:spcBef>
              <a:spcAft>
                <a:spcPts val="0"/>
              </a:spcAft>
              <a:buNone/>
              <a:defRPr sz="1400">
                <a:solidFill>
                  <a:schemeClr val="accent5"/>
                </a:solidFill>
              </a:defRPr>
            </a:lvl4pPr>
            <a:lvl5pPr lvl="4" rtl="0">
              <a:lnSpc>
                <a:spcPct val="115000"/>
              </a:lnSpc>
              <a:spcBef>
                <a:spcPts val="0"/>
              </a:spcBef>
              <a:spcAft>
                <a:spcPts val="0"/>
              </a:spcAft>
              <a:buNone/>
              <a:defRPr sz="1400">
                <a:solidFill>
                  <a:schemeClr val="accent5"/>
                </a:solidFill>
              </a:defRPr>
            </a:lvl5pPr>
            <a:lvl6pPr lvl="5" rtl="0">
              <a:lnSpc>
                <a:spcPct val="115000"/>
              </a:lnSpc>
              <a:spcBef>
                <a:spcPts val="0"/>
              </a:spcBef>
              <a:spcAft>
                <a:spcPts val="0"/>
              </a:spcAft>
              <a:buNone/>
              <a:defRPr sz="1400">
                <a:solidFill>
                  <a:schemeClr val="accent5"/>
                </a:solidFill>
              </a:defRPr>
            </a:lvl6pPr>
            <a:lvl7pPr lvl="6" rtl="0">
              <a:lnSpc>
                <a:spcPct val="115000"/>
              </a:lnSpc>
              <a:spcBef>
                <a:spcPts val="0"/>
              </a:spcBef>
              <a:spcAft>
                <a:spcPts val="0"/>
              </a:spcAft>
              <a:buNone/>
              <a:defRPr sz="1400">
                <a:solidFill>
                  <a:schemeClr val="accent5"/>
                </a:solidFill>
              </a:defRPr>
            </a:lvl7pPr>
            <a:lvl8pPr lvl="7" rtl="0">
              <a:lnSpc>
                <a:spcPct val="115000"/>
              </a:lnSpc>
              <a:spcBef>
                <a:spcPts val="0"/>
              </a:spcBef>
              <a:spcAft>
                <a:spcPts val="0"/>
              </a:spcAft>
              <a:buNone/>
              <a:defRPr sz="1400">
                <a:solidFill>
                  <a:schemeClr val="accent5"/>
                </a:solidFill>
              </a:defRPr>
            </a:lvl8pPr>
            <a:lvl9pPr lvl="8" rtl="0">
              <a:lnSpc>
                <a:spcPct val="115000"/>
              </a:lnSpc>
              <a:spcBef>
                <a:spcPts val="0"/>
              </a:spcBef>
              <a:spcAft>
                <a:spcPts val="0"/>
              </a:spcAft>
              <a:buNone/>
              <a:defRPr sz="1400">
                <a:solidFill>
                  <a:schemeClr val="accent5"/>
                </a:solidFill>
              </a:defRPr>
            </a:lvl9pPr>
          </a:lstStyle>
          <a:p>
            <a:endParaRPr/>
          </a:p>
        </p:txBody>
      </p:sp>
      <p:sp>
        <p:nvSpPr>
          <p:cNvPr id="616" name="Google Shape;616;p13"/>
          <p:cNvSpPr txBox="1">
            <a:spLocks noGrp="1"/>
          </p:cNvSpPr>
          <p:nvPr>
            <p:ph type="title" idx="3" hasCustomPrompt="1"/>
          </p:nvPr>
        </p:nvSpPr>
        <p:spPr>
          <a:xfrm flipH="1">
            <a:off x="3380226" y="3029425"/>
            <a:ext cx="859800" cy="4512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600" b="0">
                <a:solidFill>
                  <a:schemeClr val="accent5"/>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17" name="Google Shape;617;p13"/>
          <p:cNvSpPr txBox="1">
            <a:spLocks noGrp="1"/>
          </p:cNvSpPr>
          <p:nvPr>
            <p:ph type="subTitle" idx="4"/>
          </p:nvPr>
        </p:nvSpPr>
        <p:spPr>
          <a:xfrm flipH="1">
            <a:off x="3380224" y="3636637"/>
            <a:ext cx="2402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400" b="1">
                <a:solidFill>
                  <a:schemeClr val="accent5"/>
                </a:solidFill>
                <a:latin typeface="Michroma"/>
                <a:ea typeface="Michroma"/>
                <a:cs typeface="Michroma"/>
                <a:sym typeface="Michroma"/>
              </a:defRPr>
            </a:lvl1pPr>
            <a:lvl2pPr lvl="1" rtl="0">
              <a:lnSpc>
                <a:spcPct val="100000"/>
              </a:lnSpc>
              <a:spcBef>
                <a:spcPts val="0"/>
              </a:spcBef>
              <a:spcAft>
                <a:spcPts val="0"/>
              </a:spcAft>
              <a:buNone/>
              <a:defRPr sz="1400" b="1">
                <a:solidFill>
                  <a:schemeClr val="accent5"/>
                </a:solidFill>
                <a:latin typeface="Michroma"/>
                <a:ea typeface="Michroma"/>
                <a:cs typeface="Michroma"/>
                <a:sym typeface="Michroma"/>
              </a:defRPr>
            </a:lvl2pPr>
            <a:lvl3pPr lvl="2" rtl="0">
              <a:lnSpc>
                <a:spcPct val="100000"/>
              </a:lnSpc>
              <a:spcBef>
                <a:spcPts val="0"/>
              </a:spcBef>
              <a:spcAft>
                <a:spcPts val="0"/>
              </a:spcAft>
              <a:buNone/>
              <a:defRPr sz="1400" b="1">
                <a:solidFill>
                  <a:schemeClr val="accent5"/>
                </a:solidFill>
                <a:latin typeface="Michroma"/>
                <a:ea typeface="Michroma"/>
                <a:cs typeface="Michroma"/>
                <a:sym typeface="Michroma"/>
              </a:defRPr>
            </a:lvl3pPr>
            <a:lvl4pPr lvl="3" rtl="0">
              <a:lnSpc>
                <a:spcPct val="100000"/>
              </a:lnSpc>
              <a:spcBef>
                <a:spcPts val="0"/>
              </a:spcBef>
              <a:spcAft>
                <a:spcPts val="0"/>
              </a:spcAft>
              <a:buNone/>
              <a:defRPr sz="1400" b="1">
                <a:solidFill>
                  <a:schemeClr val="accent5"/>
                </a:solidFill>
                <a:latin typeface="Michroma"/>
                <a:ea typeface="Michroma"/>
                <a:cs typeface="Michroma"/>
                <a:sym typeface="Michroma"/>
              </a:defRPr>
            </a:lvl4pPr>
            <a:lvl5pPr lvl="4" rtl="0">
              <a:lnSpc>
                <a:spcPct val="100000"/>
              </a:lnSpc>
              <a:spcBef>
                <a:spcPts val="0"/>
              </a:spcBef>
              <a:spcAft>
                <a:spcPts val="0"/>
              </a:spcAft>
              <a:buNone/>
              <a:defRPr sz="1400" b="1">
                <a:solidFill>
                  <a:schemeClr val="accent5"/>
                </a:solidFill>
                <a:latin typeface="Michroma"/>
                <a:ea typeface="Michroma"/>
                <a:cs typeface="Michroma"/>
                <a:sym typeface="Michroma"/>
              </a:defRPr>
            </a:lvl5pPr>
            <a:lvl6pPr lvl="5" rtl="0">
              <a:lnSpc>
                <a:spcPct val="100000"/>
              </a:lnSpc>
              <a:spcBef>
                <a:spcPts val="0"/>
              </a:spcBef>
              <a:spcAft>
                <a:spcPts val="0"/>
              </a:spcAft>
              <a:buNone/>
              <a:defRPr sz="1400" b="1">
                <a:solidFill>
                  <a:schemeClr val="accent5"/>
                </a:solidFill>
                <a:latin typeface="Michroma"/>
                <a:ea typeface="Michroma"/>
                <a:cs typeface="Michroma"/>
                <a:sym typeface="Michroma"/>
              </a:defRPr>
            </a:lvl6pPr>
            <a:lvl7pPr lvl="6" rtl="0">
              <a:lnSpc>
                <a:spcPct val="100000"/>
              </a:lnSpc>
              <a:spcBef>
                <a:spcPts val="0"/>
              </a:spcBef>
              <a:spcAft>
                <a:spcPts val="0"/>
              </a:spcAft>
              <a:buNone/>
              <a:defRPr sz="1400" b="1">
                <a:solidFill>
                  <a:schemeClr val="accent5"/>
                </a:solidFill>
                <a:latin typeface="Michroma"/>
                <a:ea typeface="Michroma"/>
                <a:cs typeface="Michroma"/>
                <a:sym typeface="Michroma"/>
              </a:defRPr>
            </a:lvl7pPr>
            <a:lvl8pPr lvl="7" rtl="0">
              <a:lnSpc>
                <a:spcPct val="100000"/>
              </a:lnSpc>
              <a:spcBef>
                <a:spcPts val="0"/>
              </a:spcBef>
              <a:spcAft>
                <a:spcPts val="0"/>
              </a:spcAft>
              <a:buNone/>
              <a:defRPr sz="1400" b="1">
                <a:solidFill>
                  <a:schemeClr val="accent5"/>
                </a:solidFill>
                <a:latin typeface="Michroma"/>
                <a:ea typeface="Michroma"/>
                <a:cs typeface="Michroma"/>
                <a:sym typeface="Michroma"/>
              </a:defRPr>
            </a:lvl8pPr>
            <a:lvl9pPr lvl="8" rtl="0">
              <a:lnSpc>
                <a:spcPct val="100000"/>
              </a:lnSpc>
              <a:spcBef>
                <a:spcPts val="0"/>
              </a:spcBef>
              <a:spcAft>
                <a:spcPts val="0"/>
              </a:spcAft>
              <a:buNone/>
              <a:defRPr sz="1400" b="1">
                <a:solidFill>
                  <a:schemeClr val="accent5"/>
                </a:solidFill>
                <a:latin typeface="Michroma"/>
                <a:ea typeface="Michroma"/>
                <a:cs typeface="Michroma"/>
                <a:sym typeface="Michroma"/>
              </a:defRPr>
            </a:lvl9pPr>
          </a:lstStyle>
          <a:p>
            <a:endParaRPr/>
          </a:p>
        </p:txBody>
      </p:sp>
      <p:sp>
        <p:nvSpPr>
          <p:cNvPr id="618" name="Google Shape;618;p13"/>
          <p:cNvSpPr txBox="1">
            <a:spLocks noGrp="1"/>
          </p:cNvSpPr>
          <p:nvPr>
            <p:ph type="subTitle" idx="5"/>
          </p:nvPr>
        </p:nvSpPr>
        <p:spPr>
          <a:xfrm flipH="1">
            <a:off x="3380225" y="3942587"/>
            <a:ext cx="24024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solidFill>
                  <a:schemeClr val="accent5"/>
                </a:solidFill>
              </a:defRPr>
            </a:lvl1pPr>
            <a:lvl2pPr lvl="1" rtl="0">
              <a:lnSpc>
                <a:spcPct val="115000"/>
              </a:lnSpc>
              <a:spcBef>
                <a:spcPts val="0"/>
              </a:spcBef>
              <a:spcAft>
                <a:spcPts val="0"/>
              </a:spcAft>
              <a:buNone/>
              <a:defRPr sz="1400">
                <a:solidFill>
                  <a:schemeClr val="accent5"/>
                </a:solidFill>
              </a:defRPr>
            </a:lvl2pPr>
            <a:lvl3pPr lvl="2" rtl="0">
              <a:lnSpc>
                <a:spcPct val="115000"/>
              </a:lnSpc>
              <a:spcBef>
                <a:spcPts val="0"/>
              </a:spcBef>
              <a:spcAft>
                <a:spcPts val="0"/>
              </a:spcAft>
              <a:buNone/>
              <a:defRPr sz="1400">
                <a:solidFill>
                  <a:schemeClr val="accent5"/>
                </a:solidFill>
              </a:defRPr>
            </a:lvl3pPr>
            <a:lvl4pPr lvl="3" rtl="0">
              <a:lnSpc>
                <a:spcPct val="115000"/>
              </a:lnSpc>
              <a:spcBef>
                <a:spcPts val="0"/>
              </a:spcBef>
              <a:spcAft>
                <a:spcPts val="0"/>
              </a:spcAft>
              <a:buNone/>
              <a:defRPr sz="1400">
                <a:solidFill>
                  <a:schemeClr val="accent5"/>
                </a:solidFill>
              </a:defRPr>
            </a:lvl4pPr>
            <a:lvl5pPr lvl="4" rtl="0">
              <a:lnSpc>
                <a:spcPct val="115000"/>
              </a:lnSpc>
              <a:spcBef>
                <a:spcPts val="0"/>
              </a:spcBef>
              <a:spcAft>
                <a:spcPts val="0"/>
              </a:spcAft>
              <a:buNone/>
              <a:defRPr sz="1400">
                <a:solidFill>
                  <a:schemeClr val="accent5"/>
                </a:solidFill>
              </a:defRPr>
            </a:lvl5pPr>
            <a:lvl6pPr lvl="5" rtl="0">
              <a:lnSpc>
                <a:spcPct val="115000"/>
              </a:lnSpc>
              <a:spcBef>
                <a:spcPts val="0"/>
              </a:spcBef>
              <a:spcAft>
                <a:spcPts val="0"/>
              </a:spcAft>
              <a:buNone/>
              <a:defRPr sz="1400">
                <a:solidFill>
                  <a:schemeClr val="accent5"/>
                </a:solidFill>
              </a:defRPr>
            </a:lvl6pPr>
            <a:lvl7pPr lvl="6" rtl="0">
              <a:lnSpc>
                <a:spcPct val="115000"/>
              </a:lnSpc>
              <a:spcBef>
                <a:spcPts val="0"/>
              </a:spcBef>
              <a:spcAft>
                <a:spcPts val="0"/>
              </a:spcAft>
              <a:buNone/>
              <a:defRPr sz="1400">
                <a:solidFill>
                  <a:schemeClr val="accent5"/>
                </a:solidFill>
              </a:defRPr>
            </a:lvl7pPr>
            <a:lvl8pPr lvl="7" rtl="0">
              <a:lnSpc>
                <a:spcPct val="115000"/>
              </a:lnSpc>
              <a:spcBef>
                <a:spcPts val="0"/>
              </a:spcBef>
              <a:spcAft>
                <a:spcPts val="0"/>
              </a:spcAft>
              <a:buNone/>
              <a:defRPr sz="1400">
                <a:solidFill>
                  <a:schemeClr val="accent5"/>
                </a:solidFill>
              </a:defRPr>
            </a:lvl8pPr>
            <a:lvl9pPr lvl="8" rtl="0">
              <a:lnSpc>
                <a:spcPct val="115000"/>
              </a:lnSpc>
              <a:spcBef>
                <a:spcPts val="0"/>
              </a:spcBef>
              <a:spcAft>
                <a:spcPts val="0"/>
              </a:spcAft>
              <a:buNone/>
              <a:defRPr sz="1400">
                <a:solidFill>
                  <a:schemeClr val="accent5"/>
                </a:solidFill>
              </a:defRPr>
            </a:lvl9pPr>
          </a:lstStyle>
          <a:p>
            <a:endParaRPr/>
          </a:p>
        </p:txBody>
      </p:sp>
      <p:sp>
        <p:nvSpPr>
          <p:cNvPr id="619" name="Google Shape;619;p13"/>
          <p:cNvSpPr txBox="1">
            <a:spLocks noGrp="1"/>
          </p:cNvSpPr>
          <p:nvPr>
            <p:ph type="title" idx="6" hasCustomPrompt="1"/>
          </p:nvPr>
        </p:nvSpPr>
        <p:spPr>
          <a:xfrm>
            <a:off x="6056178" y="1377725"/>
            <a:ext cx="859800" cy="4512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600" b="0">
                <a:solidFill>
                  <a:schemeClr val="accent5"/>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20" name="Google Shape;620;p13"/>
          <p:cNvSpPr txBox="1">
            <a:spLocks noGrp="1"/>
          </p:cNvSpPr>
          <p:nvPr>
            <p:ph type="subTitle" idx="7"/>
          </p:nvPr>
        </p:nvSpPr>
        <p:spPr>
          <a:xfrm>
            <a:off x="6056175" y="1985288"/>
            <a:ext cx="2402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400" b="1">
                <a:solidFill>
                  <a:schemeClr val="accent5"/>
                </a:solidFill>
                <a:latin typeface="Michroma"/>
                <a:ea typeface="Michroma"/>
                <a:cs typeface="Michroma"/>
                <a:sym typeface="Michroma"/>
              </a:defRPr>
            </a:lvl1pPr>
            <a:lvl2pPr lvl="1" rtl="0">
              <a:lnSpc>
                <a:spcPct val="100000"/>
              </a:lnSpc>
              <a:spcBef>
                <a:spcPts val="0"/>
              </a:spcBef>
              <a:spcAft>
                <a:spcPts val="0"/>
              </a:spcAft>
              <a:buNone/>
              <a:defRPr sz="1400" b="1">
                <a:solidFill>
                  <a:schemeClr val="accent5"/>
                </a:solidFill>
                <a:latin typeface="Michroma"/>
                <a:ea typeface="Michroma"/>
                <a:cs typeface="Michroma"/>
                <a:sym typeface="Michroma"/>
              </a:defRPr>
            </a:lvl2pPr>
            <a:lvl3pPr lvl="2" rtl="0">
              <a:lnSpc>
                <a:spcPct val="100000"/>
              </a:lnSpc>
              <a:spcBef>
                <a:spcPts val="0"/>
              </a:spcBef>
              <a:spcAft>
                <a:spcPts val="0"/>
              </a:spcAft>
              <a:buNone/>
              <a:defRPr sz="1400" b="1">
                <a:solidFill>
                  <a:schemeClr val="accent5"/>
                </a:solidFill>
                <a:latin typeface="Michroma"/>
                <a:ea typeface="Michroma"/>
                <a:cs typeface="Michroma"/>
                <a:sym typeface="Michroma"/>
              </a:defRPr>
            </a:lvl3pPr>
            <a:lvl4pPr lvl="3" rtl="0">
              <a:lnSpc>
                <a:spcPct val="100000"/>
              </a:lnSpc>
              <a:spcBef>
                <a:spcPts val="0"/>
              </a:spcBef>
              <a:spcAft>
                <a:spcPts val="0"/>
              </a:spcAft>
              <a:buNone/>
              <a:defRPr sz="1400" b="1">
                <a:solidFill>
                  <a:schemeClr val="accent5"/>
                </a:solidFill>
                <a:latin typeface="Michroma"/>
                <a:ea typeface="Michroma"/>
                <a:cs typeface="Michroma"/>
                <a:sym typeface="Michroma"/>
              </a:defRPr>
            </a:lvl4pPr>
            <a:lvl5pPr lvl="4" rtl="0">
              <a:lnSpc>
                <a:spcPct val="100000"/>
              </a:lnSpc>
              <a:spcBef>
                <a:spcPts val="0"/>
              </a:spcBef>
              <a:spcAft>
                <a:spcPts val="0"/>
              </a:spcAft>
              <a:buNone/>
              <a:defRPr sz="1400" b="1">
                <a:solidFill>
                  <a:schemeClr val="accent5"/>
                </a:solidFill>
                <a:latin typeface="Michroma"/>
                <a:ea typeface="Michroma"/>
                <a:cs typeface="Michroma"/>
                <a:sym typeface="Michroma"/>
              </a:defRPr>
            </a:lvl5pPr>
            <a:lvl6pPr lvl="5" rtl="0">
              <a:lnSpc>
                <a:spcPct val="100000"/>
              </a:lnSpc>
              <a:spcBef>
                <a:spcPts val="0"/>
              </a:spcBef>
              <a:spcAft>
                <a:spcPts val="0"/>
              </a:spcAft>
              <a:buNone/>
              <a:defRPr sz="1400" b="1">
                <a:solidFill>
                  <a:schemeClr val="accent5"/>
                </a:solidFill>
                <a:latin typeface="Michroma"/>
                <a:ea typeface="Michroma"/>
                <a:cs typeface="Michroma"/>
                <a:sym typeface="Michroma"/>
              </a:defRPr>
            </a:lvl6pPr>
            <a:lvl7pPr lvl="6" rtl="0">
              <a:lnSpc>
                <a:spcPct val="100000"/>
              </a:lnSpc>
              <a:spcBef>
                <a:spcPts val="0"/>
              </a:spcBef>
              <a:spcAft>
                <a:spcPts val="0"/>
              </a:spcAft>
              <a:buNone/>
              <a:defRPr sz="1400" b="1">
                <a:solidFill>
                  <a:schemeClr val="accent5"/>
                </a:solidFill>
                <a:latin typeface="Michroma"/>
                <a:ea typeface="Michroma"/>
                <a:cs typeface="Michroma"/>
                <a:sym typeface="Michroma"/>
              </a:defRPr>
            </a:lvl7pPr>
            <a:lvl8pPr lvl="7" rtl="0">
              <a:lnSpc>
                <a:spcPct val="100000"/>
              </a:lnSpc>
              <a:spcBef>
                <a:spcPts val="0"/>
              </a:spcBef>
              <a:spcAft>
                <a:spcPts val="0"/>
              </a:spcAft>
              <a:buNone/>
              <a:defRPr sz="1400" b="1">
                <a:solidFill>
                  <a:schemeClr val="accent5"/>
                </a:solidFill>
                <a:latin typeface="Michroma"/>
                <a:ea typeface="Michroma"/>
                <a:cs typeface="Michroma"/>
                <a:sym typeface="Michroma"/>
              </a:defRPr>
            </a:lvl8pPr>
            <a:lvl9pPr lvl="8" rtl="0">
              <a:lnSpc>
                <a:spcPct val="100000"/>
              </a:lnSpc>
              <a:spcBef>
                <a:spcPts val="0"/>
              </a:spcBef>
              <a:spcAft>
                <a:spcPts val="0"/>
              </a:spcAft>
              <a:buNone/>
              <a:defRPr sz="1400" b="1">
                <a:solidFill>
                  <a:schemeClr val="accent5"/>
                </a:solidFill>
                <a:latin typeface="Michroma"/>
                <a:ea typeface="Michroma"/>
                <a:cs typeface="Michroma"/>
                <a:sym typeface="Michroma"/>
              </a:defRPr>
            </a:lvl9pPr>
          </a:lstStyle>
          <a:p>
            <a:endParaRPr/>
          </a:p>
        </p:txBody>
      </p:sp>
      <p:sp>
        <p:nvSpPr>
          <p:cNvPr id="621" name="Google Shape;621;p13"/>
          <p:cNvSpPr txBox="1">
            <a:spLocks noGrp="1"/>
          </p:cNvSpPr>
          <p:nvPr>
            <p:ph type="subTitle" idx="8"/>
          </p:nvPr>
        </p:nvSpPr>
        <p:spPr>
          <a:xfrm>
            <a:off x="6056176" y="2308900"/>
            <a:ext cx="24024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solidFill>
                  <a:schemeClr val="accent5"/>
                </a:solidFill>
              </a:defRPr>
            </a:lvl1pPr>
            <a:lvl2pPr lvl="1" rtl="0">
              <a:lnSpc>
                <a:spcPct val="115000"/>
              </a:lnSpc>
              <a:spcBef>
                <a:spcPts val="0"/>
              </a:spcBef>
              <a:spcAft>
                <a:spcPts val="0"/>
              </a:spcAft>
              <a:buNone/>
              <a:defRPr sz="1400">
                <a:solidFill>
                  <a:schemeClr val="accent5"/>
                </a:solidFill>
              </a:defRPr>
            </a:lvl2pPr>
            <a:lvl3pPr lvl="2" rtl="0">
              <a:lnSpc>
                <a:spcPct val="115000"/>
              </a:lnSpc>
              <a:spcBef>
                <a:spcPts val="0"/>
              </a:spcBef>
              <a:spcAft>
                <a:spcPts val="0"/>
              </a:spcAft>
              <a:buNone/>
              <a:defRPr sz="1400">
                <a:solidFill>
                  <a:schemeClr val="accent5"/>
                </a:solidFill>
              </a:defRPr>
            </a:lvl3pPr>
            <a:lvl4pPr lvl="3" rtl="0">
              <a:lnSpc>
                <a:spcPct val="115000"/>
              </a:lnSpc>
              <a:spcBef>
                <a:spcPts val="0"/>
              </a:spcBef>
              <a:spcAft>
                <a:spcPts val="0"/>
              </a:spcAft>
              <a:buNone/>
              <a:defRPr sz="1400">
                <a:solidFill>
                  <a:schemeClr val="accent5"/>
                </a:solidFill>
              </a:defRPr>
            </a:lvl4pPr>
            <a:lvl5pPr lvl="4" rtl="0">
              <a:lnSpc>
                <a:spcPct val="115000"/>
              </a:lnSpc>
              <a:spcBef>
                <a:spcPts val="0"/>
              </a:spcBef>
              <a:spcAft>
                <a:spcPts val="0"/>
              </a:spcAft>
              <a:buNone/>
              <a:defRPr sz="1400">
                <a:solidFill>
                  <a:schemeClr val="accent5"/>
                </a:solidFill>
              </a:defRPr>
            </a:lvl5pPr>
            <a:lvl6pPr lvl="5" rtl="0">
              <a:lnSpc>
                <a:spcPct val="115000"/>
              </a:lnSpc>
              <a:spcBef>
                <a:spcPts val="0"/>
              </a:spcBef>
              <a:spcAft>
                <a:spcPts val="0"/>
              </a:spcAft>
              <a:buNone/>
              <a:defRPr sz="1400">
                <a:solidFill>
                  <a:schemeClr val="accent5"/>
                </a:solidFill>
              </a:defRPr>
            </a:lvl6pPr>
            <a:lvl7pPr lvl="6" rtl="0">
              <a:lnSpc>
                <a:spcPct val="115000"/>
              </a:lnSpc>
              <a:spcBef>
                <a:spcPts val="0"/>
              </a:spcBef>
              <a:spcAft>
                <a:spcPts val="0"/>
              </a:spcAft>
              <a:buNone/>
              <a:defRPr sz="1400">
                <a:solidFill>
                  <a:schemeClr val="accent5"/>
                </a:solidFill>
              </a:defRPr>
            </a:lvl7pPr>
            <a:lvl8pPr lvl="7" rtl="0">
              <a:lnSpc>
                <a:spcPct val="115000"/>
              </a:lnSpc>
              <a:spcBef>
                <a:spcPts val="0"/>
              </a:spcBef>
              <a:spcAft>
                <a:spcPts val="0"/>
              </a:spcAft>
              <a:buNone/>
              <a:defRPr sz="1400">
                <a:solidFill>
                  <a:schemeClr val="accent5"/>
                </a:solidFill>
              </a:defRPr>
            </a:lvl8pPr>
            <a:lvl9pPr lvl="8" rtl="0">
              <a:lnSpc>
                <a:spcPct val="115000"/>
              </a:lnSpc>
              <a:spcBef>
                <a:spcPts val="0"/>
              </a:spcBef>
              <a:spcAft>
                <a:spcPts val="0"/>
              </a:spcAft>
              <a:buNone/>
              <a:defRPr sz="1400">
                <a:solidFill>
                  <a:schemeClr val="accent5"/>
                </a:solidFill>
              </a:defRPr>
            </a:lvl9pPr>
          </a:lstStyle>
          <a:p>
            <a:endParaRPr/>
          </a:p>
        </p:txBody>
      </p:sp>
      <p:sp>
        <p:nvSpPr>
          <p:cNvPr id="622" name="Google Shape;622;p13"/>
          <p:cNvSpPr txBox="1">
            <a:spLocks noGrp="1"/>
          </p:cNvSpPr>
          <p:nvPr>
            <p:ph type="title" idx="9" hasCustomPrompt="1"/>
          </p:nvPr>
        </p:nvSpPr>
        <p:spPr>
          <a:xfrm>
            <a:off x="6056174" y="3029425"/>
            <a:ext cx="859800" cy="4512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600" b="0">
                <a:solidFill>
                  <a:schemeClr val="accent5"/>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23" name="Google Shape;623;p13"/>
          <p:cNvSpPr txBox="1">
            <a:spLocks noGrp="1"/>
          </p:cNvSpPr>
          <p:nvPr>
            <p:ph type="subTitle" idx="13"/>
          </p:nvPr>
        </p:nvSpPr>
        <p:spPr>
          <a:xfrm>
            <a:off x="6056175" y="3636634"/>
            <a:ext cx="2402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400" b="1">
                <a:solidFill>
                  <a:schemeClr val="accent5"/>
                </a:solidFill>
                <a:latin typeface="Michroma"/>
                <a:ea typeface="Michroma"/>
                <a:cs typeface="Michroma"/>
                <a:sym typeface="Michroma"/>
              </a:defRPr>
            </a:lvl1pPr>
            <a:lvl2pPr lvl="1" rtl="0">
              <a:lnSpc>
                <a:spcPct val="100000"/>
              </a:lnSpc>
              <a:spcBef>
                <a:spcPts val="0"/>
              </a:spcBef>
              <a:spcAft>
                <a:spcPts val="0"/>
              </a:spcAft>
              <a:buNone/>
              <a:defRPr sz="1400" b="1">
                <a:solidFill>
                  <a:schemeClr val="accent5"/>
                </a:solidFill>
                <a:latin typeface="Michroma"/>
                <a:ea typeface="Michroma"/>
                <a:cs typeface="Michroma"/>
                <a:sym typeface="Michroma"/>
              </a:defRPr>
            </a:lvl2pPr>
            <a:lvl3pPr lvl="2" rtl="0">
              <a:lnSpc>
                <a:spcPct val="100000"/>
              </a:lnSpc>
              <a:spcBef>
                <a:spcPts val="0"/>
              </a:spcBef>
              <a:spcAft>
                <a:spcPts val="0"/>
              </a:spcAft>
              <a:buNone/>
              <a:defRPr sz="1400" b="1">
                <a:solidFill>
                  <a:schemeClr val="accent5"/>
                </a:solidFill>
                <a:latin typeface="Michroma"/>
                <a:ea typeface="Michroma"/>
                <a:cs typeface="Michroma"/>
                <a:sym typeface="Michroma"/>
              </a:defRPr>
            </a:lvl3pPr>
            <a:lvl4pPr lvl="3" rtl="0">
              <a:lnSpc>
                <a:spcPct val="100000"/>
              </a:lnSpc>
              <a:spcBef>
                <a:spcPts val="0"/>
              </a:spcBef>
              <a:spcAft>
                <a:spcPts val="0"/>
              </a:spcAft>
              <a:buNone/>
              <a:defRPr sz="1400" b="1">
                <a:solidFill>
                  <a:schemeClr val="accent5"/>
                </a:solidFill>
                <a:latin typeface="Michroma"/>
                <a:ea typeface="Michroma"/>
                <a:cs typeface="Michroma"/>
                <a:sym typeface="Michroma"/>
              </a:defRPr>
            </a:lvl4pPr>
            <a:lvl5pPr lvl="4" rtl="0">
              <a:lnSpc>
                <a:spcPct val="100000"/>
              </a:lnSpc>
              <a:spcBef>
                <a:spcPts val="0"/>
              </a:spcBef>
              <a:spcAft>
                <a:spcPts val="0"/>
              </a:spcAft>
              <a:buNone/>
              <a:defRPr sz="1400" b="1">
                <a:solidFill>
                  <a:schemeClr val="accent5"/>
                </a:solidFill>
                <a:latin typeface="Michroma"/>
                <a:ea typeface="Michroma"/>
                <a:cs typeface="Michroma"/>
                <a:sym typeface="Michroma"/>
              </a:defRPr>
            </a:lvl5pPr>
            <a:lvl6pPr lvl="5" rtl="0">
              <a:lnSpc>
                <a:spcPct val="100000"/>
              </a:lnSpc>
              <a:spcBef>
                <a:spcPts val="0"/>
              </a:spcBef>
              <a:spcAft>
                <a:spcPts val="0"/>
              </a:spcAft>
              <a:buNone/>
              <a:defRPr sz="1400" b="1">
                <a:solidFill>
                  <a:schemeClr val="accent5"/>
                </a:solidFill>
                <a:latin typeface="Michroma"/>
                <a:ea typeface="Michroma"/>
                <a:cs typeface="Michroma"/>
                <a:sym typeface="Michroma"/>
              </a:defRPr>
            </a:lvl6pPr>
            <a:lvl7pPr lvl="6" rtl="0">
              <a:lnSpc>
                <a:spcPct val="100000"/>
              </a:lnSpc>
              <a:spcBef>
                <a:spcPts val="0"/>
              </a:spcBef>
              <a:spcAft>
                <a:spcPts val="0"/>
              </a:spcAft>
              <a:buNone/>
              <a:defRPr sz="1400" b="1">
                <a:solidFill>
                  <a:schemeClr val="accent5"/>
                </a:solidFill>
                <a:latin typeface="Michroma"/>
                <a:ea typeface="Michroma"/>
                <a:cs typeface="Michroma"/>
                <a:sym typeface="Michroma"/>
              </a:defRPr>
            </a:lvl7pPr>
            <a:lvl8pPr lvl="7" rtl="0">
              <a:lnSpc>
                <a:spcPct val="100000"/>
              </a:lnSpc>
              <a:spcBef>
                <a:spcPts val="0"/>
              </a:spcBef>
              <a:spcAft>
                <a:spcPts val="0"/>
              </a:spcAft>
              <a:buNone/>
              <a:defRPr sz="1400" b="1">
                <a:solidFill>
                  <a:schemeClr val="accent5"/>
                </a:solidFill>
                <a:latin typeface="Michroma"/>
                <a:ea typeface="Michroma"/>
                <a:cs typeface="Michroma"/>
                <a:sym typeface="Michroma"/>
              </a:defRPr>
            </a:lvl8pPr>
            <a:lvl9pPr lvl="8" rtl="0">
              <a:lnSpc>
                <a:spcPct val="100000"/>
              </a:lnSpc>
              <a:spcBef>
                <a:spcPts val="0"/>
              </a:spcBef>
              <a:spcAft>
                <a:spcPts val="0"/>
              </a:spcAft>
              <a:buNone/>
              <a:defRPr sz="1400" b="1">
                <a:solidFill>
                  <a:schemeClr val="accent5"/>
                </a:solidFill>
                <a:latin typeface="Michroma"/>
                <a:ea typeface="Michroma"/>
                <a:cs typeface="Michroma"/>
                <a:sym typeface="Michroma"/>
              </a:defRPr>
            </a:lvl9pPr>
          </a:lstStyle>
          <a:p>
            <a:endParaRPr/>
          </a:p>
        </p:txBody>
      </p:sp>
      <p:sp>
        <p:nvSpPr>
          <p:cNvPr id="624" name="Google Shape;624;p13"/>
          <p:cNvSpPr txBox="1">
            <a:spLocks noGrp="1"/>
          </p:cNvSpPr>
          <p:nvPr>
            <p:ph type="subTitle" idx="14"/>
          </p:nvPr>
        </p:nvSpPr>
        <p:spPr>
          <a:xfrm>
            <a:off x="6056176" y="3942587"/>
            <a:ext cx="24024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solidFill>
                  <a:schemeClr val="accent5"/>
                </a:solidFill>
              </a:defRPr>
            </a:lvl1pPr>
            <a:lvl2pPr lvl="1" rtl="0">
              <a:lnSpc>
                <a:spcPct val="115000"/>
              </a:lnSpc>
              <a:spcBef>
                <a:spcPts val="0"/>
              </a:spcBef>
              <a:spcAft>
                <a:spcPts val="0"/>
              </a:spcAft>
              <a:buNone/>
              <a:defRPr sz="1400">
                <a:solidFill>
                  <a:schemeClr val="accent5"/>
                </a:solidFill>
              </a:defRPr>
            </a:lvl2pPr>
            <a:lvl3pPr lvl="2" rtl="0">
              <a:lnSpc>
                <a:spcPct val="115000"/>
              </a:lnSpc>
              <a:spcBef>
                <a:spcPts val="0"/>
              </a:spcBef>
              <a:spcAft>
                <a:spcPts val="0"/>
              </a:spcAft>
              <a:buNone/>
              <a:defRPr sz="1400">
                <a:solidFill>
                  <a:schemeClr val="accent5"/>
                </a:solidFill>
              </a:defRPr>
            </a:lvl3pPr>
            <a:lvl4pPr lvl="3" rtl="0">
              <a:lnSpc>
                <a:spcPct val="115000"/>
              </a:lnSpc>
              <a:spcBef>
                <a:spcPts val="0"/>
              </a:spcBef>
              <a:spcAft>
                <a:spcPts val="0"/>
              </a:spcAft>
              <a:buNone/>
              <a:defRPr sz="1400">
                <a:solidFill>
                  <a:schemeClr val="accent5"/>
                </a:solidFill>
              </a:defRPr>
            </a:lvl4pPr>
            <a:lvl5pPr lvl="4" rtl="0">
              <a:lnSpc>
                <a:spcPct val="115000"/>
              </a:lnSpc>
              <a:spcBef>
                <a:spcPts val="0"/>
              </a:spcBef>
              <a:spcAft>
                <a:spcPts val="0"/>
              </a:spcAft>
              <a:buNone/>
              <a:defRPr sz="1400">
                <a:solidFill>
                  <a:schemeClr val="accent5"/>
                </a:solidFill>
              </a:defRPr>
            </a:lvl5pPr>
            <a:lvl6pPr lvl="5" rtl="0">
              <a:lnSpc>
                <a:spcPct val="115000"/>
              </a:lnSpc>
              <a:spcBef>
                <a:spcPts val="0"/>
              </a:spcBef>
              <a:spcAft>
                <a:spcPts val="0"/>
              </a:spcAft>
              <a:buNone/>
              <a:defRPr sz="1400">
                <a:solidFill>
                  <a:schemeClr val="accent5"/>
                </a:solidFill>
              </a:defRPr>
            </a:lvl6pPr>
            <a:lvl7pPr lvl="6" rtl="0">
              <a:lnSpc>
                <a:spcPct val="115000"/>
              </a:lnSpc>
              <a:spcBef>
                <a:spcPts val="0"/>
              </a:spcBef>
              <a:spcAft>
                <a:spcPts val="0"/>
              </a:spcAft>
              <a:buNone/>
              <a:defRPr sz="1400">
                <a:solidFill>
                  <a:schemeClr val="accent5"/>
                </a:solidFill>
              </a:defRPr>
            </a:lvl7pPr>
            <a:lvl8pPr lvl="7" rtl="0">
              <a:lnSpc>
                <a:spcPct val="115000"/>
              </a:lnSpc>
              <a:spcBef>
                <a:spcPts val="0"/>
              </a:spcBef>
              <a:spcAft>
                <a:spcPts val="0"/>
              </a:spcAft>
              <a:buNone/>
              <a:defRPr sz="1400">
                <a:solidFill>
                  <a:schemeClr val="accent5"/>
                </a:solidFill>
              </a:defRPr>
            </a:lvl8pPr>
            <a:lvl9pPr lvl="8" rtl="0">
              <a:lnSpc>
                <a:spcPct val="115000"/>
              </a:lnSpc>
              <a:spcBef>
                <a:spcPts val="0"/>
              </a:spcBef>
              <a:spcAft>
                <a:spcPts val="0"/>
              </a:spcAft>
              <a:buNone/>
              <a:defRPr sz="1400">
                <a:solidFill>
                  <a:schemeClr val="accent5"/>
                </a:solidFill>
              </a:defRPr>
            </a:lvl9pPr>
          </a:lstStyle>
          <a:p>
            <a:endParaRPr/>
          </a:p>
        </p:txBody>
      </p:sp>
      <p:sp>
        <p:nvSpPr>
          <p:cNvPr id="625" name="Google Shape;625;p13"/>
          <p:cNvSpPr txBox="1">
            <a:spLocks noGrp="1"/>
          </p:cNvSpPr>
          <p:nvPr>
            <p:ph type="title" idx="15"/>
          </p:nvPr>
        </p:nvSpPr>
        <p:spPr>
          <a:xfrm>
            <a:off x="3380225" y="539500"/>
            <a:ext cx="5050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626" name="Google Shape;626;p13"/>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 name="Google Shape;627;p13"/>
          <p:cNvSpPr/>
          <p:nvPr/>
        </p:nvSpPr>
        <p:spPr>
          <a:xfrm>
            <a:off x="8194216" y="26117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28" name="Google Shape;628;p13"/>
          <p:cNvGrpSpPr/>
          <p:nvPr/>
        </p:nvGrpSpPr>
        <p:grpSpPr>
          <a:xfrm>
            <a:off x="8490721" y="1917615"/>
            <a:ext cx="1172255" cy="2872253"/>
            <a:chOff x="3516450" y="2586500"/>
            <a:chExt cx="716800" cy="1756300"/>
          </a:xfrm>
        </p:grpSpPr>
        <p:sp>
          <p:nvSpPr>
            <p:cNvPr id="629" name="Google Shape;629;p13"/>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13"/>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 name="Google Shape;631;p13"/>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632;p13"/>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 name="Google Shape;633;p13"/>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 name="Google Shape;634;p13"/>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 name="Google Shape;635;p13"/>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 name="Google Shape;636;p13"/>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 name="Google Shape;637;p13"/>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 name="Google Shape;638;p13"/>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 name="Google Shape;639;p13"/>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 name="Google Shape;640;p13"/>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 name="Google Shape;641;p13"/>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 name="Google Shape;642;p13"/>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13"/>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 name="Google Shape;644;p13"/>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13"/>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13"/>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13"/>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13"/>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9" name="Google Shape;649;p13"/>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13"/>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13"/>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13"/>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13"/>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13"/>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13"/>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13"/>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57"/>
        <p:cNvGrpSpPr/>
        <p:nvPr/>
      </p:nvGrpSpPr>
      <p:grpSpPr>
        <a:xfrm>
          <a:off x="0" y="0"/>
          <a:ext cx="0" cy="0"/>
          <a:chOff x="0" y="0"/>
          <a:chExt cx="0" cy="0"/>
        </a:xfrm>
      </p:grpSpPr>
      <p:pic>
        <p:nvPicPr>
          <p:cNvPr id="658" name="Google Shape;658;p14"/>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pic>
        <p:nvPicPr>
          <p:cNvPr id="659" name="Google Shape;659;p14"/>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660" name="Google Shape;660;p14"/>
          <p:cNvSpPr txBox="1">
            <a:spLocks noGrp="1"/>
          </p:cNvSpPr>
          <p:nvPr>
            <p:ph type="title"/>
          </p:nvPr>
        </p:nvSpPr>
        <p:spPr>
          <a:xfrm>
            <a:off x="754150" y="2130250"/>
            <a:ext cx="7676400" cy="15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48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661" name="Google Shape;661;p14"/>
          <p:cNvSpPr txBox="1">
            <a:spLocks noGrp="1"/>
          </p:cNvSpPr>
          <p:nvPr>
            <p:ph type="title" idx="2" hasCustomPrompt="1"/>
          </p:nvPr>
        </p:nvSpPr>
        <p:spPr>
          <a:xfrm>
            <a:off x="3110325" y="641350"/>
            <a:ext cx="2918400" cy="15120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662" name="Google Shape;662;p14"/>
          <p:cNvSpPr txBox="1">
            <a:spLocks noGrp="1"/>
          </p:cNvSpPr>
          <p:nvPr>
            <p:ph type="subTitle" idx="1"/>
          </p:nvPr>
        </p:nvSpPr>
        <p:spPr>
          <a:xfrm>
            <a:off x="1245450" y="3642250"/>
            <a:ext cx="6653100" cy="4470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663" name="Google Shape;663;p14"/>
          <p:cNvSpPr/>
          <p:nvPr/>
        </p:nvSpPr>
        <p:spPr>
          <a:xfrm>
            <a:off x="508641" y="1962813"/>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14"/>
          <p:cNvSpPr/>
          <p:nvPr/>
        </p:nvSpPr>
        <p:spPr>
          <a:xfrm>
            <a:off x="1245441" y="613663"/>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665"/>
        <p:cNvGrpSpPr/>
        <p:nvPr/>
      </p:nvGrpSpPr>
      <p:grpSpPr>
        <a:xfrm>
          <a:off x="0" y="0"/>
          <a:ext cx="0" cy="0"/>
          <a:chOff x="0" y="0"/>
          <a:chExt cx="0" cy="0"/>
        </a:xfrm>
      </p:grpSpPr>
      <p:pic>
        <p:nvPicPr>
          <p:cNvPr id="666" name="Google Shape;666;p15"/>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667" name="Google Shape;667;p15"/>
          <p:cNvSpPr txBox="1">
            <a:spLocks noGrp="1"/>
          </p:cNvSpPr>
          <p:nvPr>
            <p:ph type="title"/>
          </p:nvPr>
        </p:nvSpPr>
        <p:spPr>
          <a:xfrm>
            <a:off x="3836275" y="2130250"/>
            <a:ext cx="4362600" cy="15120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48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668" name="Google Shape;668;p15"/>
          <p:cNvSpPr txBox="1">
            <a:spLocks noGrp="1"/>
          </p:cNvSpPr>
          <p:nvPr>
            <p:ph type="title" idx="2" hasCustomPrompt="1"/>
          </p:nvPr>
        </p:nvSpPr>
        <p:spPr>
          <a:xfrm>
            <a:off x="3836275" y="641350"/>
            <a:ext cx="3078600" cy="15120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669" name="Google Shape;669;p15"/>
          <p:cNvSpPr txBox="1">
            <a:spLocks noGrp="1"/>
          </p:cNvSpPr>
          <p:nvPr>
            <p:ph type="subTitle" idx="1"/>
          </p:nvPr>
        </p:nvSpPr>
        <p:spPr>
          <a:xfrm>
            <a:off x="3836275" y="3642250"/>
            <a:ext cx="4362600" cy="4470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670" name="Google Shape;670;p15"/>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71" name="Google Shape;671;p15"/>
          <p:cNvGrpSpPr/>
          <p:nvPr/>
        </p:nvGrpSpPr>
        <p:grpSpPr>
          <a:xfrm>
            <a:off x="-207975" y="494183"/>
            <a:ext cx="973233" cy="4299358"/>
            <a:chOff x="4431850" y="1360300"/>
            <a:chExt cx="677975" cy="2995025"/>
          </a:xfrm>
        </p:grpSpPr>
        <p:sp>
          <p:nvSpPr>
            <p:cNvPr id="672" name="Google Shape;672;p15"/>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15"/>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15"/>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15"/>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15"/>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15"/>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678;p15"/>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 name="Google Shape;679;p15"/>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15"/>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15"/>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15"/>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15"/>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15"/>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15"/>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15"/>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87" name="Google Shape;687;p15"/>
          <p:cNvSpPr/>
          <p:nvPr/>
        </p:nvSpPr>
        <p:spPr>
          <a:xfrm>
            <a:off x="7418066" y="30363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15"/>
          <p:cNvSpPr/>
          <p:nvPr/>
        </p:nvSpPr>
        <p:spPr>
          <a:xfrm>
            <a:off x="1649791" y="25268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15"/>
          <p:cNvSpPr/>
          <p:nvPr/>
        </p:nvSpPr>
        <p:spPr>
          <a:xfrm>
            <a:off x="8198866" y="215333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15"/>
          <p:cNvSpPr/>
          <p:nvPr/>
        </p:nvSpPr>
        <p:spPr>
          <a:xfrm flipH="1">
            <a:off x="8717700" y="4430013"/>
            <a:ext cx="250150" cy="393925"/>
          </a:xfrm>
          <a:custGeom>
            <a:avLst/>
            <a:gdLst/>
            <a:ahLst/>
            <a:cxnLst/>
            <a:rect l="l" t="t" r="r" b="b"/>
            <a:pathLst>
              <a:path w="10006" h="15757" extrusionOk="0">
                <a:moveTo>
                  <a:pt x="3964" y="2078"/>
                </a:moveTo>
                <a:cubicBezTo>
                  <a:pt x="3964" y="2078"/>
                  <a:pt x="2999" y="3437"/>
                  <a:pt x="2808" y="4302"/>
                </a:cubicBezTo>
                <a:lnTo>
                  <a:pt x="2808" y="4302"/>
                </a:lnTo>
                <a:cubicBezTo>
                  <a:pt x="2605" y="5178"/>
                  <a:pt x="2999" y="5896"/>
                  <a:pt x="3234" y="6424"/>
                </a:cubicBezTo>
                <a:lnTo>
                  <a:pt x="3234" y="6424"/>
                </a:lnTo>
                <a:cubicBezTo>
                  <a:pt x="3481" y="6963"/>
                  <a:pt x="2561" y="8311"/>
                  <a:pt x="2561" y="8311"/>
                </a:cubicBezTo>
                <a:lnTo>
                  <a:pt x="2561" y="8311"/>
                </a:lnTo>
                <a:cubicBezTo>
                  <a:pt x="2561" y="8311"/>
                  <a:pt x="1842" y="7637"/>
                  <a:pt x="1842" y="7053"/>
                </a:cubicBezTo>
                <a:lnTo>
                  <a:pt x="1842" y="7053"/>
                </a:lnTo>
                <a:cubicBezTo>
                  <a:pt x="1842" y="6480"/>
                  <a:pt x="1988" y="5705"/>
                  <a:pt x="1988" y="5705"/>
                </a:cubicBezTo>
                <a:lnTo>
                  <a:pt x="1988" y="5705"/>
                </a:lnTo>
                <a:cubicBezTo>
                  <a:pt x="1988" y="5705"/>
                  <a:pt x="1213" y="6772"/>
                  <a:pt x="1157" y="7637"/>
                </a:cubicBezTo>
                <a:lnTo>
                  <a:pt x="1157" y="7637"/>
                </a:lnTo>
                <a:cubicBezTo>
                  <a:pt x="1112" y="8502"/>
                  <a:pt x="1359" y="8457"/>
                  <a:pt x="1404" y="8985"/>
                </a:cubicBezTo>
                <a:lnTo>
                  <a:pt x="1404" y="8985"/>
                </a:lnTo>
                <a:cubicBezTo>
                  <a:pt x="1449" y="9524"/>
                  <a:pt x="674" y="10007"/>
                  <a:pt x="337" y="10725"/>
                </a:cubicBezTo>
                <a:lnTo>
                  <a:pt x="337" y="10725"/>
                </a:lnTo>
                <a:cubicBezTo>
                  <a:pt x="0" y="11455"/>
                  <a:pt x="730" y="12960"/>
                  <a:pt x="1112" y="13533"/>
                </a:cubicBezTo>
                <a:lnTo>
                  <a:pt x="1112" y="13533"/>
                </a:lnTo>
                <a:cubicBezTo>
                  <a:pt x="2605" y="15756"/>
                  <a:pt x="8748" y="13870"/>
                  <a:pt x="8748" y="13870"/>
                </a:cubicBezTo>
                <a:lnTo>
                  <a:pt x="8748" y="13870"/>
                </a:lnTo>
                <a:cubicBezTo>
                  <a:pt x="8748" y="13870"/>
                  <a:pt x="10006" y="12084"/>
                  <a:pt x="9860" y="11264"/>
                </a:cubicBezTo>
                <a:lnTo>
                  <a:pt x="9860" y="11264"/>
                </a:lnTo>
                <a:cubicBezTo>
                  <a:pt x="9714" y="10433"/>
                  <a:pt x="9231" y="10343"/>
                  <a:pt x="9130" y="9569"/>
                </a:cubicBezTo>
                <a:lnTo>
                  <a:pt x="9130" y="9569"/>
                </a:lnTo>
                <a:cubicBezTo>
                  <a:pt x="9040" y="8794"/>
                  <a:pt x="9568" y="8075"/>
                  <a:pt x="9422" y="7300"/>
                </a:cubicBezTo>
                <a:lnTo>
                  <a:pt x="9422" y="7300"/>
                </a:lnTo>
                <a:cubicBezTo>
                  <a:pt x="9276" y="6525"/>
                  <a:pt x="8647" y="5604"/>
                  <a:pt x="8647" y="5604"/>
                </a:cubicBezTo>
                <a:lnTo>
                  <a:pt x="8647" y="5604"/>
                </a:lnTo>
                <a:cubicBezTo>
                  <a:pt x="8647" y="5604"/>
                  <a:pt x="9130" y="7390"/>
                  <a:pt x="8984" y="7682"/>
                </a:cubicBezTo>
                <a:lnTo>
                  <a:pt x="8984" y="7682"/>
                </a:lnTo>
                <a:cubicBezTo>
                  <a:pt x="8838" y="7974"/>
                  <a:pt x="7928" y="8558"/>
                  <a:pt x="7446" y="8165"/>
                </a:cubicBezTo>
                <a:lnTo>
                  <a:pt x="7446" y="8165"/>
                </a:lnTo>
                <a:cubicBezTo>
                  <a:pt x="6963" y="7783"/>
                  <a:pt x="7726" y="7008"/>
                  <a:pt x="7827" y="6480"/>
                </a:cubicBezTo>
                <a:lnTo>
                  <a:pt x="7827" y="6480"/>
                </a:lnTo>
                <a:cubicBezTo>
                  <a:pt x="7928" y="5941"/>
                  <a:pt x="7097" y="5032"/>
                  <a:pt x="6716" y="4493"/>
                </a:cubicBezTo>
                <a:lnTo>
                  <a:pt x="6716" y="4493"/>
                </a:lnTo>
                <a:cubicBezTo>
                  <a:pt x="6435" y="4111"/>
                  <a:pt x="6356" y="2965"/>
                  <a:pt x="6334" y="2359"/>
                </a:cubicBezTo>
                <a:lnTo>
                  <a:pt x="6334" y="2359"/>
                </a:lnTo>
                <a:lnTo>
                  <a:pt x="6379" y="4257"/>
                </a:lnTo>
                <a:lnTo>
                  <a:pt x="6761" y="5896"/>
                </a:lnTo>
                <a:cubicBezTo>
                  <a:pt x="6761" y="5896"/>
                  <a:pt x="5997" y="7255"/>
                  <a:pt x="6087" y="8097"/>
                </a:cubicBezTo>
                <a:lnTo>
                  <a:pt x="6087" y="8097"/>
                </a:lnTo>
                <a:cubicBezTo>
                  <a:pt x="6188" y="8940"/>
                  <a:pt x="5750" y="10051"/>
                  <a:pt x="5750" y="10051"/>
                </a:cubicBezTo>
                <a:lnTo>
                  <a:pt x="5750" y="10051"/>
                </a:lnTo>
                <a:lnTo>
                  <a:pt x="4638" y="9467"/>
                </a:lnTo>
                <a:cubicBezTo>
                  <a:pt x="4638" y="9467"/>
                  <a:pt x="4784" y="8457"/>
                  <a:pt x="5076" y="7491"/>
                </a:cubicBezTo>
                <a:lnTo>
                  <a:pt x="5076" y="7491"/>
                </a:lnTo>
                <a:cubicBezTo>
                  <a:pt x="5368" y="6525"/>
                  <a:pt x="4638" y="6233"/>
                  <a:pt x="4110" y="5750"/>
                </a:cubicBezTo>
                <a:lnTo>
                  <a:pt x="4110" y="5750"/>
                </a:lnTo>
                <a:cubicBezTo>
                  <a:pt x="3582" y="5267"/>
                  <a:pt x="4200" y="3920"/>
                  <a:pt x="4200" y="3920"/>
                </a:cubicBezTo>
                <a:lnTo>
                  <a:pt x="4200" y="3920"/>
                </a:lnTo>
                <a:cubicBezTo>
                  <a:pt x="4200" y="3920"/>
                  <a:pt x="4683" y="2134"/>
                  <a:pt x="4593" y="1550"/>
                </a:cubicBezTo>
                <a:lnTo>
                  <a:pt x="4593" y="1550"/>
                </a:lnTo>
                <a:cubicBezTo>
                  <a:pt x="4492" y="966"/>
                  <a:pt x="4009" y="1"/>
                  <a:pt x="4009" y="1"/>
                </a:cubicBezTo>
                <a:lnTo>
                  <a:pt x="4009" y="1"/>
                </a:lnTo>
                <a:close/>
                <a:moveTo>
                  <a:pt x="6334" y="2359"/>
                </a:moveTo>
                <a:lnTo>
                  <a:pt x="6334" y="1988"/>
                </a:lnTo>
                <a:cubicBezTo>
                  <a:pt x="6334" y="1988"/>
                  <a:pt x="6334" y="2134"/>
                  <a:pt x="6334" y="23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15"/>
          <p:cNvSpPr/>
          <p:nvPr/>
        </p:nvSpPr>
        <p:spPr>
          <a:xfrm>
            <a:off x="8361750" y="4608575"/>
            <a:ext cx="420450" cy="190525"/>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15"/>
          <p:cNvSpPr/>
          <p:nvPr/>
        </p:nvSpPr>
        <p:spPr>
          <a:xfrm>
            <a:off x="7828175" y="4502550"/>
            <a:ext cx="680475" cy="308300"/>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SECTION_HEADER_3">
    <p:spTree>
      <p:nvGrpSpPr>
        <p:cNvPr id="1" name="Shape 693"/>
        <p:cNvGrpSpPr/>
        <p:nvPr/>
      </p:nvGrpSpPr>
      <p:grpSpPr>
        <a:xfrm>
          <a:off x="0" y="0"/>
          <a:ext cx="0" cy="0"/>
          <a:chOff x="0" y="0"/>
          <a:chExt cx="0" cy="0"/>
        </a:xfrm>
      </p:grpSpPr>
      <p:pic>
        <p:nvPicPr>
          <p:cNvPr id="694" name="Google Shape;694;p16"/>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695" name="Google Shape;695;p16"/>
          <p:cNvSpPr txBox="1">
            <a:spLocks noGrp="1"/>
          </p:cNvSpPr>
          <p:nvPr>
            <p:ph type="title"/>
          </p:nvPr>
        </p:nvSpPr>
        <p:spPr>
          <a:xfrm>
            <a:off x="713225" y="2130250"/>
            <a:ext cx="7717500" cy="15120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48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696" name="Google Shape;696;p16"/>
          <p:cNvSpPr txBox="1">
            <a:spLocks noGrp="1"/>
          </p:cNvSpPr>
          <p:nvPr>
            <p:ph type="title" idx="2" hasCustomPrompt="1"/>
          </p:nvPr>
        </p:nvSpPr>
        <p:spPr>
          <a:xfrm>
            <a:off x="713225" y="641350"/>
            <a:ext cx="3120900" cy="15120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697" name="Google Shape;697;p16"/>
          <p:cNvSpPr txBox="1">
            <a:spLocks noGrp="1"/>
          </p:cNvSpPr>
          <p:nvPr>
            <p:ph type="subTitle" idx="1"/>
          </p:nvPr>
        </p:nvSpPr>
        <p:spPr>
          <a:xfrm>
            <a:off x="713225" y="3642250"/>
            <a:ext cx="7717500" cy="4470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698" name="Google Shape;698;p16"/>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699;p16"/>
          <p:cNvSpPr/>
          <p:nvPr/>
        </p:nvSpPr>
        <p:spPr>
          <a:xfrm>
            <a:off x="4710541" y="406312"/>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4">
  <p:cSld name="CUSTOM_23_1_2_2">
    <p:spTree>
      <p:nvGrpSpPr>
        <p:cNvPr id="1" name="Shape 700"/>
        <p:cNvGrpSpPr/>
        <p:nvPr/>
      </p:nvGrpSpPr>
      <p:grpSpPr>
        <a:xfrm>
          <a:off x="0" y="0"/>
          <a:ext cx="0" cy="0"/>
          <a:chOff x="0" y="0"/>
          <a:chExt cx="0" cy="0"/>
        </a:xfrm>
      </p:grpSpPr>
      <p:pic>
        <p:nvPicPr>
          <p:cNvPr id="701" name="Google Shape;701;p17"/>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702" name="Google Shape;702;p17"/>
          <p:cNvSpPr txBox="1">
            <a:spLocks noGrp="1"/>
          </p:cNvSpPr>
          <p:nvPr>
            <p:ph type="subTitle" idx="1"/>
          </p:nvPr>
        </p:nvSpPr>
        <p:spPr>
          <a:xfrm>
            <a:off x="1580825" y="1381950"/>
            <a:ext cx="47457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703" name="Google Shape;703;p17"/>
          <p:cNvSpPr txBox="1">
            <a:spLocks noGrp="1"/>
          </p:cNvSpPr>
          <p:nvPr>
            <p:ph type="subTitle" idx="2"/>
          </p:nvPr>
        </p:nvSpPr>
        <p:spPr>
          <a:xfrm>
            <a:off x="1580825" y="1687868"/>
            <a:ext cx="47457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704" name="Google Shape;704;p17"/>
          <p:cNvSpPr txBox="1">
            <a:spLocks noGrp="1"/>
          </p:cNvSpPr>
          <p:nvPr>
            <p:ph type="subTitle" idx="3"/>
          </p:nvPr>
        </p:nvSpPr>
        <p:spPr>
          <a:xfrm>
            <a:off x="1580825" y="2642525"/>
            <a:ext cx="47457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705" name="Google Shape;705;p17"/>
          <p:cNvSpPr txBox="1">
            <a:spLocks noGrp="1"/>
          </p:cNvSpPr>
          <p:nvPr>
            <p:ph type="subTitle" idx="4"/>
          </p:nvPr>
        </p:nvSpPr>
        <p:spPr>
          <a:xfrm>
            <a:off x="1580825" y="2948500"/>
            <a:ext cx="47457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706" name="Google Shape;706;p17"/>
          <p:cNvSpPr txBox="1">
            <a:spLocks noGrp="1"/>
          </p:cNvSpPr>
          <p:nvPr>
            <p:ph type="title"/>
          </p:nvPr>
        </p:nvSpPr>
        <p:spPr>
          <a:xfrm>
            <a:off x="1580825" y="539500"/>
            <a:ext cx="4745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707" name="Google Shape;707;p17"/>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17"/>
          <p:cNvSpPr/>
          <p:nvPr/>
        </p:nvSpPr>
        <p:spPr>
          <a:xfrm>
            <a:off x="6002141" y="348962"/>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17"/>
          <p:cNvSpPr/>
          <p:nvPr/>
        </p:nvSpPr>
        <p:spPr>
          <a:xfrm>
            <a:off x="352766" y="1420013"/>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TITLE_AND_BODY_1_1">
    <p:spTree>
      <p:nvGrpSpPr>
        <p:cNvPr id="1" name="Shape 710"/>
        <p:cNvGrpSpPr/>
        <p:nvPr/>
      </p:nvGrpSpPr>
      <p:grpSpPr>
        <a:xfrm>
          <a:off x="0" y="0"/>
          <a:ext cx="0" cy="0"/>
          <a:chOff x="0" y="0"/>
          <a:chExt cx="0" cy="0"/>
        </a:xfrm>
      </p:grpSpPr>
      <p:pic>
        <p:nvPicPr>
          <p:cNvPr id="711" name="Google Shape;711;p18"/>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712" name="Google Shape;712;p18"/>
          <p:cNvSpPr txBox="1">
            <a:spLocks noGrp="1"/>
          </p:cNvSpPr>
          <p:nvPr>
            <p:ph type="title"/>
          </p:nvPr>
        </p:nvSpPr>
        <p:spPr>
          <a:xfrm>
            <a:off x="839675" y="1143350"/>
            <a:ext cx="44646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60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713" name="Google Shape;713;p18"/>
          <p:cNvSpPr txBox="1">
            <a:spLocks noGrp="1"/>
          </p:cNvSpPr>
          <p:nvPr>
            <p:ph type="body" idx="1"/>
          </p:nvPr>
        </p:nvSpPr>
        <p:spPr>
          <a:xfrm>
            <a:off x="839675" y="2405100"/>
            <a:ext cx="4464600" cy="713400"/>
          </a:xfrm>
          <a:prstGeom prst="rect">
            <a:avLst/>
          </a:prstGeom>
          <a:solidFill>
            <a:schemeClr val="accent3"/>
          </a:solidFill>
          <a:ln>
            <a:noFill/>
          </a:ln>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Montserrat"/>
              <a:buChar char="●"/>
              <a:defRPr sz="1600"/>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714" name="Google Shape;714;p18"/>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15" name="Google Shape;715;p18"/>
          <p:cNvGrpSpPr/>
          <p:nvPr/>
        </p:nvGrpSpPr>
        <p:grpSpPr>
          <a:xfrm>
            <a:off x="172878" y="3431063"/>
            <a:ext cx="1123701" cy="1362518"/>
            <a:chOff x="1848175" y="3271275"/>
            <a:chExt cx="694500" cy="842100"/>
          </a:xfrm>
        </p:grpSpPr>
        <p:sp>
          <p:nvSpPr>
            <p:cNvPr id="716" name="Google Shape;716;p18"/>
            <p:cNvSpPr/>
            <p:nvPr/>
          </p:nvSpPr>
          <p:spPr>
            <a:xfrm>
              <a:off x="1848175" y="3271275"/>
              <a:ext cx="574150" cy="842100"/>
            </a:xfrm>
            <a:custGeom>
              <a:avLst/>
              <a:gdLst/>
              <a:ahLst/>
              <a:cxnLst/>
              <a:rect l="l" t="t" r="r" b="b"/>
              <a:pathLst>
                <a:path w="22966" h="33684" extrusionOk="0">
                  <a:moveTo>
                    <a:pt x="12058" y="9585"/>
                  </a:moveTo>
                  <a:lnTo>
                    <a:pt x="18719" y="10181"/>
                  </a:lnTo>
                  <a:lnTo>
                    <a:pt x="19795" y="12464"/>
                  </a:lnTo>
                  <a:lnTo>
                    <a:pt x="19737" y="13948"/>
                  </a:lnTo>
                  <a:lnTo>
                    <a:pt x="18239" y="14457"/>
                  </a:lnTo>
                  <a:lnTo>
                    <a:pt x="15708" y="17278"/>
                  </a:lnTo>
                  <a:lnTo>
                    <a:pt x="13905" y="17089"/>
                  </a:lnTo>
                  <a:cubicBezTo>
                    <a:pt x="13905" y="17089"/>
                    <a:pt x="12160" y="15533"/>
                    <a:pt x="12058" y="15228"/>
                  </a:cubicBezTo>
                  <a:cubicBezTo>
                    <a:pt x="11942" y="14937"/>
                    <a:pt x="11854" y="13846"/>
                    <a:pt x="11796" y="13628"/>
                  </a:cubicBezTo>
                  <a:cubicBezTo>
                    <a:pt x="11738" y="13424"/>
                    <a:pt x="10894" y="12232"/>
                    <a:pt x="10778" y="11810"/>
                  </a:cubicBezTo>
                  <a:cubicBezTo>
                    <a:pt x="10662" y="11388"/>
                    <a:pt x="12058" y="9585"/>
                    <a:pt x="12058" y="9585"/>
                  </a:cubicBezTo>
                  <a:close/>
                  <a:moveTo>
                    <a:pt x="16407" y="0"/>
                  </a:moveTo>
                  <a:lnTo>
                    <a:pt x="14429" y="1396"/>
                  </a:lnTo>
                  <a:lnTo>
                    <a:pt x="13280" y="1396"/>
                  </a:lnTo>
                  <a:lnTo>
                    <a:pt x="11680" y="6908"/>
                  </a:lnTo>
                  <a:lnTo>
                    <a:pt x="8844" y="8421"/>
                  </a:lnTo>
                  <a:lnTo>
                    <a:pt x="1" y="7287"/>
                  </a:lnTo>
                  <a:lnTo>
                    <a:pt x="1165" y="33640"/>
                  </a:lnTo>
                  <a:lnTo>
                    <a:pt x="6095" y="33684"/>
                  </a:lnTo>
                  <a:lnTo>
                    <a:pt x="22297" y="16377"/>
                  </a:lnTo>
                  <a:lnTo>
                    <a:pt x="22966" y="6414"/>
                  </a:lnTo>
                  <a:lnTo>
                    <a:pt x="19388" y="6021"/>
                  </a:lnTo>
                  <a:lnTo>
                    <a:pt x="18661" y="7476"/>
                  </a:lnTo>
                  <a:lnTo>
                    <a:pt x="16407" y="7548"/>
                  </a:lnTo>
                  <a:lnTo>
                    <a:pt x="164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 name="Google Shape;717;p18"/>
            <p:cNvSpPr/>
            <p:nvPr/>
          </p:nvSpPr>
          <p:spPr>
            <a:xfrm>
              <a:off x="1959450" y="3535600"/>
              <a:ext cx="583225" cy="576700"/>
            </a:xfrm>
            <a:custGeom>
              <a:avLst/>
              <a:gdLst/>
              <a:ahLst/>
              <a:cxnLst/>
              <a:rect l="l" t="t" r="r" b="b"/>
              <a:pathLst>
                <a:path w="23329" h="23068" extrusionOk="0">
                  <a:moveTo>
                    <a:pt x="9978" y="9541"/>
                  </a:moveTo>
                  <a:lnTo>
                    <a:pt x="9978" y="14268"/>
                  </a:lnTo>
                  <a:lnTo>
                    <a:pt x="5236" y="14268"/>
                  </a:lnTo>
                  <a:lnTo>
                    <a:pt x="5236" y="9541"/>
                  </a:lnTo>
                  <a:close/>
                  <a:moveTo>
                    <a:pt x="20173" y="1"/>
                  </a:moveTo>
                  <a:lnTo>
                    <a:pt x="16028" y="4233"/>
                  </a:lnTo>
                  <a:lnTo>
                    <a:pt x="11141" y="5062"/>
                  </a:lnTo>
                  <a:lnTo>
                    <a:pt x="9018" y="1746"/>
                  </a:lnTo>
                  <a:lnTo>
                    <a:pt x="2967" y="5207"/>
                  </a:lnTo>
                  <a:lnTo>
                    <a:pt x="0" y="4233"/>
                  </a:lnTo>
                  <a:lnTo>
                    <a:pt x="640" y="23067"/>
                  </a:lnTo>
                  <a:lnTo>
                    <a:pt x="8800" y="23067"/>
                  </a:lnTo>
                  <a:lnTo>
                    <a:pt x="8800" y="17846"/>
                  </a:lnTo>
                  <a:lnTo>
                    <a:pt x="14021" y="17846"/>
                  </a:lnTo>
                  <a:lnTo>
                    <a:pt x="14021" y="23067"/>
                  </a:lnTo>
                  <a:lnTo>
                    <a:pt x="21351" y="23067"/>
                  </a:lnTo>
                  <a:lnTo>
                    <a:pt x="23329" y="6095"/>
                  </a:lnTo>
                  <a:lnTo>
                    <a:pt x="201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718;p18"/>
            <p:cNvSpPr/>
            <p:nvPr/>
          </p:nvSpPr>
          <p:spPr>
            <a:xfrm>
              <a:off x="1970725" y="3920650"/>
              <a:ext cx="85100" cy="64750"/>
            </a:xfrm>
            <a:custGeom>
              <a:avLst/>
              <a:gdLst/>
              <a:ahLst/>
              <a:cxnLst/>
              <a:rect l="l" t="t" r="r" b="b"/>
              <a:pathLst>
                <a:path w="3404" h="2590" extrusionOk="0">
                  <a:moveTo>
                    <a:pt x="0" y="2313"/>
                  </a:moveTo>
                  <a:lnTo>
                    <a:pt x="1775" y="364"/>
                  </a:lnTo>
                  <a:lnTo>
                    <a:pt x="3404" y="1"/>
                  </a:lnTo>
                  <a:lnTo>
                    <a:pt x="1862" y="553"/>
                  </a:lnTo>
                  <a:lnTo>
                    <a:pt x="15" y="259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18"/>
            <p:cNvSpPr/>
            <p:nvPr/>
          </p:nvSpPr>
          <p:spPr>
            <a:xfrm>
              <a:off x="2237975" y="3535600"/>
              <a:ext cx="225800" cy="126550"/>
            </a:xfrm>
            <a:custGeom>
              <a:avLst/>
              <a:gdLst/>
              <a:ahLst/>
              <a:cxnLst/>
              <a:rect l="l" t="t" r="r" b="b"/>
              <a:pathLst>
                <a:path w="9032" h="5062" extrusionOk="0">
                  <a:moveTo>
                    <a:pt x="9032" y="1"/>
                  </a:moveTo>
                  <a:lnTo>
                    <a:pt x="7374" y="1"/>
                  </a:lnTo>
                  <a:lnTo>
                    <a:pt x="4465" y="4306"/>
                  </a:lnTo>
                  <a:lnTo>
                    <a:pt x="0" y="5062"/>
                  </a:lnTo>
                  <a:lnTo>
                    <a:pt x="4887" y="423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720;p18"/>
            <p:cNvSpPr/>
            <p:nvPr/>
          </p:nvSpPr>
          <p:spPr>
            <a:xfrm>
              <a:off x="1959450" y="3571225"/>
              <a:ext cx="225450" cy="94575"/>
            </a:xfrm>
            <a:custGeom>
              <a:avLst/>
              <a:gdLst/>
              <a:ahLst/>
              <a:cxnLst/>
              <a:rect l="l" t="t" r="r" b="b"/>
              <a:pathLst>
                <a:path w="9018" h="3783" extrusionOk="0">
                  <a:moveTo>
                    <a:pt x="9018" y="321"/>
                  </a:moveTo>
                  <a:lnTo>
                    <a:pt x="8378" y="1"/>
                  </a:lnTo>
                  <a:lnTo>
                    <a:pt x="2735" y="3361"/>
                  </a:lnTo>
                  <a:lnTo>
                    <a:pt x="0" y="2808"/>
                  </a:lnTo>
                  <a:lnTo>
                    <a:pt x="2967" y="378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1" name="Google Shape;721;p18"/>
          <p:cNvSpPr/>
          <p:nvPr/>
        </p:nvSpPr>
        <p:spPr>
          <a:xfrm>
            <a:off x="3833166" y="539500"/>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18"/>
          <p:cNvSpPr/>
          <p:nvPr/>
        </p:nvSpPr>
        <p:spPr>
          <a:xfrm>
            <a:off x="1234941" y="34897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723;p18"/>
          <p:cNvSpPr/>
          <p:nvPr/>
        </p:nvSpPr>
        <p:spPr>
          <a:xfrm>
            <a:off x="1094775" y="4093625"/>
            <a:ext cx="397278" cy="713387"/>
          </a:xfrm>
          <a:custGeom>
            <a:avLst/>
            <a:gdLst/>
            <a:ahLst/>
            <a:cxnLst/>
            <a:rect l="l" t="t" r="r" b="b"/>
            <a:pathLst>
              <a:path w="9833" h="17657" extrusionOk="0">
                <a:moveTo>
                  <a:pt x="4728" y="17336"/>
                </a:moveTo>
                <a:cubicBezTo>
                  <a:pt x="4728" y="17336"/>
                  <a:pt x="1019" y="17656"/>
                  <a:pt x="699" y="14064"/>
                </a:cubicBezTo>
                <a:cubicBezTo>
                  <a:pt x="379" y="10472"/>
                  <a:pt x="1790" y="7083"/>
                  <a:pt x="1" y="6036"/>
                </a:cubicBezTo>
                <a:cubicBezTo>
                  <a:pt x="1" y="6036"/>
                  <a:pt x="2735" y="6152"/>
                  <a:pt x="2866" y="11621"/>
                </a:cubicBezTo>
                <a:cubicBezTo>
                  <a:pt x="2866" y="11621"/>
                  <a:pt x="7898" y="8785"/>
                  <a:pt x="4277" y="8392"/>
                </a:cubicBezTo>
                <a:cubicBezTo>
                  <a:pt x="8000" y="6050"/>
                  <a:pt x="3259" y="4523"/>
                  <a:pt x="3375" y="3316"/>
                </a:cubicBezTo>
                <a:cubicBezTo>
                  <a:pt x="3506" y="2109"/>
                  <a:pt x="6386" y="0"/>
                  <a:pt x="6386" y="0"/>
                </a:cubicBezTo>
                <a:cubicBezTo>
                  <a:pt x="6386" y="0"/>
                  <a:pt x="5382" y="2734"/>
                  <a:pt x="5906" y="3316"/>
                </a:cubicBezTo>
                <a:cubicBezTo>
                  <a:pt x="6444" y="3898"/>
                  <a:pt x="9833" y="8596"/>
                  <a:pt x="7855" y="10704"/>
                </a:cubicBezTo>
                <a:cubicBezTo>
                  <a:pt x="5877" y="12813"/>
                  <a:pt x="4931" y="14311"/>
                  <a:pt x="5906" y="14413"/>
                </a:cubicBezTo>
                <a:cubicBezTo>
                  <a:pt x="6895" y="14515"/>
                  <a:pt x="9382" y="12333"/>
                  <a:pt x="9382" y="12333"/>
                </a:cubicBezTo>
                <a:cubicBezTo>
                  <a:pt x="9382" y="12333"/>
                  <a:pt x="9251" y="16944"/>
                  <a:pt x="4728" y="17336"/>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24" name="Google Shape;724;p18"/>
          <p:cNvGrpSpPr/>
          <p:nvPr/>
        </p:nvGrpSpPr>
        <p:grpSpPr>
          <a:xfrm>
            <a:off x="8858671" y="2249583"/>
            <a:ext cx="1038285" cy="2544001"/>
            <a:chOff x="3516450" y="2586500"/>
            <a:chExt cx="716800" cy="1756300"/>
          </a:xfrm>
        </p:grpSpPr>
        <p:sp>
          <p:nvSpPr>
            <p:cNvPr id="725" name="Google Shape;725;p18"/>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726;p18"/>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 name="Google Shape;727;p18"/>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 name="Google Shape;728;p18"/>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 name="Google Shape;729;p18"/>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730;p18"/>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731;p18"/>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18"/>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18"/>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734;p18"/>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18"/>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18"/>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737;p18"/>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18"/>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739;p18"/>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18"/>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1" name="Google Shape;741;p18"/>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2" name="Google Shape;742;p18"/>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743;p18"/>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18"/>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745;p18"/>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6" name="Google Shape;746;p18"/>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7" name="Google Shape;747;p18"/>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18"/>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18"/>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0" name="Google Shape;750;p18"/>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751;p18"/>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2" name="Google Shape;752;p18"/>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753"/>
        <p:cNvGrpSpPr/>
        <p:nvPr/>
      </p:nvGrpSpPr>
      <p:grpSpPr>
        <a:xfrm>
          <a:off x="0" y="0"/>
          <a:ext cx="0" cy="0"/>
          <a:chOff x="0" y="0"/>
          <a:chExt cx="0" cy="0"/>
        </a:xfrm>
      </p:grpSpPr>
      <p:pic>
        <p:nvPicPr>
          <p:cNvPr id="754" name="Google Shape;754;p19"/>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755" name="Google Shape;755;p19"/>
          <p:cNvSpPr>
            <a:spLocks noGrp="1"/>
          </p:cNvSpPr>
          <p:nvPr>
            <p:ph type="pic" idx="2"/>
          </p:nvPr>
        </p:nvSpPr>
        <p:spPr>
          <a:xfrm>
            <a:off x="5199700" y="1419550"/>
            <a:ext cx="1598700" cy="2974200"/>
          </a:xfrm>
          <a:prstGeom prst="rect">
            <a:avLst/>
          </a:prstGeom>
          <a:noFill/>
          <a:ln>
            <a:noFill/>
          </a:ln>
        </p:spPr>
        <p:txBody>
          <a:bodyPr/>
          <a:lstStyle/>
          <a:p>
            <a:endParaRPr lang="en-US" dirty="0"/>
          </a:p>
        </p:txBody>
      </p:sp>
      <p:sp>
        <p:nvSpPr>
          <p:cNvPr id="756" name="Google Shape;756;p19"/>
          <p:cNvSpPr txBox="1">
            <a:spLocks noGrp="1"/>
          </p:cNvSpPr>
          <p:nvPr>
            <p:ph type="subTitle" idx="1"/>
          </p:nvPr>
        </p:nvSpPr>
        <p:spPr>
          <a:xfrm>
            <a:off x="1312849" y="2221498"/>
            <a:ext cx="3413100" cy="1076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757" name="Google Shape;757;p19"/>
          <p:cNvSpPr txBox="1">
            <a:spLocks noGrp="1"/>
          </p:cNvSpPr>
          <p:nvPr>
            <p:ph type="title"/>
          </p:nvPr>
        </p:nvSpPr>
        <p:spPr>
          <a:xfrm>
            <a:off x="1312863" y="1559750"/>
            <a:ext cx="3413100" cy="59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a:lvl1pPr>
            <a:lvl2pPr lvl="1" rtl="0">
              <a:spcBef>
                <a:spcPts val="0"/>
              </a:spcBef>
              <a:spcAft>
                <a:spcPts val="0"/>
              </a:spcAft>
              <a:buSzPts val="2500"/>
              <a:buFont typeface="Palanquin Dark"/>
              <a:buNone/>
              <a:defRPr>
                <a:latin typeface="Palanquin Dark"/>
                <a:ea typeface="Palanquin Dark"/>
                <a:cs typeface="Palanquin Dark"/>
                <a:sym typeface="Palanquin Dark"/>
              </a:defRPr>
            </a:lvl2pPr>
            <a:lvl3pPr lvl="2" rtl="0">
              <a:spcBef>
                <a:spcPts val="0"/>
              </a:spcBef>
              <a:spcAft>
                <a:spcPts val="0"/>
              </a:spcAft>
              <a:buSzPts val="2500"/>
              <a:buFont typeface="Palanquin Dark"/>
              <a:buNone/>
              <a:defRPr>
                <a:latin typeface="Palanquin Dark"/>
                <a:ea typeface="Palanquin Dark"/>
                <a:cs typeface="Palanquin Dark"/>
                <a:sym typeface="Palanquin Dark"/>
              </a:defRPr>
            </a:lvl3pPr>
            <a:lvl4pPr lvl="3" rtl="0">
              <a:spcBef>
                <a:spcPts val="0"/>
              </a:spcBef>
              <a:spcAft>
                <a:spcPts val="0"/>
              </a:spcAft>
              <a:buSzPts val="2500"/>
              <a:buFont typeface="Palanquin Dark"/>
              <a:buNone/>
              <a:defRPr>
                <a:latin typeface="Palanquin Dark"/>
                <a:ea typeface="Palanquin Dark"/>
                <a:cs typeface="Palanquin Dark"/>
                <a:sym typeface="Palanquin Dark"/>
              </a:defRPr>
            </a:lvl4pPr>
            <a:lvl5pPr lvl="4" rtl="0">
              <a:spcBef>
                <a:spcPts val="0"/>
              </a:spcBef>
              <a:spcAft>
                <a:spcPts val="0"/>
              </a:spcAft>
              <a:buSzPts val="2500"/>
              <a:buFont typeface="Palanquin Dark"/>
              <a:buNone/>
              <a:defRPr>
                <a:latin typeface="Palanquin Dark"/>
                <a:ea typeface="Palanquin Dark"/>
                <a:cs typeface="Palanquin Dark"/>
                <a:sym typeface="Palanquin Dark"/>
              </a:defRPr>
            </a:lvl5pPr>
            <a:lvl6pPr lvl="5" rtl="0">
              <a:spcBef>
                <a:spcPts val="0"/>
              </a:spcBef>
              <a:spcAft>
                <a:spcPts val="0"/>
              </a:spcAft>
              <a:buSzPts val="2500"/>
              <a:buFont typeface="Palanquin Dark"/>
              <a:buNone/>
              <a:defRPr>
                <a:latin typeface="Palanquin Dark"/>
                <a:ea typeface="Palanquin Dark"/>
                <a:cs typeface="Palanquin Dark"/>
                <a:sym typeface="Palanquin Dark"/>
              </a:defRPr>
            </a:lvl6pPr>
            <a:lvl7pPr lvl="6" rtl="0">
              <a:spcBef>
                <a:spcPts val="0"/>
              </a:spcBef>
              <a:spcAft>
                <a:spcPts val="0"/>
              </a:spcAft>
              <a:buSzPts val="2500"/>
              <a:buFont typeface="Palanquin Dark"/>
              <a:buNone/>
              <a:defRPr>
                <a:latin typeface="Palanquin Dark"/>
                <a:ea typeface="Palanquin Dark"/>
                <a:cs typeface="Palanquin Dark"/>
                <a:sym typeface="Palanquin Dark"/>
              </a:defRPr>
            </a:lvl7pPr>
            <a:lvl8pPr lvl="7" rtl="0">
              <a:spcBef>
                <a:spcPts val="0"/>
              </a:spcBef>
              <a:spcAft>
                <a:spcPts val="0"/>
              </a:spcAft>
              <a:buSzPts val="2500"/>
              <a:buFont typeface="Palanquin Dark"/>
              <a:buNone/>
              <a:defRPr>
                <a:latin typeface="Palanquin Dark"/>
                <a:ea typeface="Palanquin Dark"/>
                <a:cs typeface="Palanquin Dark"/>
                <a:sym typeface="Palanquin Dark"/>
              </a:defRPr>
            </a:lvl8pPr>
            <a:lvl9pPr lvl="8" rtl="0">
              <a:spcBef>
                <a:spcPts val="0"/>
              </a:spcBef>
              <a:spcAft>
                <a:spcPts val="0"/>
              </a:spcAft>
              <a:buSzPts val="2500"/>
              <a:buFont typeface="Palanquin Dark"/>
              <a:buNone/>
              <a:defRPr>
                <a:latin typeface="Palanquin Dark"/>
                <a:ea typeface="Palanquin Dark"/>
                <a:cs typeface="Palanquin Dark"/>
                <a:sym typeface="Palanquin Dark"/>
              </a:defRPr>
            </a:lvl9pPr>
          </a:lstStyle>
          <a:p>
            <a:endParaRPr/>
          </a:p>
        </p:txBody>
      </p:sp>
      <p:sp>
        <p:nvSpPr>
          <p:cNvPr id="758" name="Google Shape;758;p19"/>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9" name="Google Shape;759;p19"/>
          <p:cNvSpPr/>
          <p:nvPr/>
        </p:nvSpPr>
        <p:spPr>
          <a:xfrm>
            <a:off x="7287024" y="441463"/>
            <a:ext cx="615019" cy="19606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0" name="Google Shape;760;p19"/>
          <p:cNvGrpSpPr/>
          <p:nvPr/>
        </p:nvGrpSpPr>
        <p:grpSpPr>
          <a:xfrm>
            <a:off x="8294429" y="704428"/>
            <a:ext cx="925639" cy="4089108"/>
            <a:chOff x="4431850" y="1360300"/>
            <a:chExt cx="677975" cy="2995025"/>
          </a:xfrm>
        </p:grpSpPr>
        <p:sp>
          <p:nvSpPr>
            <p:cNvPr id="761" name="Google Shape;761;p19"/>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2" name="Google Shape;762;p19"/>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3" name="Google Shape;763;p19"/>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4" name="Google Shape;764;p19"/>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19"/>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766;p19"/>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19"/>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8" name="Google Shape;768;p19"/>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19"/>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0" name="Google Shape;770;p19"/>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19"/>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772;p19"/>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19"/>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4" name="Google Shape;774;p19"/>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19"/>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776"/>
        <p:cNvGrpSpPr/>
        <p:nvPr/>
      </p:nvGrpSpPr>
      <p:grpSpPr>
        <a:xfrm>
          <a:off x="0" y="0"/>
          <a:ext cx="0" cy="0"/>
          <a:chOff x="0" y="0"/>
          <a:chExt cx="0" cy="0"/>
        </a:xfrm>
      </p:grpSpPr>
      <p:pic>
        <p:nvPicPr>
          <p:cNvPr id="777" name="Google Shape;777;p20"/>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778" name="Google Shape;778;p20"/>
          <p:cNvSpPr txBox="1">
            <a:spLocks noGrp="1"/>
          </p:cNvSpPr>
          <p:nvPr>
            <p:ph type="subTitle" idx="1"/>
          </p:nvPr>
        </p:nvSpPr>
        <p:spPr>
          <a:xfrm>
            <a:off x="4240725" y="2221497"/>
            <a:ext cx="37947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779" name="Google Shape;779;p20"/>
          <p:cNvSpPr txBox="1">
            <a:spLocks noGrp="1"/>
          </p:cNvSpPr>
          <p:nvPr>
            <p:ph type="title"/>
          </p:nvPr>
        </p:nvSpPr>
        <p:spPr>
          <a:xfrm>
            <a:off x="4240725" y="1573175"/>
            <a:ext cx="3794700" cy="581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Font typeface="Palanquin Dark"/>
              <a:buNone/>
              <a:defRPr>
                <a:latin typeface="Palanquin Dark"/>
                <a:ea typeface="Palanquin Dark"/>
                <a:cs typeface="Palanquin Dark"/>
                <a:sym typeface="Palanquin Dark"/>
              </a:defRPr>
            </a:lvl2pPr>
            <a:lvl3pPr lvl="2" rtl="0">
              <a:spcBef>
                <a:spcPts val="0"/>
              </a:spcBef>
              <a:spcAft>
                <a:spcPts val="0"/>
              </a:spcAft>
              <a:buSzPts val="2500"/>
              <a:buFont typeface="Palanquin Dark"/>
              <a:buNone/>
              <a:defRPr>
                <a:latin typeface="Palanquin Dark"/>
                <a:ea typeface="Palanquin Dark"/>
                <a:cs typeface="Palanquin Dark"/>
                <a:sym typeface="Palanquin Dark"/>
              </a:defRPr>
            </a:lvl3pPr>
            <a:lvl4pPr lvl="3" rtl="0">
              <a:spcBef>
                <a:spcPts val="0"/>
              </a:spcBef>
              <a:spcAft>
                <a:spcPts val="0"/>
              </a:spcAft>
              <a:buSzPts val="2500"/>
              <a:buFont typeface="Palanquin Dark"/>
              <a:buNone/>
              <a:defRPr>
                <a:latin typeface="Palanquin Dark"/>
                <a:ea typeface="Palanquin Dark"/>
                <a:cs typeface="Palanquin Dark"/>
                <a:sym typeface="Palanquin Dark"/>
              </a:defRPr>
            </a:lvl4pPr>
            <a:lvl5pPr lvl="4" rtl="0">
              <a:spcBef>
                <a:spcPts val="0"/>
              </a:spcBef>
              <a:spcAft>
                <a:spcPts val="0"/>
              </a:spcAft>
              <a:buSzPts val="2500"/>
              <a:buFont typeface="Palanquin Dark"/>
              <a:buNone/>
              <a:defRPr>
                <a:latin typeface="Palanquin Dark"/>
                <a:ea typeface="Palanquin Dark"/>
                <a:cs typeface="Palanquin Dark"/>
                <a:sym typeface="Palanquin Dark"/>
              </a:defRPr>
            </a:lvl5pPr>
            <a:lvl6pPr lvl="5" rtl="0">
              <a:spcBef>
                <a:spcPts val="0"/>
              </a:spcBef>
              <a:spcAft>
                <a:spcPts val="0"/>
              </a:spcAft>
              <a:buSzPts val="2500"/>
              <a:buFont typeface="Palanquin Dark"/>
              <a:buNone/>
              <a:defRPr>
                <a:latin typeface="Palanquin Dark"/>
                <a:ea typeface="Palanquin Dark"/>
                <a:cs typeface="Palanquin Dark"/>
                <a:sym typeface="Palanquin Dark"/>
              </a:defRPr>
            </a:lvl6pPr>
            <a:lvl7pPr lvl="6" rtl="0">
              <a:spcBef>
                <a:spcPts val="0"/>
              </a:spcBef>
              <a:spcAft>
                <a:spcPts val="0"/>
              </a:spcAft>
              <a:buSzPts val="2500"/>
              <a:buFont typeface="Palanquin Dark"/>
              <a:buNone/>
              <a:defRPr>
                <a:latin typeface="Palanquin Dark"/>
                <a:ea typeface="Palanquin Dark"/>
                <a:cs typeface="Palanquin Dark"/>
                <a:sym typeface="Palanquin Dark"/>
              </a:defRPr>
            </a:lvl7pPr>
            <a:lvl8pPr lvl="7" rtl="0">
              <a:spcBef>
                <a:spcPts val="0"/>
              </a:spcBef>
              <a:spcAft>
                <a:spcPts val="0"/>
              </a:spcAft>
              <a:buSzPts val="2500"/>
              <a:buFont typeface="Palanquin Dark"/>
              <a:buNone/>
              <a:defRPr>
                <a:latin typeface="Palanquin Dark"/>
                <a:ea typeface="Palanquin Dark"/>
                <a:cs typeface="Palanquin Dark"/>
                <a:sym typeface="Palanquin Dark"/>
              </a:defRPr>
            </a:lvl8pPr>
            <a:lvl9pPr lvl="8" rtl="0">
              <a:spcBef>
                <a:spcPts val="0"/>
              </a:spcBef>
              <a:spcAft>
                <a:spcPts val="0"/>
              </a:spcAft>
              <a:buSzPts val="2500"/>
              <a:buFont typeface="Palanquin Dark"/>
              <a:buNone/>
              <a:defRPr>
                <a:latin typeface="Palanquin Dark"/>
                <a:ea typeface="Palanquin Dark"/>
                <a:cs typeface="Palanquin Dark"/>
                <a:sym typeface="Palanquin Dark"/>
              </a:defRPr>
            </a:lvl9pPr>
          </a:lstStyle>
          <a:p>
            <a:endParaRPr/>
          </a:p>
        </p:txBody>
      </p:sp>
      <p:sp>
        <p:nvSpPr>
          <p:cNvPr id="780" name="Google Shape;780;p20"/>
          <p:cNvSpPr>
            <a:spLocks noGrp="1"/>
          </p:cNvSpPr>
          <p:nvPr>
            <p:ph type="pic" idx="2"/>
          </p:nvPr>
        </p:nvSpPr>
        <p:spPr>
          <a:xfrm>
            <a:off x="1186425" y="1298400"/>
            <a:ext cx="2464200" cy="3176400"/>
          </a:xfrm>
          <a:prstGeom prst="rect">
            <a:avLst/>
          </a:prstGeom>
          <a:noFill/>
          <a:ln>
            <a:noFill/>
          </a:ln>
        </p:spPr>
        <p:txBody>
          <a:bodyPr/>
          <a:lstStyle/>
          <a:p>
            <a:endParaRPr lang="en-US" dirty="0"/>
          </a:p>
        </p:txBody>
      </p:sp>
      <p:sp>
        <p:nvSpPr>
          <p:cNvPr id="781" name="Google Shape;781;p20"/>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2" name="Google Shape;782;p20"/>
          <p:cNvSpPr/>
          <p:nvPr/>
        </p:nvSpPr>
        <p:spPr>
          <a:xfrm>
            <a:off x="422246" y="411829"/>
            <a:ext cx="800939" cy="25534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3" name="Google Shape;783;p20"/>
          <p:cNvSpPr/>
          <p:nvPr/>
        </p:nvSpPr>
        <p:spPr>
          <a:xfrm>
            <a:off x="4563234" y="566500"/>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84" name="Google Shape;784;p20"/>
          <p:cNvGrpSpPr/>
          <p:nvPr/>
        </p:nvGrpSpPr>
        <p:grpSpPr>
          <a:xfrm>
            <a:off x="6714282" y="436453"/>
            <a:ext cx="1276609" cy="390729"/>
            <a:chOff x="1514650" y="359268"/>
            <a:chExt cx="999615" cy="305950"/>
          </a:xfrm>
        </p:grpSpPr>
        <p:sp>
          <p:nvSpPr>
            <p:cNvPr id="785" name="Google Shape;785;p20"/>
            <p:cNvSpPr/>
            <p:nvPr/>
          </p:nvSpPr>
          <p:spPr>
            <a:xfrm>
              <a:off x="2171944" y="631127"/>
              <a:ext cx="29558" cy="33331"/>
            </a:xfrm>
            <a:custGeom>
              <a:avLst/>
              <a:gdLst/>
              <a:ahLst/>
              <a:cxnLst/>
              <a:rect l="l" t="t" r="r" b="b"/>
              <a:pathLst>
                <a:path w="1089" h="1228" extrusionOk="0">
                  <a:moveTo>
                    <a:pt x="140" y="0"/>
                  </a:moveTo>
                  <a:lnTo>
                    <a:pt x="1" y="112"/>
                  </a:lnTo>
                  <a:lnTo>
                    <a:pt x="949" y="1228"/>
                  </a:lnTo>
                  <a:lnTo>
                    <a:pt x="1089" y="11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20"/>
            <p:cNvSpPr/>
            <p:nvPr/>
          </p:nvSpPr>
          <p:spPr>
            <a:xfrm>
              <a:off x="2169700" y="631126"/>
              <a:ext cx="12875" cy="27300"/>
            </a:xfrm>
            <a:custGeom>
              <a:avLst/>
              <a:gdLst/>
              <a:ahLst/>
              <a:cxnLst/>
              <a:rect l="l" t="t" r="r" b="b"/>
              <a:pathLst>
                <a:path w="475" h="1759" extrusionOk="0">
                  <a:moveTo>
                    <a:pt x="474" y="0"/>
                  </a:moveTo>
                  <a:lnTo>
                    <a:pt x="0" y="0"/>
                  </a:lnTo>
                  <a:lnTo>
                    <a:pt x="28" y="1758"/>
                  </a:lnTo>
                  <a:lnTo>
                    <a:pt x="474" y="175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20"/>
            <p:cNvSpPr/>
            <p:nvPr/>
          </p:nvSpPr>
          <p:spPr>
            <a:xfrm>
              <a:off x="2167411" y="639460"/>
              <a:ext cx="17453" cy="3800"/>
            </a:xfrm>
            <a:custGeom>
              <a:avLst/>
              <a:gdLst/>
              <a:ahLst/>
              <a:cxnLst/>
              <a:rect l="l" t="t" r="r" b="b"/>
              <a:pathLst>
                <a:path w="643" h="140" extrusionOk="0">
                  <a:moveTo>
                    <a:pt x="642" y="0"/>
                  </a:moveTo>
                  <a:lnTo>
                    <a:pt x="0" y="28"/>
                  </a:lnTo>
                  <a:lnTo>
                    <a:pt x="0" y="140"/>
                  </a:lnTo>
                  <a:lnTo>
                    <a:pt x="642" y="1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20"/>
            <p:cNvSpPr/>
            <p:nvPr/>
          </p:nvSpPr>
          <p:spPr>
            <a:xfrm>
              <a:off x="1769095" y="628087"/>
              <a:ext cx="79528" cy="17453"/>
            </a:xfrm>
            <a:custGeom>
              <a:avLst/>
              <a:gdLst/>
              <a:ahLst/>
              <a:cxnLst/>
              <a:rect l="l" t="t" r="r" b="b"/>
              <a:pathLst>
                <a:path w="2930" h="643" extrusionOk="0">
                  <a:moveTo>
                    <a:pt x="0" y="642"/>
                  </a:moveTo>
                  <a:lnTo>
                    <a:pt x="2930" y="642"/>
                  </a:lnTo>
                  <a:lnTo>
                    <a:pt x="293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20"/>
            <p:cNvSpPr/>
            <p:nvPr/>
          </p:nvSpPr>
          <p:spPr>
            <a:xfrm>
              <a:off x="1616880" y="472099"/>
              <a:ext cx="220397" cy="104526"/>
            </a:xfrm>
            <a:custGeom>
              <a:avLst/>
              <a:gdLst/>
              <a:ahLst/>
              <a:cxnLst/>
              <a:rect l="l" t="t" r="r" b="b"/>
              <a:pathLst>
                <a:path w="8120" h="3851" extrusionOk="0">
                  <a:moveTo>
                    <a:pt x="1" y="2484"/>
                  </a:moveTo>
                  <a:cubicBezTo>
                    <a:pt x="921" y="949"/>
                    <a:pt x="3711" y="1"/>
                    <a:pt x="8119" y="1423"/>
                  </a:cubicBezTo>
                  <a:cubicBezTo>
                    <a:pt x="7729" y="2233"/>
                    <a:pt x="7366" y="3042"/>
                    <a:pt x="6975" y="3851"/>
                  </a:cubicBezTo>
                  <a:cubicBezTo>
                    <a:pt x="4660" y="3404"/>
                    <a:pt x="2344" y="2930"/>
                    <a:pt x="1" y="24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20"/>
            <p:cNvSpPr/>
            <p:nvPr/>
          </p:nvSpPr>
          <p:spPr>
            <a:xfrm>
              <a:off x="1621440" y="482712"/>
              <a:ext cx="208264" cy="93913"/>
            </a:xfrm>
            <a:custGeom>
              <a:avLst/>
              <a:gdLst/>
              <a:ahLst/>
              <a:cxnLst/>
              <a:rect l="l" t="t" r="r" b="b"/>
              <a:pathLst>
                <a:path w="7673" h="3460" extrusionOk="0">
                  <a:moveTo>
                    <a:pt x="7672" y="1311"/>
                  </a:moveTo>
                  <a:lnTo>
                    <a:pt x="6807" y="3460"/>
                  </a:lnTo>
                  <a:lnTo>
                    <a:pt x="0" y="2120"/>
                  </a:lnTo>
                  <a:cubicBezTo>
                    <a:pt x="1004" y="726"/>
                    <a:pt x="3515" y="0"/>
                    <a:pt x="7672" y="1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20"/>
            <p:cNvSpPr/>
            <p:nvPr/>
          </p:nvSpPr>
          <p:spPr>
            <a:xfrm>
              <a:off x="1628253" y="500870"/>
              <a:ext cx="196159" cy="75755"/>
            </a:xfrm>
            <a:custGeom>
              <a:avLst/>
              <a:gdLst/>
              <a:ahLst/>
              <a:cxnLst/>
              <a:rect l="l" t="t" r="r" b="b"/>
              <a:pathLst>
                <a:path w="7227" h="2791" extrusionOk="0">
                  <a:moveTo>
                    <a:pt x="7226" y="1173"/>
                  </a:moveTo>
                  <a:lnTo>
                    <a:pt x="6556" y="2791"/>
                  </a:lnTo>
                  <a:lnTo>
                    <a:pt x="0" y="1507"/>
                  </a:lnTo>
                  <a:cubicBezTo>
                    <a:pt x="1172" y="419"/>
                    <a:pt x="3543" y="1"/>
                    <a:pt x="7226" y="11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20"/>
            <p:cNvSpPr/>
            <p:nvPr/>
          </p:nvSpPr>
          <p:spPr>
            <a:xfrm>
              <a:off x="1514661" y="510723"/>
              <a:ext cx="830723" cy="119671"/>
            </a:xfrm>
            <a:custGeom>
              <a:avLst/>
              <a:gdLst/>
              <a:ahLst/>
              <a:cxnLst/>
              <a:rect l="l" t="t" r="r" b="b"/>
              <a:pathLst>
                <a:path w="30606" h="4409" extrusionOk="0">
                  <a:moveTo>
                    <a:pt x="0" y="2316"/>
                  </a:moveTo>
                  <a:cubicBezTo>
                    <a:pt x="921" y="1758"/>
                    <a:pt x="2400" y="1312"/>
                    <a:pt x="3767" y="1061"/>
                  </a:cubicBezTo>
                  <a:cubicBezTo>
                    <a:pt x="5580" y="1144"/>
                    <a:pt x="9207" y="810"/>
                    <a:pt x="11885" y="0"/>
                  </a:cubicBezTo>
                  <a:lnTo>
                    <a:pt x="19139" y="893"/>
                  </a:lnTo>
                  <a:lnTo>
                    <a:pt x="30606" y="1005"/>
                  </a:lnTo>
                  <a:lnTo>
                    <a:pt x="30410" y="4408"/>
                  </a:lnTo>
                  <a:lnTo>
                    <a:pt x="11830" y="4408"/>
                  </a:lnTo>
                  <a:lnTo>
                    <a:pt x="8231" y="4213"/>
                  </a:lnTo>
                  <a:lnTo>
                    <a:pt x="6724" y="2902"/>
                  </a:lnTo>
                  <a:cubicBezTo>
                    <a:pt x="5692" y="2902"/>
                    <a:pt x="4659" y="2874"/>
                    <a:pt x="3655" y="2874"/>
                  </a:cubicBezTo>
                  <a:cubicBezTo>
                    <a:pt x="2204" y="2846"/>
                    <a:pt x="1172" y="2790"/>
                    <a:pt x="0" y="2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20"/>
            <p:cNvSpPr/>
            <p:nvPr/>
          </p:nvSpPr>
          <p:spPr>
            <a:xfrm>
              <a:off x="1609307" y="510723"/>
              <a:ext cx="232503" cy="37131"/>
            </a:xfrm>
            <a:custGeom>
              <a:avLst/>
              <a:gdLst/>
              <a:ahLst/>
              <a:cxnLst/>
              <a:rect l="l" t="t" r="r" b="b"/>
              <a:pathLst>
                <a:path w="8566" h="1368" extrusionOk="0">
                  <a:moveTo>
                    <a:pt x="1" y="1116"/>
                  </a:moveTo>
                  <a:cubicBezTo>
                    <a:pt x="112" y="1088"/>
                    <a:pt x="196" y="1061"/>
                    <a:pt x="280" y="1061"/>
                  </a:cubicBezTo>
                  <a:cubicBezTo>
                    <a:pt x="2093" y="1144"/>
                    <a:pt x="5720" y="810"/>
                    <a:pt x="8398" y="0"/>
                  </a:cubicBezTo>
                  <a:lnTo>
                    <a:pt x="8566" y="28"/>
                  </a:lnTo>
                  <a:cubicBezTo>
                    <a:pt x="6752" y="726"/>
                    <a:pt x="2679" y="1367"/>
                    <a:pt x="1"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20"/>
            <p:cNvSpPr/>
            <p:nvPr/>
          </p:nvSpPr>
          <p:spPr>
            <a:xfrm>
              <a:off x="1514650" y="530038"/>
              <a:ext cx="826951" cy="100366"/>
            </a:xfrm>
            <a:custGeom>
              <a:avLst/>
              <a:gdLst/>
              <a:ahLst/>
              <a:cxnLst/>
              <a:rect l="l" t="t" r="r" b="b"/>
              <a:pathLst>
                <a:path w="30467" h="3544" extrusionOk="0">
                  <a:moveTo>
                    <a:pt x="0" y="1451"/>
                  </a:moveTo>
                  <a:lnTo>
                    <a:pt x="28" y="1423"/>
                  </a:lnTo>
                  <a:cubicBezTo>
                    <a:pt x="5245" y="0"/>
                    <a:pt x="12639" y="140"/>
                    <a:pt x="19000" y="279"/>
                  </a:cubicBezTo>
                  <a:lnTo>
                    <a:pt x="30466" y="530"/>
                  </a:lnTo>
                  <a:lnTo>
                    <a:pt x="30271" y="3543"/>
                  </a:lnTo>
                  <a:lnTo>
                    <a:pt x="11830" y="3543"/>
                  </a:lnTo>
                  <a:lnTo>
                    <a:pt x="8231" y="3348"/>
                  </a:lnTo>
                  <a:lnTo>
                    <a:pt x="6724" y="2037"/>
                  </a:lnTo>
                  <a:cubicBezTo>
                    <a:pt x="5692" y="2037"/>
                    <a:pt x="4659" y="2009"/>
                    <a:pt x="3655" y="2009"/>
                  </a:cubicBezTo>
                  <a:cubicBezTo>
                    <a:pt x="2204" y="1981"/>
                    <a:pt x="1172" y="1925"/>
                    <a:pt x="0" y="14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795;p20"/>
            <p:cNvSpPr/>
            <p:nvPr/>
          </p:nvSpPr>
          <p:spPr>
            <a:xfrm>
              <a:off x="1514661" y="553119"/>
              <a:ext cx="828443" cy="77275"/>
            </a:xfrm>
            <a:custGeom>
              <a:avLst/>
              <a:gdLst/>
              <a:ahLst/>
              <a:cxnLst/>
              <a:rect l="l" t="t" r="r" b="b"/>
              <a:pathLst>
                <a:path w="30522" h="2847" extrusionOk="0">
                  <a:moveTo>
                    <a:pt x="0" y="754"/>
                  </a:moveTo>
                  <a:lnTo>
                    <a:pt x="0" y="754"/>
                  </a:lnTo>
                  <a:cubicBezTo>
                    <a:pt x="1423" y="894"/>
                    <a:pt x="2986" y="977"/>
                    <a:pt x="4269" y="894"/>
                  </a:cubicBezTo>
                  <a:cubicBezTo>
                    <a:pt x="9235" y="587"/>
                    <a:pt x="12360" y="1"/>
                    <a:pt x="19251" y="252"/>
                  </a:cubicBezTo>
                  <a:lnTo>
                    <a:pt x="30522" y="670"/>
                  </a:lnTo>
                  <a:lnTo>
                    <a:pt x="30410" y="2846"/>
                  </a:lnTo>
                  <a:lnTo>
                    <a:pt x="11830" y="2846"/>
                  </a:lnTo>
                  <a:lnTo>
                    <a:pt x="8231" y="2651"/>
                  </a:lnTo>
                  <a:lnTo>
                    <a:pt x="6724" y="1340"/>
                  </a:lnTo>
                  <a:cubicBezTo>
                    <a:pt x="5692" y="1340"/>
                    <a:pt x="4659" y="1312"/>
                    <a:pt x="3655" y="1312"/>
                  </a:cubicBezTo>
                  <a:cubicBezTo>
                    <a:pt x="2204" y="1284"/>
                    <a:pt x="1172" y="1228"/>
                    <a:pt x="0"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20"/>
            <p:cNvSpPr/>
            <p:nvPr/>
          </p:nvSpPr>
          <p:spPr>
            <a:xfrm>
              <a:off x="1685035" y="589463"/>
              <a:ext cx="655817" cy="40931"/>
            </a:xfrm>
            <a:custGeom>
              <a:avLst/>
              <a:gdLst/>
              <a:ahLst/>
              <a:cxnLst/>
              <a:rect l="l" t="t" r="r" b="b"/>
              <a:pathLst>
                <a:path w="24162" h="1508" extrusionOk="0">
                  <a:moveTo>
                    <a:pt x="24161" y="894"/>
                  </a:moveTo>
                  <a:lnTo>
                    <a:pt x="24133" y="1507"/>
                  </a:lnTo>
                  <a:lnTo>
                    <a:pt x="2177" y="1507"/>
                  </a:lnTo>
                  <a:lnTo>
                    <a:pt x="447" y="1"/>
                  </a:lnTo>
                  <a:lnTo>
                    <a:pt x="1" y="1"/>
                  </a:lnTo>
                  <a:lnTo>
                    <a:pt x="12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20"/>
            <p:cNvSpPr/>
            <p:nvPr/>
          </p:nvSpPr>
          <p:spPr>
            <a:xfrm>
              <a:off x="1688835" y="589463"/>
              <a:ext cx="638392" cy="36398"/>
            </a:xfrm>
            <a:custGeom>
              <a:avLst/>
              <a:gdLst/>
              <a:ahLst/>
              <a:cxnLst/>
              <a:rect l="l" t="t" r="r" b="b"/>
              <a:pathLst>
                <a:path w="23520" h="1341" extrusionOk="0">
                  <a:moveTo>
                    <a:pt x="1841" y="1340"/>
                  </a:moveTo>
                  <a:lnTo>
                    <a:pt x="307" y="1"/>
                  </a:lnTo>
                  <a:lnTo>
                    <a:pt x="0" y="1"/>
                  </a:lnTo>
                  <a:lnTo>
                    <a:pt x="0" y="1"/>
                  </a:lnTo>
                  <a:lnTo>
                    <a:pt x="12610" y="1"/>
                  </a:lnTo>
                  <a:lnTo>
                    <a:pt x="23519" y="866"/>
                  </a:lnTo>
                  <a:lnTo>
                    <a:pt x="23491" y="13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20"/>
            <p:cNvSpPr/>
            <p:nvPr/>
          </p:nvSpPr>
          <p:spPr>
            <a:xfrm>
              <a:off x="1697168" y="589463"/>
              <a:ext cx="211277" cy="20493"/>
            </a:xfrm>
            <a:custGeom>
              <a:avLst/>
              <a:gdLst/>
              <a:ahLst/>
              <a:cxnLst/>
              <a:rect l="l" t="t" r="r" b="b"/>
              <a:pathLst>
                <a:path w="7784" h="755" extrusionOk="0">
                  <a:moveTo>
                    <a:pt x="670" y="587"/>
                  </a:moveTo>
                  <a:lnTo>
                    <a:pt x="0" y="1"/>
                  </a:lnTo>
                  <a:lnTo>
                    <a:pt x="7784" y="1"/>
                  </a:lnTo>
                  <a:lnTo>
                    <a:pt x="7784" y="336"/>
                  </a:lnTo>
                  <a:cubicBezTo>
                    <a:pt x="5412" y="419"/>
                    <a:pt x="3292" y="754"/>
                    <a:pt x="670" y="5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20"/>
            <p:cNvSpPr/>
            <p:nvPr/>
          </p:nvSpPr>
          <p:spPr>
            <a:xfrm>
              <a:off x="1880407" y="589463"/>
              <a:ext cx="460445" cy="40931"/>
            </a:xfrm>
            <a:custGeom>
              <a:avLst/>
              <a:gdLst/>
              <a:ahLst/>
              <a:cxnLst/>
              <a:rect l="l" t="t" r="r" b="b"/>
              <a:pathLst>
                <a:path w="16964" h="1508" extrusionOk="0">
                  <a:moveTo>
                    <a:pt x="16963" y="894"/>
                  </a:moveTo>
                  <a:lnTo>
                    <a:pt x="16935" y="1507"/>
                  </a:lnTo>
                  <a:lnTo>
                    <a:pt x="1200" y="1507"/>
                  </a:lnTo>
                  <a:lnTo>
                    <a:pt x="1" y="1"/>
                  </a:lnTo>
                  <a:lnTo>
                    <a:pt x="5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20"/>
            <p:cNvSpPr/>
            <p:nvPr/>
          </p:nvSpPr>
          <p:spPr>
            <a:xfrm>
              <a:off x="2114402" y="359268"/>
              <a:ext cx="399863" cy="178733"/>
            </a:xfrm>
            <a:custGeom>
              <a:avLst/>
              <a:gdLst/>
              <a:ahLst/>
              <a:cxnLst/>
              <a:rect l="l" t="t" r="r" b="b"/>
              <a:pathLst>
                <a:path w="14732" h="6585" extrusionOk="0">
                  <a:moveTo>
                    <a:pt x="0" y="6501"/>
                  </a:moveTo>
                  <a:lnTo>
                    <a:pt x="4408" y="5162"/>
                  </a:lnTo>
                  <a:lnTo>
                    <a:pt x="11941" y="1"/>
                  </a:lnTo>
                  <a:lnTo>
                    <a:pt x="14731" y="1"/>
                  </a:lnTo>
                  <a:lnTo>
                    <a:pt x="12639" y="5246"/>
                  </a:lnTo>
                  <a:lnTo>
                    <a:pt x="13559" y="5246"/>
                  </a:lnTo>
                  <a:lnTo>
                    <a:pt x="13029" y="6250"/>
                  </a:lnTo>
                  <a:lnTo>
                    <a:pt x="8314" y="65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1" name="Google Shape;801;p20"/>
            <p:cNvSpPr/>
            <p:nvPr/>
          </p:nvSpPr>
          <p:spPr>
            <a:xfrm>
              <a:off x="2137875" y="365325"/>
              <a:ext cx="374105" cy="178728"/>
            </a:xfrm>
            <a:custGeom>
              <a:avLst/>
              <a:gdLst/>
              <a:ahLst/>
              <a:cxnLst/>
              <a:rect l="l" t="t" r="r" b="b"/>
              <a:pathLst>
                <a:path w="13783" h="6390" extrusionOk="0">
                  <a:moveTo>
                    <a:pt x="13782" y="1"/>
                  </a:moveTo>
                  <a:cubicBezTo>
                    <a:pt x="13085" y="1731"/>
                    <a:pt x="12332" y="3516"/>
                    <a:pt x="11662" y="5246"/>
                  </a:cubicBezTo>
                  <a:lnTo>
                    <a:pt x="12583" y="5246"/>
                  </a:lnTo>
                  <a:lnTo>
                    <a:pt x="12108" y="6167"/>
                  </a:lnTo>
                  <a:cubicBezTo>
                    <a:pt x="12053" y="6250"/>
                    <a:pt x="11969" y="6278"/>
                    <a:pt x="11885" y="6306"/>
                  </a:cubicBezTo>
                  <a:lnTo>
                    <a:pt x="7477" y="6390"/>
                  </a:lnTo>
                  <a:lnTo>
                    <a:pt x="0" y="6278"/>
                  </a:lnTo>
                  <a:lnTo>
                    <a:pt x="3739" y="5162"/>
                  </a:lnTo>
                  <a:lnTo>
                    <a:pt x="1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2" name="Google Shape;802;p20"/>
            <p:cNvSpPr/>
            <p:nvPr/>
          </p:nvSpPr>
          <p:spPr>
            <a:xfrm>
              <a:off x="2330972" y="522068"/>
              <a:ext cx="140870" cy="16693"/>
            </a:xfrm>
            <a:custGeom>
              <a:avLst/>
              <a:gdLst/>
              <a:ahLst/>
              <a:cxnLst/>
              <a:rect l="l" t="t" r="r" b="b"/>
              <a:pathLst>
                <a:path w="5190" h="615" extrusionOk="0">
                  <a:moveTo>
                    <a:pt x="5190" y="1"/>
                  </a:moveTo>
                  <a:lnTo>
                    <a:pt x="4994" y="392"/>
                  </a:lnTo>
                  <a:cubicBezTo>
                    <a:pt x="4939" y="475"/>
                    <a:pt x="4855" y="503"/>
                    <a:pt x="4771" y="531"/>
                  </a:cubicBezTo>
                  <a:lnTo>
                    <a:pt x="363" y="615"/>
                  </a:lnTo>
                  <a:lnTo>
                    <a:pt x="196" y="615"/>
                  </a:lnTo>
                  <a:lnTo>
                    <a:pt x="1" y="587"/>
                  </a:lnTo>
                  <a:cubicBezTo>
                    <a:pt x="2009" y="475"/>
                    <a:pt x="3990" y="336"/>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3" name="Google Shape;803;p20"/>
            <p:cNvSpPr/>
            <p:nvPr/>
          </p:nvSpPr>
          <p:spPr>
            <a:xfrm>
              <a:off x="2252964" y="500110"/>
              <a:ext cx="226450" cy="11400"/>
            </a:xfrm>
            <a:custGeom>
              <a:avLst/>
              <a:gdLst/>
              <a:ahLst/>
              <a:cxnLst/>
              <a:rect l="l" t="t" r="r" b="b"/>
              <a:pathLst>
                <a:path w="8343" h="420" extrusionOk="0">
                  <a:moveTo>
                    <a:pt x="7506" y="29"/>
                  </a:moveTo>
                  <a:lnTo>
                    <a:pt x="7422" y="280"/>
                  </a:lnTo>
                  <a:lnTo>
                    <a:pt x="8343" y="280"/>
                  </a:lnTo>
                  <a:lnTo>
                    <a:pt x="8259" y="419"/>
                  </a:lnTo>
                  <a:lnTo>
                    <a:pt x="1" y="308"/>
                  </a:lnTo>
                  <a:cubicBezTo>
                    <a:pt x="1814" y="85"/>
                    <a:pt x="3684" y="1"/>
                    <a:pt x="750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4" name="Google Shape;804;p20"/>
            <p:cNvSpPr/>
            <p:nvPr/>
          </p:nvSpPr>
          <p:spPr>
            <a:xfrm>
              <a:off x="2338545" y="538734"/>
              <a:ext cx="44704" cy="76515"/>
            </a:xfrm>
            <a:custGeom>
              <a:avLst/>
              <a:gdLst/>
              <a:ahLst/>
              <a:cxnLst/>
              <a:rect l="l" t="t" r="r" b="b"/>
              <a:pathLst>
                <a:path w="1647" h="2819" extrusionOk="0">
                  <a:moveTo>
                    <a:pt x="84" y="1"/>
                  </a:moveTo>
                  <a:lnTo>
                    <a:pt x="1647" y="56"/>
                  </a:lnTo>
                  <a:lnTo>
                    <a:pt x="1535" y="2819"/>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805;p20"/>
            <p:cNvSpPr/>
            <p:nvPr/>
          </p:nvSpPr>
          <p:spPr>
            <a:xfrm>
              <a:off x="2339305" y="550867"/>
              <a:ext cx="43184" cy="38624"/>
            </a:xfrm>
            <a:custGeom>
              <a:avLst/>
              <a:gdLst/>
              <a:ahLst/>
              <a:cxnLst/>
              <a:rect l="l" t="t" r="r" b="b"/>
              <a:pathLst>
                <a:path w="1591" h="1423" extrusionOk="0">
                  <a:moveTo>
                    <a:pt x="1591" y="28"/>
                  </a:moveTo>
                  <a:lnTo>
                    <a:pt x="1535" y="1423"/>
                  </a:lnTo>
                  <a:lnTo>
                    <a:pt x="0" y="1367"/>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806;p20"/>
            <p:cNvSpPr/>
            <p:nvPr/>
          </p:nvSpPr>
          <p:spPr>
            <a:xfrm>
              <a:off x="2421845" y="549347"/>
              <a:ext cx="31838" cy="61369"/>
            </a:xfrm>
            <a:custGeom>
              <a:avLst/>
              <a:gdLst/>
              <a:ahLst/>
              <a:cxnLst/>
              <a:rect l="l" t="t" r="r" b="b"/>
              <a:pathLst>
                <a:path w="1173" h="2261" extrusionOk="0">
                  <a:moveTo>
                    <a:pt x="84" y="0"/>
                  </a:moveTo>
                  <a:lnTo>
                    <a:pt x="1172" y="56"/>
                  </a:lnTo>
                  <a:lnTo>
                    <a:pt x="1088" y="2260"/>
                  </a:lnTo>
                  <a:lnTo>
                    <a:pt x="0" y="2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20"/>
            <p:cNvSpPr/>
            <p:nvPr/>
          </p:nvSpPr>
          <p:spPr>
            <a:xfrm>
              <a:off x="2423365" y="559172"/>
              <a:ext cx="30318" cy="27305"/>
            </a:xfrm>
            <a:custGeom>
              <a:avLst/>
              <a:gdLst/>
              <a:ahLst/>
              <a:cxnLst/>
              <a:rect l="l" t="t" r="r" b="b"/>
              <a:pathLst>
                <a:path w="1117" h="1006" extrusionOk="0">
                  <a:moveTo>
                    <a:pt x="1116" y="29"/>
                  </a:moveTo>
                  <a:lnTo>
                    <a:pt x="1060" y="1005"/>
                  </a:lnTo>
                  <a:lnTo>
                    <a:pt x="0" y="977"/>
                  </a:lnTo>
                  <a:lnTo>
                    <a:pt x="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20"/>
            <p:cNvSpPr/>
            <p:nvPr/>
          </p:nvSpPr>
          <p:spPr>
            <a:xfrm>
              <a:off x="2380181" y="540254"/>
              <a:ext cx="44731" cy="74995"/>
            </a:xfrm>
            <a:custGeom>
              <a:avLst/>
              <a:gdLst/>
              <a:ahLst/>
              <a:cxnLst/>
              <a:rect l="l" t="t" r="r" b="b"/>
              <a:pathLst>
                <a:path w="1648" h="2763" extrusionOk="0">
                  <a:moveTo>
                    <a:pt x="113" y="0"/>
                  </a:moveTo>
                  <a:lnTo>
                    <a:pt x="1647" y="335"/>
                  </a:lnTo>
                  <a:lnTo>
                    <a:pt x="1563" y="2567"/>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20"/>
            <p:cNvSpPr/>
            <p:nvPr/>
          </p:nvSpPr>
          <p:spPr>
            <a:xfrm>
              <a:off x="2422605" y="379706"/>
              <a:ext cx="83327" cy="114378"/>
            </a:xfrm>
            <a:custGeom>
              <a:avLst/>
              <a:gdLst/>
              <a:ahLst/>
              <a:cxnLst/>
              <a:rect l="l" t="t" r="r" b="b"/>
              <a:pathLst>
                <a:path w="3070" h="4214" extrusionOk="0">
                  <a:moveTo>
                    <a:pt x="2567" y="1"/>
                  </a:moveTo>
                  <a:cubicBezTo>
                    <a:pt x="2483" y="1"/>
                    <a:pt x="2428" y="29"/>
                    <a:pt x="2372" y="57"/>
                  </a:cubicBezTo>
                  <a:cubicBezTo>
                    <a:pt x="2316" y="112"/>
                    <a:pt x="2260" y="168"/>
                    <a:pt x="2232" y="224"/>
                  </a:cubicBezTo>
                  <a:lnTo>
                    <a:pt x="28" y="3963"/>
                  </a:lnTo>
                  <a:cubicBezTo>
                    <a:pt x="28" y="3963"/>
                    <a:pt x="28" y="3990"/>
                    <a:pt x="28" y="3990"/>
                  </a:cubicBezTo>
                  <a:cubicBezTo>
                    <a:pt x="0" y="4046"/>
                    <a:pt x="28" y="4102"/>
                    <a:pt x="56" y="4130"/>
                  </a:cubicBezTo>
                  <a:cubicBezTo>
                    <a:pt x="84" y="4186"/>
                    <a:pt x="140" y="4214"/>
                    <a:pt x="196" y="4214"/>
                  </a:cubicBezTo>
                  <a:lnTo>
                    <a:pt x="1367" y="4214"/>
                  </a:lnTo>
                  <a:lnTo>
                    <a:pt x="1423" y="4130"/>
                  </a:lnTo>
                  <a:lnTo>
                    <a:pt x="224" y="4130"/>
                  </a:lnTo>
                  <a:cubicBezTo>
                    <a:pt x="168" y="4130"/>
                    <a:pt x="140" y="4102"/>
                    <a:pt x="112" y="4074"/>
                  </a:cubicBezTo>
                  <a:cubicBezTo>
                    <a:pt x="112" y="4046"/>
                    <a:pt x="84" y="4018"/>
                    <a:pt x="112" y="3990"/>
                  </a:cubicBezTo>
                  <a:lnTo>
                    <a:pt x="112" y="3963"/>
                  </a:lnTo>
                  <a:lnTo>
                    <a:pt x="2316" y="252"/>
                  </a:lnTo>
                  <a:cubicBezTo>
                    <a:pt x="2316" y="196"/>
                    <a:pt x="2344" y="140"/>
                    <a:pt x="2400" y="112"/>
                  </a:cubicBezTo>
                  <a:cubicBezTo>
                    <a:pt x="2428" y="85"/>
                    <a:pt x="2483" y="85"/>
                    <a:pt x="2539" y="85"/>
                  </a:cubicBezTo>
                  <a:lnTo>
                    <a:pt x="3041" y="85"/>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20"/>
            <p:cNvSpPr/>
            <p:nvPr/>
          </p:nvSpPr>
          <p:spPr>
            <a:xfrm>
              <a:off x="2421845" y="377453"/>
              <a:ext cx="84847" cy="114351"/>
            </a:xfrm>
            <a:custGeom>
              <a:avLst/>
              <a:gdLst/>
              <a:ahLst/>
              <a:cxnLst/>
              <a:rect l="l" t="t" r="r" b="b"/>
              <a:pathLst>
                <a:path w="3126" h="4213" extrusionOk="0">
                  <a:moveTo>
                    <a:pt x="2539" y="0"/>
                  </a:moveTo>
                  <a:cubicBezTo>
                    <a:pt x="2456" y="0"/>
                    <a:pt x="2400" y="28"/>
                    <a:pt x="2344" y="56"/>
                  </a:cubicBezTo>
                  <a:cubicBezTo>
                    <a:pt x="2288" y="112"/>
                    <a:pt x="2232" y="168"/>
                    <a:pt x="2204" y="251"/>
                  </a:cubicBezTo>
                  <a:lnTo>
                    <a:pt x="0" y="3962"/>
                  </a:lnTo>
                  <a:cubicBezTo>
                    <a:pt x="0" y="3990"/>
                    <a:pt x="0" y="3990"/>
                    <a:pt x="0" y="3990"/>
                  </a:cubicBezTo>
                  <a:cubicBezTo>
                    <a:pt x="0" y="4046"/>
                    <a:pt x="0" y="4101"/>
                    <a:pt x="28" y="4157"/>
                  </a:cubicBezTo>
                  <a:cubicBezTo>
                    <a:pt x="56" y="4185"/>
                    <a:pt x="112" y="4213"/>
                    <a:pt x="168" y="4213"/>
                  </a:cubicBezTo>
                  <a:lnTo>
                    <a:pt x="1451" y="4213"/>
                  </a:lnTo>
                  <a:lnTo>
                    <a:pt x="1479" y="4129"/>
                  </a:lnTo>
                  <a:lnTo>
                    <a:pt x="196" y="4129"/>
                  </a:lnTo>
                  <a:cubicBezTo>
                    <a:pt x="168" y="4129"/>
                    <a:pt x="112" y="4129"/>
                    <a:pt x="112" y="4101"/>
                  </a:cubicBezTo>
                  <a:cubicBezTo>
                    <a:pt x="84" y="4073"/>
                    <a:pt x="84" y="4018"/>
                    <a:pt x="84" y="3990"/>
                  </a:cubicBezTo>
                  <a:lnTo>
                    <a:pt x="2288" y="251"/>
                  </a:lnTo>
                  <a:cubicBezTo>
                    <a:pt x="2316" y="195"/>
                    <a:pt x="2344" y="168"/>
                    <a:pt x="2372" y="140"/>
                  </a:cubicBezTo>
                  <a:cubicBezTo>
                    <a:pt x="2428" y="84"/>
                    <a:pt x="2456" y="84"/>
                    <a:pt x="2511" y="84"/>
                  </a:cubicBezTo>
                  <a:lnTo>
                    <a:pt x="3097" y="84"/>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20"/>
            <p:cNvSpPr/>
            <p:nvPr/>
          </p:nvSpPr>
          <p:spPr>
            <a:xfrm>
              <a:off x="2423365" y="559172"/>
              <a:ext cx="30318" cy="27305"/>
            </a:xfrm>
            <a:custGeom>
              <a:avLst/>
              <a:gdLst/>
              <a:ahLst/>
              <a:cxnLst/>
              <a:rect l="l" t="t" r="r" b="b"/>
              <a:pathLst>
                <a:path w="1117" h="1006" extrusionOk="0">
                  <a:moveTo>
                    <a:pt x="1060" y="1005"/>
                  </a:moveTo>
                  <a:lnTo>
                    <a:pt x="0" y="977"/>
                  </a:lnTo>
                  <a:lnTo>
                    <a:pt x="56" y="1"/>
                  </a:lnTo>
                  <a:lnTo>
                    <a:pt x="1116" y="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20"/>
            <p:cNvSpPr/>
            <p:nvPr/>
          </p:nvSpPr>
          <p:spPr>
            <a:xfrm>
              <a:off x="2424125" y="562972"/>
              <a:ext cx="28798" cy="10640"/>
            </a:xfrm>
            <a:custGeom>
              <a:avLst/>
              <a:gdLst/>
              <a:ahLst/>
              <a:cxnLst/>
              <a:rect l="l" t="t" r="r" b="b"/>
              <a:pathLst>
                <a:path w="1061" h="392" extrusionOk="0">
                  <a:moveTo>
                    <a:pt x="1060" y="391"/>
                  </a:moveTo>
                  <a:lnTo>
                    <a:pt x="0" y="335"/>
                  </a:lnTo>
                  <a:lnTo>
                    <a:pt x="0" y="0"/>
                  </a:lnTo>
                  <a:lnTo>
                    <a:pt x="1060" y="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p20"/>
            <p:cNvSpPr/>
            <p:nvPr/>
          </p:nvSpPr>
          <p:spPr>
            <a:xfrm>
              <a:off x="2340065" y="556919"/>
              <a:ext cx="42424" cy="15933"/>
            </a:xfrm>
            <a:custGeom>
              <a:avLst/>
              <a:gdLst/>
              <a:ahLst/>
              <a:cxnLst/>
              <a:rect l="l" t="t" r="r" b="b"/>
              <a:pathLst>
                <a:path w="1563" h="587" extrusionOk="0">
                  <a:moveTo>
                    <a:pt x="1535" y="586"/>
                  </a:moveTo>
                  <a:lnTo>
                    <a:pt x="0" y="530"/>
                  </a:lnTo>
                  <a:lnTo>
                    <a:pt x="28" y="0"/>
                  </a:lnTo>
                  <a:lnTo>
                    <a:pt x="1563" y="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4" name="Google Shape;814;p20"/>
            <p:cNvSpPr/>
            <p:nvPr/>
          </p:nvSpPr>
          <p:spPr>
            <a:xfrm>
              <a:off x="2380941" y="551599"/>
              <a:ext cx="43211" cy="37891"/>
            </a:xfrm>
            <a:custGeom>
              <a:avLst/>
              <a:gdLst/>
              <a:ahLst/>
              <a:cxnLst/>
              <a:rect l="l" t="t" r="r" b="b"/>
              <a:pathLst>
                <a:path w="1592" h="1396" extrusionOk="0">
                  <a:moveTo>
                    <a:pt x="57" y="1"/>
                  </a:moveTo>
                  <a:lnTo>
                    <a:pt x="1591" y="252"/>
                  </a:lnTo>
                  <a:lnTo>
                    <a:pt x="1563" y="1284"/>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815;p20"/>
            <p:cNvSpPr/>
            <p:nvPr/>
          </p:nvSpPr>
          <p:spPr>
            <a:xfrm>
              <a:off x="2381701" y="558439"/>
              <a:ext cx="42451" cy="14413"/>
            </a:xfrm>
            <a:custGeom>
              <a:avLst/>
              <a:gdLst/>
              <a:ahLst/>
              <a:cxnLst/>
              <a:rect l="l" t="t" r="r" b="b"/>
              <a:pathLst>
                <a:path w="1564" h="531" extrusionOk="0">
                  <a:moveTo>
                    <a:pt x="29" y="0"/>
                  </a:moveTo>
                  <a:lnTo>
                    <a:pt x="1563" y="167"/>
                  </a:lnTo>
                  <a:lnTo>
                    <a:pt x="1563" y="502"/>
                  </a:lnTo>
                  <a:lnTo>
                    <a:pt x="1" y="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816;p20"/>
            <p:cNvSpPr/>
            <p:nvPr/>
          </p:nvSpPr>
          <p:spPr>
            <a:xfrm>
              <a:off x="2335505" y="538734"/>
              <a:ext cx="5347" cy="66662"/>
            </a:xfrm>
            <a:custGeom>
              <a:avLst/>
              <a:gdLst/>
              <a:ahLst/>
              <a:cxnLst/>
              <a:rect l="l" t="t" r="r" b="b"/>
              <a:pathLst>
                <a:path w="197" h="2456" extrusionOk="0">
                  <a:moveTo>
                    <a:pt x="196" y="1"/>
                  </a:moveTo>
                  <a:lnTo>
                    <a:pt x="113" y="2456"/>
                  </a:lnTo>
                  <a:lnTo>
                    <a:pt x="1" y="2456"/>
                  </a:lnTo>
                  <a:lnTo>
                    <a:pt x="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817;p20"/>
            <p:cNvSpPr/>
            <p:nvPr/>
          </p:nvSpPr>
          <p:spPr>
            <a:xfrm>
              <a:off x="2049287"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818;p20"/>
            <p:cNvSpPr/>
            <p:nvPr/>
          </p:nvSpPr>
          <p:spPr>
            <a:xfrm>
              <a:off x="2056100"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9" name="Google Shape;819;p20"/>
            <p:cNvSpPr/>
            <p:nvPr/>
          </p:nvSpPr>
          <p:spPr>
            <a:xfrm>
              <a:off x="2026569" y="633407"/>
              <a:ext cx="135577" cy="12133"/>
            </a:xfrm>
            <a:custGeom>
              <a:avLst/>
              <a:gdLst/>
              <a:ahLst/>
              <a:cxnLst/>
              <a:rect l="l" t="t" r="r" b="b"/>
              <a:pathLst>
                <a:path w="4995" h="447" extrusionOk="0">
                  <a:moveTo>
                    <a:pt x="195" y="0"/>
                  </a:moveTo>
                  <a:lnTo>
                    <a:pt x="4771" y="0"/>
                  </a:lnTo>
                  <a:cubicBezTo>
                    <a:pt x="4882" y="0"/>
                    <a:pt x="4994" y="112"/>
                    <a:pt x="4994" y="223"/>
                  </a:cubicBezTo>
                  <a:cubicBezTo>
                    <a:pt x="4994" y="335"/>
                    <a:pt x="4882" y="446"/>
                    <a:pt x="4771" y="446"/>
                  </a:cubicBezTo>
                  <a:lnTo>
                    <a:pt x="195" y="446"/>
                  </a:lnTo>
                  <a:cubicBezTo>
                    <a:pt x="84" y="446"/>
                    <a:pt x="0" y="335"/>
                    <a:pt x="0" y="223"/>
                  </a:cubicBezTo>
                  <a:cubicBezTo>
                    <a:pt x="0" y="112"/>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0" name="Google Shape;820;p20"/>
            <p:cNvSpPr/>
            <p:nvPr/>
          </p:nvSpPr>
          <p:spPr>
            <a:xfrm>
              <a:off x="2028822" y="636420"/>
              <a:ext cx="133324" cy="9120"/>
            </a:xfrm>
            <a:custGeom>
              <a:avLst/>
              <a:gdLst/>
              <a:ahLst/>
              <a:cxnLst/>
              <a:rect l="l" t="t" r="r" b="b"/>
              <a:pathLst>
                <a:path w="4912" h="336" extrusionOk="0">
                  <a:moveTo>
                    <a:pt x="4883" y="29"/>
                  </a:moveTo>
                  <a:cubicBezTo>
                    <a:pt x="4911" y="56"/>
                    <a:pt x="4911" y="84"/>
                    <a:pt x="4911" y="112"/>
                  </a:cubicBezTo>
                  <a:cubicBezTo>
                    <a:pt x="4911" y="224"/>
                    <a:pt x="4799" y="335"/>
                    <a:pt x="4688" y="335"/>
                  </a:cubicBezTo>
                  <a:lnTo>
                    <a:pt x="112" y="335"/>
                  </a:lnTo>
                  <a:cubicBezTo>
                    <a:pt x="84" y="335"/>
                    <a:pt x="29" y="308"/>
                    <a:pt x="1" y="280"/>
                  </a:cubicBezTo>
                  <a:cubicBezTo>
                    <a:pt x="1" y="280"/>
                    <a:pt x="1" y="252"/>
                    <a:pt x="1" y="224"/>
                  </a:cubicBezTo>
                  <a:cubicBezTo>
                    <a:pt x="1" y="112"/>
                    <a:pt x="84" y="1"/>
                    <a:pt x="196" y="1"/>
                  </a:cubicBezTo>
                  <a:lnTo>
                    <a:pt x="4772" y="1"/>
                  </a:lnTo>
                  <a:cubicBezTo>
                    <a:pt x="4827" y="1"/>
                    <a:pt x="4855" y="29"/>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1" name="Google Shape;821;p20"/>
            <p:cNvSpPr/>
            <p:nvPr/>
          </p:nvSpPr>
          <p:spPr>
            <a:xfrm>
              <a:off x="2130308" y="627327"/>
              <a:ext cx="28038" cy="6107"/>
            </a:xfrm>
            <a:custGeom>
              <a:avLst/>
              <a:gdLst/>
              <a:ahLst/>
              <a:cxnLst/>
              <a:rect l="l" t="t" r="r" b="b"/>
              <a:pathLst>
                <a:path w="1033" h="225" extrusionOk="0">
                  <a:moveTo>
                    <a:pt x="168" y="1"/>
                  </a:moveTo>
                  <a:lnTo>
                    <a:pt x="1033"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2" name="Google Shape;822;p20"/>
            <p:cNvSpPr/>
            <p:nvPr/>
          </p:nvSpPr>
          <p:spPr>
            <a:xfrm>
              <a:off x="2130308" y="644752"/>
              <a:ext cx="28038" cy="6080"/>
            </a:xfrm>
            <a:custGeom>
              <a:avLst/>
              <a:gdLst/>
              <a:ahLst/>
              <a:cxnLst/>
              <a:rect l="l" t="t" r="r" b="b"/>
              <a:pathLst>
                <a:path w="1033" h="224" extrusionOk="0">
                  <a:moveTo>
                    <a:pt x="168" y="224"/>
                  </a:moveTo>
                  <a:lnTo>
                    <a:pt x="1033"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823;p20"/>
            <p:cNvSpPr/>
            <p:nvPr/>
          </p:nvSpPr>
          <p:spPr>
            <a:xfrm>
              <a:off x="2045487"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824;p20"/>
            <p:cNvSpPr/>
            <p:nvPr/>
          </p:nvSpPr>
          <p:spPr>
            <a:xfrm>
              <a:off x="2118935"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5" name="Google Shape;825;p20"/>
            <p:cNvSpPr/>
            <p:nvPr/>
          </p:nvSpPr>
          <p:spPr>
            <a:xfrm>
              <a:off x="2094724" y="610689"/>
              <a:ext cx="103766" cy="37131"/>
            </a:xfrm>
            <a:custGeom>
              <a:avLst/>
              <a:gdLst/>
              <a:ahLst/>
              <a:cxnLst/>
              <a:rect l="l" t="t" r="r" b="b"/>
              <a:pathLst>
                <a:path w="3823" h="1368" extrusionOk="0">
                  <a:moveTo>
                    <a:pt x="809" y="0"/>
                  </a:moveTo>
                  <a:lnTo>
                    <a:pt x="0" y="1367"/>
                  </a:lnTo>
                  <a:lnTo>
                    <a:pt x="2455" y="1367"/>
                  </a:lnTo>
                  <a:lnTo>
                    <a:pt x="3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6" name="Google Shape;826;p20"/>
            <p:cNvSpPr/>
            <p:nvPr/>
          </p:nvSpPr>
          <p:spPr>
            <a:xfrm>
              <a:off x="2101536" y="610689"/>
              <a:ext cx="103006" cy="37131"/>
            </a:xfrm>
            <a:custGeom>
              <a:avLst/>
              <a:gdLst/>
              <a:ahLst/>
              <a:cxnLst/>
              <a:rect l="l" t="t" r="r" b="b"/>
              <a:pathLst>
                <a:path w="3795" h="1368" extrusionOk="0">
                  <a:moveTo>
                    <a:pt x="809" y="0"/>
                  </a:moveTo>
                  <a:lnTo>
                    <a:pt x="0" y="1367"/>
                  </a:lnTo>
                  <a:lnTo>
                    <a:pt x="2455" y="1367"/>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827;p20"/>
            <p:cNvSpPr/>
            <p:nvPr/>
          </p:nvSpPr>
          <p:spPr>
            <a:xfrm>
              <a:off x="1877367" y="562212"/>
              <a:ext cx="517987" cy="87100"/>
            </a:xfrm>
            <a:custGeom>
              <a:avLst/>
              <a:gdLst/>
              <a:ahLst/>
              <a:cxnLst/>
              <a:rect l="l" t="t" r="r" b="b"/>
              <a:pathLst>
                <a:path w="19084" h="3209" extrusionOk="0">
                  <a:moveTo>
                    <a:pt x="113" y="1005"/>
                  </a:moveTo>
                  <a:lnTo>
                    <a:pt x="15736" y="3209"/>
                  </a:lnTo>
                  <a:cubicBezTo>
                    <a:pt x="15764" y="3209"/>
                    <a:pt x="15792" y="3209"/>
                    <a:pt x="15792" y="3209"/>
                  </a:cubicBezTo>
                  <a:lnTo>
                    <a:pt x="18861" y="2930"/>
                  </a:lnTo>
                  <a:cubicBezTo>
                    <a:pt x="19000" y="2930"/>
                    <a:pt x="19084" y="2818"/>
                    <a:pt x="19084" y="2707"/>
                  </a:cubicBezTo>
                  <a:lnTo>
                    <a:pt x="19084" y="1479"/>
                  </a:lnTo>
                  <a:lnTo>
                    <a:pt x="4688" y="224"/>
                  </a:lnTo>
                  <a:cubicBezTo>
                    <a:pt x="2093" y="1"/>
                    <a:pt x="1" y="475"/>
                    <a:pt x="113"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20"/>
            <p:cNvSpPr/>
            <p:nvPr/>
          </p:nvSpPr>
          <p:spPr>
            <a:xfrm>
              <a:off x="2305974" y="609929"/>
              <a:ext cx="89380" cy="39384"/>
            </a:xfrm>
            <a:custGeom>
              <a:avLst/>
              <a:gdLst/>
              <a:ahLst/>
              <a:cxnLst/>
              <a:rect l="l" t="t" r="r" b="b"/>
              <a:pathLst>
                <a:path w="3293" h="1451" extrusionOk="0">
                  <a:moveTo>
                    <a:pt x="1" y="1451"/>
                  </a:moveTo>
                  <a:lnTo>
                    <a:pt x="1" y="1451"/>
                  </a:lnTo>
                  <a:lnTo>
                    <a:pt x="3070" y="1172"/>
                  </a:lnTo>
                  <a:cubicBezTo>
                    <a:pt x="3209" y="1172"/>
                    <a:pt x="3293" y="1060"/>
                    <a:pt x="3293" y="949"/>
                  </a:cubicBezTo>
                  <a:lnTo>
                    <a:pt x="329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829;p20"/>
            <p:cNvSpPr/>
            <p:nvPr/>
          </p:nvSpPr>
          <p:spPr>
            <a:xfrm>
              <a:off x="1884206" y="565252"/>
              <a:ext cx="511148" cy="77248"/>
            </a:xfrm>
            <a:custGeom>
              <a:avLst/>
              <a:gdLst/>
              <a:ahLst/>
              <a:cxnLst/>
              <a:rect l="l" t="t" r="r" b="b"/>
              <a:pathLst>
                <a:path w="18832" h="2846" extrusionOk="0">
                  <a:moveTo>
                    <a:pt x="18832" y="1367"/>
                  </a:moveTo>
                  <a:lnTo>
                    <a:pt x="16377" y="1172"/>
                  </a:lnTo>
                  <a:cubicBezTo>
                    <a:pt x="16014" y="1144"/>
                    <a:pt x="15986" y="921"/>
                    <a:pt x="15791" y="809"/>
                  </a:cubicBezTo>
                  <a:lnTo>
                    <a:pt x="4436" y="112"/>
                  </a:lnTo>
                  <a:cubicBezTo>
                    <a:pt x="2539" y="0"/>
                    <a:pt x="809" y="168"/>
                    <a:pt x="0" y="530"/>
                  </a:cubicBezTo>
                  <a:lnTo>
                    <a:pt x="15484" y="2846"/>
                  </a:lnTo>
                  <a:cubicBezTo>
                    <a:pt x="15484" y="2846"/>
                    <a:pt x="15512" y="2846"/>
                    <a:pt x="15540" y="2846"/>
                  </a:cubicBezTo>
                  <a:lnTo>
                    <a:pt x="18609" y="2651"/>
                  </a:lnTo>
                  <a:cubicBezTo>
                    <a:pt x="18748" y="2651"/>
                    <a:pt x="18832" y="2539"/>
                    <a:pt x="18832" y="24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0" name="Google Shape;830;p20"/>
            <p:cNvSpPr/>
            <p:nvPr/>
          </p:nvSpPr>
          <p:spPr>
            <a:xfrm>
              <a:off x="2072005" y="647792"/>
              <a:ext cx="135550" cy="11373"/>
            </a:xfrm>
            <a:custGeom>
              <a:avLst/>
              <a:gdLst/>
              <a:ahLst/>
              <a:cxnLst/>
              <a:rect l="l" t="t" r="r" b="b"/>
              <a:pathLst>
                <a:path w="4994" h="419" extrusionOk="0">
                  <a:moveTo>
                    <a:pt x="195" y="0"/>
                  </a:moveTo>
                  <a:lnTo>
                    <a:pt x="4771" y="0"/>
                  </a:lnTo>
                  <a:cubicBezTo>
                    <a:pt x="4882" y="0"/>
                    <a:pt x="4994" y="84"/>
                    <a:pt x="4994" y="195"/>
                  </a:cubicBezTo>
                  <a:cubicBezTo>
                    <a:pt x="4994" y="335"/>
                    <a:pt x="4882" y="419"/>
                    <a:pt x="4771" y="419"/>
                  </a:cubicBezTo>
                  <a:lnTo>
                    <a:pt x="195" y="419"/>
                  </a:lnTo>
                  <a:cubicBezTo>
                    <a:pt x="84" y="419"/>
                    <a:pt x="0" y="335"/>
                    <a:pt x="0" y="195"/>
                  </a:cubicBezTo>
                  <a:cubicBezTo>
                    <a:pt x="0" y="84"/>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1" name="Google Shape;831;p20"/>
            <p:cNvSpPr/>
            <p:nvPr/>
          </p:nvSpPr>
          <p:spPr>
            <a:xfrm>
              <a:off x="2074258" y="650805"/>
              <a:ext cx="133297" cy="8360"/>
            </a:xfrm>
            <a:custGeom>
              <a:avLst/>
              <a:gdLst/>
              <a:ahLst/>
              <a:cxnLst/>
              <a:rect l="l" t="t" r="r" b="b"/>
              <a:pathLst>
                <a:path w="4911" h="308" extrusionOk="0">
                  <a:moveTo>
                    <a:pt x="4883" y="29"/>
                  </a:moveTo>
                  <a:cubicBezTo>
                    <a:pt x="4911" y="57"/>
                    <a:pt x="4911" y="84"/>
                    <a:pt x="4911" y="84"/>
                  </a:cubicBezTo>
                  <a:cubicBezTo>
                    <a:pt x="4911" y="224"/>
                    <a:pt x="4799" y="308"/>
                    <a:pt x="4688" y="308"/>
                  </a:cubicBezTo>
                  <a:lnTo>
                    <a:pt x="112" y="308"/>
                  </a:lnTo>
                  <a:cubicBezTo>
                    <a:pt x="84" y="308"/>
                    <a:pt x="29" y="308"/>
                    <a:pt x="1" y="280"/>
                  </a:cubicBezTo>
                  <a:cubicBezTo>
                    <a:pt x="1" y="252"/>
                    <a:pt x="1" y="224"/>
                    <a:pt x="1" y="196"/>
                  </a:cubicBezTo>
                  <a:cubicBezTo>
                    <a:pt x="1" y="84"/>
                    <a:pt x="84" y="1"/>
                    <a:pt x="196" y="1"/>
                  </a:cubicBezTo>
                  <a:lnTo>
                    <a:pt x="4771" y="1"/>
                  </a:lnTo>
                  <a:cubicBezTo>
                    <a:pt x="4827" y="1"/>
                    <a:pt x="4855" y="1"/>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2" name="Google Shape;832;p20"/>
            <p:cNvSpPr/>
            <p:nvPr/>
          </p:nvSpPr>
          <p:spPr>
            <a:xfrm>
              <a:off x="2175744" y="641713"/>
              <a:ext cx="28038" cy="6107"/>
            </a:xfrm>
            <a:custGeom>
              <a:avLst/>
              <a:gdLst/>
              <a:ahLst/>
              <a:cxnLst/>
              <a:rect l="l" t="t" r="r" b="b"/>
              <a:pathLst>
                <a:path w="1033" h="225" extrusionOk="0">
                  <a:moveTo>
                    <a:pt x="168" y="1"/>
                  </a:moveTo>
                  <a:lnTo>
                    <a:pt x="1032"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3" name="Google Shape;833;p20"/>
            <p:cNvSpPr/>
            <p:nvPr/>
          </p:nvSpPr>
          <p:spPr>
            <a:xfrm>
              <a:off x="2175744" y="659138"/>
              <a:ext cx="28038" cy="6080"/>
            </a:xfrm>
            <a:custGeom>
              <a:avLst/>
              <a:gdLst/>
              <a:ahLst/>
              <a:cxnLst/>
              <a:rect l="l" t="t" r="r" b="b"/>
              <a:pathLst>
                <a:path w="1033" h="224" extrusionOk="0">
                  <a:moveTo>
                    <a:pt x="168" y="224"/>
                  </a:moveTo>
                  <a:lnTo>
                    <a:pt x="1032"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4" name="Google Shape;834;p20"/>
            <p:cNvSpPr/>
            <p:nvPr/>
          </p:nvSpPr>
          <p:spPr>
            <a:xfrm>
              <a:off x="2090924"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20"/>
            <p:cNvSpPr/>
            <p:nvPr/>
          </p:nvSpPr>
          <p:spPr>
            <a:xfrm>
              <a:off x="2164371"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6" name="Google Shape;836;p20"/>
            <p:cNvSpPr/>
            <p:nvPr/>
          </p:nvSpPr>
          <p:spPr>
            <a:xfrm>
              <a:off x="1514661" y="540254"/>
              <a:ext cx="101486" cy="48504"/>
            </a:xfrm>
            <a:custGeom>
              <a:avLst/>
              <a:gdLst/>
              <a:ahLst/>
              <a:cxnLst/>
              <a:rect l="l" t="t" r="r" b="b"/>
              <a:pathLst>
                <a:path w="3739" h="1787" extrusionOk="0">
                  <a:moveTo>
                    <a:pt x="0" y="1228"/>
                  </a:moveTo>
                  <a:cubicBezTo>
                    <a:pt x="893" y="698"/>
                    <a:pt x="2260" y="279"/>
                    <a:pt x="3571" y="0"/>
                  </a:cubicBezTo>
                  <a:lnTo>
                    <a:pt x="3739" y="1786"/>
                  </a:lnTo>
                  <a:lnTo>
                    <a:pt x="3655" y="1786"/>
                  </a:lnTo>
                  <a:cubicBezTo>
                    <a:pt x="2204" y="1758"/>
                    <a:pt x="1172" y="1702"/>
                    <a:pt x="0" y="12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7" name="Google Shape;837;p20"/>
            <p:cNvSpPr/>
            <p:nvPr/>
          </p:nvSpPr>
          <p:spPr>
            <a:xfrm>
              <a:off x="1514661" y="553879"/>
              <a:ext cx="101486" cy="34878"/>
            </a:xfrm>
            <a:custGeom>
              <a:avLst/>
              <a:gdLst/>
              <a:ahLst/>
              <a:cxnLst/>
              <a:rect l="l" t="t" r="r" b="b"/>
              <a:pathLst>
                <a:path w="3739" h="1285" extrusionOk="0">
                  <a:moveTo>
                    <a:pt x="3627" y="1"/>
                  </a:moveTo>
                  <a:lnTo>
                    <a:pt x="3739" y="1284"/>
                  </a:lnTo>
                  <a:lnTo>
                    <a:pt x="3655" y="1284"/>
                  </a:lnTo>
                  <a:cubicBezTo>
                    <a:pt x="2204" y="1256"/>
                    <a:pt x="1172" y="1200"/>
                    <a:pt x="0" y="726"/>
                  </a:cubicBezTo>
                  <a:cubicBezTo>
                    <a:pt x="1060" y="363"/>
                    <a:pt x="2344" y="140"/>
                    <a:pt x="3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838;p20"/>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839;p20"/>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840;p20"/>
            <p:cNvSpPr/>
            <p:nvPr/>
          </p:nvSpPr>
          <p:spPr>
            <a:xfrm>
              <a:off x="2116682" y="639460"/>
              <a:ext cx="4560" cy="3800"/>
            </a:xfrm>
            <a:custGeom>
              <a:avLst/>
              <a:gdLst/>
              <a:ahLst/>
              <a:cxnLst/>
              <a:rect l="l" t="t" r="r" b="b"/>
              <a:pathLst>
                <a:path w="168" h="140" extrusionOk="0">
                  <a:moveTo>
                    <a:pt x="84" y="140"/>
                  </a:moveTo>
                  <a:cubicBezTo>
                    <a:pt x="140" y="140"/>
                    <a:pt x="167" y="112"/>
                    <a:pt x="167" y="84"/>
                  </a:cubicBezTo>
                  <a:cubicBezTo>
                    <a:pt x="167"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20"/>
            <p:cNvSpPr/>
            <p:nvPr/>
          </p:nvSpPr>
          <p:spPr>
            <a:xfrm>
              <a:off x="2116682"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2" name="Google Shape;842;p20"/>
            <p:cNvSpPr/>
            <p:nvPr/>
          </p:nvSpPr>
          <p:spPr>
            <a:xfrm>
              <a:off x="1772135" y="638700"/>
              <a:ext cx="4560" cy="4560"/>
            </a:xfrm>
            <a:custGeom>
              <a:avLst/>
              <a:gdLst/>
              <a:ahLst/>
              <a:cxnLst/>
              <a:rect l="l" t="t" r="r" b="b"/>
              <a:pathLst>
                <a:path w="168" h="168" extrusionOk="0">
                  <a:moveTo>
                    <a:pt x="84" y="168"/>
                  </a:moveTo>
                  <a:cubicBezTo>
                    <a:pt x="140" y="168"/>
                    <a:pt x="167" y="140"/>
                    <a:pt x="167" y="84"/>
                  </a:cubicBezTo>
                  <a:cubicBezTo>
                    <a:pt x="167" y="56"/>
                    <a:pt x="140" y="0"/>
                    <a:pt x="84" y="0"/>
                  </a:cubicBezTo>
                  <a:cubicBezTo>
                    <a:pt x="56" y="0"/>
                    <a:pt x="0" y="56"/>
                    <a:pt x="0" y="84"/>
                  </a:cubicBezTo>
                  <a:cubicBezTo>
                    <a:pt x="0" y="140"/>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3" name="Google Shape;843;p20"/>
            <p:cNvSpPr/>
            <p:nvPr/>
          </p:nvSpPr>
          <p:spPr>
            <a:xfrm>
              <a:off x="1772135" y="638700"/>
              <a:ext cx="3800" cy="3800"/>
            </a:xfrm>
            <a:custGeom>
              <a:avLst/>
              <a:gdLst/>
              <a:ahLst/>
              <a:cxnLst/>
              <a:rect l="l" t="t" r="r" b="b"/>
              <a:pathLst>
                <a:path w="140" h="140" extrusionOk="0">
                  <a:moveTo>
                    <a:pt x="56" y="140"/>
                  </a:moveTo>
                  <a:cubicBezTo>
                    <a:pt x="112" y="140"/>
                    <a:pt x="140" y="112"/>
                    <a:pt x="140" y="56"/>
                  </a:cubicBezTo>
                  <a:cubicBezTo>
                    <a:pt x="140" y="28"/>
                    <a:pt x="112" y="0"/>
                    <a:pt x="56" y="0"/>
                  </a:cubicBezTo>
                  <a:cubicBezTo>
                    <a:pt x="28" y="0"/>
                    <a:pt x="0" y="28"/>
                    <a:pt x="0" y="56"/>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4" name="Google Shape;844;p20"/>
            <p:cNvSpPr/>
            <p:nvPr/>
          </p:nvSpPr>
          <p:spPr>
            <a:xfrm>
              <a:off x="1841783" y="638700"/>
              <a:ext cx="4587" cy="4560"/>
            </a:xfrm>
            <a:custGeom>
              <a:avLst/>
              <a:gdLst/>
              <a:ahLst/>
              <a:cxnLst/>
              <a:rect l="l" t="t" r="r" b="b"/>
              <a:pathLst>
                <a:path w="169" h="168" extrusionOk="0">
                  <a:moveTo>
                    <a:pt x="84" y="168"/>
                  </a:moveTo>
                  <a:cubicBezTo>
                    <a:pt x="112" y="168"/>
                    <a:pt x="168" y="140"/>
                    <a:pt x="168" y="84"/>
                  </a:cubicBezTo>
                  <a:cubicBezTo>
                    <a:pt x="168" y="56"/>
                    <a:pt x="112" y="0"/>
                    <a:pt x="84" y="0"/>
                  </a:cubicBezTo>
                  <a:cubicBezTo>
                    <a:pt x="29" y="0"/>
                    <a:pt x="1" y="56"/>
                    <a:pt x="1" y="84"/>
                  </a:cubicBezTo>
                  <a:cubicBezTo>
                    <a:pt x="1" y="140"/>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5" name="Google Shape;845;p20"/>
            <p:cNvSpPr/>
            <p:nvPr/>
          </p:nvSpPr>
          <p:spPr>
            <a:xfrm>
              <a:off x="1841023" y="638700"/>
              <a:ext cx="4587" cy="3800"/>
            </a:xfrm>
            <a:custGeom>
              <a:avLst/>
              <a:gdLst/>
              <a:ahLst/>
              <a:cxnLst/>
              <a:rect l="l" t="t" r="r" b="b"/>
              <a:pathLst>
                <a:path w="169" h="140" extrusionOk="0">
                  <a:moveTo>
                    <a:pt x="85" y="140"/>
                  </a:moveTo>
                  <a:cubicBezTo>
                    <a:pt x="140" y="140"/>
                    <a:pt x="168" y="112"/>
                    <a:pt x="168" y="56"/>
                  </a:cubicBezTo>
                  <a:cubicBezTo>
                    <a:pt x="168" y="28"/>
                    <a:pt x="140" y="0"/>
                    <a:pt x="85" y="0"/>
                  </a:cubicBezTo>
                  <a:cubicBezTo>
                    <a:pt x="57" y="0"/>
                    <a:pt x="1" y="28"/>
                    <a:pt x="1" y="56"/>
                  </a:cubicBezTo>
                  <a:cubicBezTo>
                    <a:pt x="1" y="112"/>
                    <a:pt x="57" y="140"/>
                    <a:pt x="8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846;p20"/>
            <p:cNvSpPr/>
            <p:nvPr/>
          </p:nvSpPr>
          <p:spPr>
            <a:xfrm>
              <a:off x="2161359" y="639460"/>
              <a:ext cx="4560" cy="3800"/>
            </a:xfrm>
            <a:custGeom>
              <a:avLst/>
              <a:gdLst/>
              <a:ahLst/>
              <a:cxnLst/>
              <a:rect l="l" t="t" r="r" b="b"/>
              <a:pathLst>
                <a:path w="168" h="140" extrusionOk="0">
                  <a:moveTo>
                    <a:pt x="84" y="140"/>
                  </a:moveTo>
                  <a:cubicBezTo>
                    <a:pt x="140" y="140"/>
                    <a:pt x="168" y="112"/>
                    <a:pt x="168" y="84"/>
                  </a:cubicBezTo>
                  <a:cubicBezTo>
                    <a:pt x="168"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847;p20"/>
            <p:cNvSpPr/>
            <p:nvPr/>
          </p:nvSpPr>
          <p:spPr>
            <a:xfrm>
              <a:off x="2161359"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8" name="Google Shape;848;p20"/>
            <p:cNvSpPr/>
            <p:nvPr/>
          </p:nvSpPr>
          <p:spPr>
            <a:xfrm>
              <a:off x="2065166" y="627327"/>
              <a:ext cx="3827" cy="3827"/>
            </a:xfrm>
            <a:custGeom>
              <a:avLst/>
              <a:gdLst/>
              <a:ahLst/>
              <a:cxnLst/>
              <a:rect l="l" t="t" r="r" b="b"/>
              <a:pathLst>
                <a:path w="141" h="141" extrusionOk="0">
                  <a:moveTo>
                    <a:pt x="57" y="140"/>
                  </a:moveTo>
                  <a:cubicBezTo>
                    <a:pt x="113" y="140"/>
                    <a:pt x="140" y="112"/>
                    <a:pt x="140" y="85"/>
                  </a:cubicBezTo>
                  <a:cubicBezTo>
                    <a:pt x="140" y="29"/>
                    <a:pt x="113" y="1"/>
                    <a:pt x="57" y="1"/>
                  </a:cubicBezTo>
                  <a:cubicBezTo>
                    <a:pt x="29" y="1"/>
                    <a:pt x="1" y="29"/>
                    <a:pt x="1" y="85"/>
                  </a:cubicBezTo>
                  <a:cubicBezTo>
                    <a:pt x="1" y="112"/>
                    <a:pt x="29" y="140"/>
                    <a:pt x="57"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9" name="Google Shape;849;p20"/>
            <p:cNvSpPr/>
            <p:nvPr/>
          </p:nvSpPr>
          <p:spPr>
            <a:xfrm>
              <a:off x="2064433" y="626567"/>
              <a:ext cx="3800" cy="3827"/>
            </a:xfrm>
            <a:custGeom>
              <a:avLst/>
              <a:gdLst/>
              <a:ahLst/>
              <a:cxnLst/>
              <a:rect l="l" t="t" r="r" b="b"/>
              <a:pathLst>
                <a:path w="140" h="141" extrusionOk="0">
                  <a:moveTo>
                    <a:pt x="84" y="140"/>
                  </a:moveTo>
                  <a:cubicBezTo>
                    <a:pt x="112" y="140"/>
                    <a:pt x="140" y="113"/>
                    <a:pt x="140" y="85"/>
                  </a:cubicBezTo>
                  <a:cubicBezTo>
                    <a:pt x="140" y="29"/>
                    <a:pt x="112" y="1"/>
                    <a:pt x="84" y="1"/>
                  </a:cubicBezTo>
                  <a:cubicBezTo>
                    <a:pt x="28" y="1"/>
                    <a:pt x="0" y="29"/>
                    <a:pt x="0" y="85"/>
                  </a:cubicBezTo>
                  <a:cubicBezTo>
                    <a:pt x="0" y="113"/>
                    <a:pt x="28"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0" name="Google Shape;850;p20"/>
            <p:cNvSpPr/>
            <p:nvPr/>
          </p:nvSpPr>
          <p:spPr>
            <a:xfrm>
              <a:off x="2322639" y="579638"/>
              <a:ext cx="4587" cy="3800"/>
            </a:xfrm>
            <a:custGeom>
              <a:avLst/>
              <a:gdLst/>
              <a:ahLst/>
              <a:cxnLst/>
              <a:rect l="l" t="t" r="r" b="b"/>
              <a:pathLst>
                <a:path w="169" h="140" extrusionOk="0">
                  <a:moveTo>
                    <a:pt x="84" y="140"/>
                  </a:moveTo>
                  <a:cubicBezTo>
                    <a:pt x="140" y="140"/>
                    <a:pt x="168" y="112"/>
                    <a:pt x="168" y="56"/>
                  </a:cubicBezTo>
                  <a:cubicBezTo>
                    <a:pt x="168" y="28"/>
                    <a:pt x="140" y="0"/>
                    <a:pt x="84" y="0"/>
                  </a:cubicBezTo>
                  <a:cubicBezTo>
                    <a:pt x="56" y="0"/>
                    <a:pt x="1" y="28"/>
                    <a:pt x="1" y="56"/>
                  </a:cubicBezTo>
                  <a:cubicBezTo>
                    <a:pt x="1"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1" name="Google Shape;851;p20"/>
            <p:cNvSpPr/>
            <p:nvPr/>
          </p:nvSpPr>
          <p:spPr>
            <a:xfrm>
              <a:off x="2322639" y="578878"/>
              <a:ext cx="3827" cy="3800"/>
            </a:xfrm>
            <a:custGeom>
              <a:avLst/>
              <a:gdLst/>
              <a:ahLst/>
              <a:cxnLst/>
              <a:rect l="l" t="t" r="r" b="b"/>
              <a:pathLst>
                <a:path w="141" h="140" extrusionOk="0">
                  <a:moveTo>
                    <a:pt x="56" y="140"/>
                  </a:moveTo>
                  <a:cubicBezTo>
                    <a:pt x="112" y="140"/>
                    <a:pt x="140" y="112"/>
                    <a:pt x="140" y="84"/>
                  </a:cubicBezTo>
                  <a:cubicBezTo>
                    <a:pt x="140" y="28"/>
                    <a:pt x="112" y="0"/>
                    <a:pt x="56" y="0"/>
                  </a:cubicBezTo>
                  <a:cubicBezTo>
                    <a:pt x="29" y="0"/>
                    <a:pt x="1" y="28"/>
                    <a:pt x="1" y="84"/>
                  </a:cubicBezTo>
                  <a:cubicBezTo>
                    <a:pt x="1" y="112"/>
                    <a:pt x="29"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2" name="Google Shape;852;p20"/>
            <p:cNvSpPr/>
            <p:nvPr/>
          </p:nvSpPr>
          <p:spPr>
            <a:xfrm>
              <a:off x="1914498" y="576136"/>
              <a:ext cx="408929" cy="21687"/>
            </a:xfrm>
            <a:custGeom>
              <a:avLst/>
              <a:gdLst/>
              <a:ahLst/>
              <a:cxnLst/>
              <a:rect l="l" t="t" r="r" b="b"/>
              <a:pathLst>
                <a:path w="15066" h="799" extrusionOk="0">
                  <a:moveTo>
                    <a:pt x="2552" y="0"/>
                  </a:moveTo>
                  <a:cubicBezTo>
                    <a:pt x="1365" y="0"/>
                    <a:pt x="484" y="69"/>
                    <a:pt x="0" y="241"/>
                  </a:cubicBezTo>
                  <a:lnTo>
                    <a:pt x="56" y="325"/>
                  </a:lnTo>
                  <a:cubicBezTo>
                    <a:pt x="506" y="157"/>
                    <a:pt x="1370" y="92"/>
                    <a:pt x="2526" y="92"/>
                  </a:cubicBezTo>
                  <a:cubicBezTo>
                    <a:pt x="4451" y="92"/>
                    <a:pt x="7186" y="272"/>
                    <a:pt x="10183" y="464"/>
                  </a:cubicBezTo>
                  <a:cubicBezTo>
                    <a:pt x="11746" y="576"/>
                    <a:pt x="13392" y="687"/>
                    <a:pt x="15066" y="799"/>
                  </a:cubicBezTo>
                  <a:lnTo>
                    <a:pt x="15066" y="715"/>
                  </a:lnTo>
                  <a:cubicBezTo>
                    <a:pt x="13392" y="604"/>
                    <a:pt x="11746" y="492"/>
                    <a:pt x="10183" y="380"/>
                  </a:cubicBezTo>
                  <a:cubicBezTo>
                    <a:pt x="7114" y="175"/>
                    <a:pt x="4445" y="0"/>
                    <a:pt x="2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3" name="Google Shape;853;p20"/>
            <p:cNvSpPr/>
            <p:nvPr/>
          </p:nvSpPr>
          <p:spPr>
            <a:xfrm>
              <a:off x="1988705" y="588975"/>
              <a:ext cx="406649" cy="18701"/>
            </a:xfrm>
            <a:custGeom>
              <a:avLst/>
              <a:gdLst/>
              <a:ahLst/>
              <a:cxnLst/>
              <a:rect l="l" t="t" r="r" b="b"/>
              <a:pathLst>
                <a:path w="14982" h="689" extrusionOk="0">
                  <a:moveTo>
                    <a:pt x="2154" y="0"/>
                  </a:moveTo>
                  <a:cubicBezTo>
                    <a:pt x="1229" y="0"/>
                    <a:pt x="496" y="45"/>
                    <a:pt x="0" y="158"/>
                  </a:cubicBezTo>
                  <a:lnTo>
                    <a:pt x="28" y="242"/>
                  </a:lnTo>
                  <a:cubicBezTo>
                    <a:pt x="518" y="138"/>
                    <a:pt x="1253" y="96"/>
                    <a:pt x="2185" y="96"/>
                  </a:cubicBezTo>
                  <a:cubicBezTo>
                    <a:pt x="3749" y="96"/>
                    <a:pt x="5867" y="214"/>
                    <a:pt x="8314" y="354"/>
                  </a:cubicBezTo>
                  <a:cubicBezTo>
                    <a:pt x="10323" y="465"/>
                    <a:pt x="12583" y="605"/>
                    <a:pt x="14982" y="689"/>
                  </a:cubicBezTo>
                  <a:lnTo>
                    <a:pt x="14982" y="605"/>
                  </a:lnTo>
                  <a:cubicBezTo>
                    <a:pt x="12583" y="521"/>
                    <a:pt x="10323" y="382"/>
                    <a:pt x="8314" y="270"/>
                  </a:cubicBezTo>
                  <a:cubicBezTo>
                    <a:pt x="5855" y="129"/>
                    <a:pt x="3727"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4" name="Google Shape;854;p20"/>
            <p:cNvSpPr/>
            <p:nvPr/>
          </p:nvSpPr>
          <p:spPr>
            <a:xfrm>
              <a:off x="2065926" y="602953"/>
              <a:ext cx="329429" cy="13056"/>
            </a:xfrm>
            <a:custGeom>
              <a:avLst/>
              <a:gdLst/>
              <a:ahLst/>
              <a:cxnLst/>
              <a:rect l="l" t="t" r="r" b="b"/>
              <a:pathLst>
                <a:path w="12137" h="481" extrusionOk="0">
                  <a:moveTo>
                    <a:pt x="1472" y="1"/>
                  </a:moveTo>
                  <a:cubicBezTo>
                    <a:pt x="950" y="1"/>
                    <a:pt x="469" y="11"/>
                    <a:pt x="1" y="34"/>
                  </a:cubicBezTo>
                  <a:lnTo>
                    <a:pt x="1" y="118"/>
                  </a:lnTo>
                  <a:cubicBezTo>
                    <a:pt x="469" y="95"/>
                    <a:pt x="950" y="84"/>
                    <a:pt x="1472" y="84"/>
                  </a:cubicBezTo>
                  <a:cubicBezTo>
                    <a:pt x="2846" y="84"/>
                    <a:pt x="4501" y="156"/>
                    <a:pt x="6948" y="257"/>
                  </a:cubicBezTo>
                  <a:cubicBezTo>
                    <a:pt x="8315" y="313"/>
                    <a:pt x="10045" y="397"/>
                    <a:pt x="12137" y="480"/>
                  </a:cubicBezTo>
                  <a:lnTo>
                    <a:pt x="12137" y="397"/>
                  </a:lnTo>
                  <a:cubicBezTo>
                    <a:pt x="10045" y="313"/>
                    <a:pt x="8343" y="229"/>
                    <a:pt x="6948" y="174"/>
                  </a:cubicBezTo>
                  <a:cubicBezTo>
                    <a:pt x="4501" y="72"/>
                    <a:pt x="2846"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5" name="Google Shape;855;p20"/>
            <p:cNvSpPr/>
            <p:nvPr/>
          </p:nvSpPr>
          <p:spPr>
            <a:xfrm>
              <a:off x="2156039" y="616687"/>
              <a:ext cx="239315" cy="6894"/>
            </a:xfrm>
            <a:custGeom>
              <a:avLst/>
              <a:gdLst/>
              <a:ahLst/>
              <a:cxnLst/>
              <a:rect l="l" t="t" r="r" b="b"/>
              <a:pathLst>
                <a:path w="8817" h="254" extrusionOk="0">
                  <a:moveTo>
                    <a:pt x="2406" y="0"/>
                  </a:moveTo>
                  <a:cubicBezTo>
                    <a:pt x="1551" y="0"/>
                    <a:pt x="792" y="19"/>
                    <a:pt x="1" y="58"/>
                  </a:cubicBezTo>
                  <a:lnTo>
                    <a:pt x="1" y="142"/>
                  </a:lnTo>
                  <a:cubicBezTo>
                    <a:pt x="792" y="102"/>
                    <a:pt x="1551" y="84"/>
                    <a:pt x="2406" y="84"/>
                  </a:cubicBezTo>
                  <a:cubicBezTo>
                    <a:pt x="3965" y="84"/>
                    <a:pt x="5844" y="145"/>
                    <a:pt x="8817" y="253"/>
                  </a:cubicBezTo>
                  <a:lnTo>
                    <a:pt x="8817" y="170"/>
                  </a:lnTo>
                  <a:cubicBezTo>
                    <a:pt x="5844" y="62"/>
                    <a:pt x="396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6" name="Google Shape;856;p20"/>
            <p:cNvSpPr/>
            <p:nvPr/>
          </p:nvSpPr>
          <p:spPr>
            <a:xfrm>
              <a:off x="2243139" y="628983"/>
              <a:ext cx="152215" cy="4451"/>
            </a:xfrm>
            <a:custGeom>
              <a:avLst/>
              <a:gdLst/>
              <a:ahLst/>
              <a:cxnLst/>
              <a:rect l="l" t="t" r="r" b="b"/>
              <a:pathLst>
                <a:path w="5608" h="164" extrusionOk="0">
                  <a:moveTo>
                    <a:pt x="3218" y="1"/>
                  </a:moveTo>
                  <a:cubicBezTo>
                    <a:pt x="2341" y="1"/>
                    <a:pt x="1652" y="31"/>
                    <a:pt x="614" y="79"/>
                  </a:cubicBezTo>
                  <a:lnTo>
                    <a:pt x="0" y="79"/>
                  </a:lnTo>
                  <a:lnTo>
                    <a:pt x="0" y="163"/>
                  </a:lnTo>
                  <a:lnTo>
                    <a:pt x="614" y="163"/>
                  </a:lnTo>
                  <a:cubicBezTo>
                    <a:pt x="1668" y="114"/>
                    <a:pt x="2354" y="85"/>
                    <a:pt x="3226" y="85"/>
                  </a:cubicBezTo>
                  <a:cubicBezTo>
                    <a:pt x="3855" y="85"/>
                    <a:pt x="4580" y="100"/>
                    <a:pt x="5608" y="135"/>
                  </a:cubicBezTo>
                  <a:lnTo>
                    <a:pt x="5608" y="51"/>
                  </a:lnTo>
                  <a:cubicBezTo>
                    <a:pt x="4580" y="16"/>
                    <a:pt x="3850"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7" name="Google Shape;857;p20"/>
            <p:cNvSpPr/>
            <p:nvPr/>
          </p:nvSpPr>
          <p:spPr>
            <a:xfrm>
              <a:off x="1749417" y="599316"/>
              <a:ext cx="116631" cy="23505"/>
            </a:xfrm>
            <a:custGeom>
              <a:avLst/>
              <a:gdLst/>
              <a:ahLst/>
              <a:cxnLst/>
              <a:rect l="l" t="t" r="r" b="b"/>
              <a:pathLst>
                <a:path w="4297" h="866" extrusionOk="0">
                  <a:moveTo>
                    <a:pt x="4101" y="56"/>
                  </a:moveTo>
                  <a:cubicBezTo>
                    <a:pt x="4129" y="56"/>
                    <a:pt x="4157" y="84"/>
                    <a:pt x="4185" y="112"/>
                  </a:cubicBezTo>
                  <a:cubicBezTo>
                    <a:pt x="4213" y="112"/>
                    <a:pt x="4241" y="140"/>
                    <a:pt x="4241" y="168"/>
                  </a:cubicBezTo>
                  <a:lnTo>
                    <a:pt x="4241" y="196"/>
                  </a:lnTo>
                  <a:lnTo>
                    <a:pt x="4213" y="670"/>
                  </a:lnTo>
                  <a:cubicBezTo>
                    <a:pt x="4213" y="698"/>
                    <a:pt x="4185" y="726"/>
                    <a:pt x="4157" y="754"/>
                  </a:cubicBezTo>
                  <a:cubicBezTo>
                    <a:pt x="4129" y="782"/>
                    <a:pt x="4101" y="810"/>
                    <a:pt x="4073" y="810"/>
                  </a:cubicBezTo>
                  <a:lnTo>
                    <a:pt x="698" y="810"/>
                  </a:lnTo>
                  <a:cubicBezTo>
                    <a:pt x="558" y="810"/>
                    <a:pt x="279" y="447"/>
                    <a:pt x="112" y="252"/>
                  </a:cubicBezTo>
                  <a:cubicBezTo>
                    <a:pt x="84" y="224"/>
                    <a:pt x="56" y="196"/>
                    <a:pt x="56" y="196"/>
                  </a:cubicBezTo>
                  <a:lnTo>
                    <a:pt x="56" y="168"/>
                  </a:lnTo>
                  <a:cubicBezTo>
                    <a:pt x="56" y="140"/>
                    <a:pt x="56" y="112"/>
                    <a:pt x="84" y="84"/>
                  </a:cubicBezTo>
                  <a:cubicBezTo>
                    <a:pt x="112" y="56"/>
                    <a:pt x="140" y="56"/>
                    <a:pt x="167" y="56"/>
                  </a:cubicBezTo>
                  <a:close/>
                  <a:moveTo>
                    <a:pt x="167" y="1"/>
                  </a:moveTo>
                  <a:cubicBezTo>
                    <a:pt x="112" y="1"/>
                    <a:pt x="56" y="29"/>
                    <a:pt x="28" y="56"/>
                  </a:cubicBezTo>
                  <a:cubicBezTo>
                    <a:pt x="0" y="84"/>
                    <a:pt x="0" y="140"/>
                    <a:pt x="0" y="168"/>
                  </a:cubicBezTo>
                  <a:cubicBezTo>
                    <a:pt x="0" y="196"/>
                    <a:pt x="0" y="196"/>
                    <a:pt x="0" y="196"/>
                  </a:cubicBezTo>
                  <a:lnTo>
                    <a:pt x="0" y="224"/>
                  </a:lnTo>
                  <a:cubicBezTo>
                    <a:pt x="28" y="224"/>
                    <a:pt x="56" y="252"/>
                    <a:pt x="84" y="308"/>
                  </a:cubicBezTo>
                  <a:cubicBezTo>
                    <a:pt x="223" y="503"/>
                    <a:pt x="530" y="865"/>
                    <a:pt x="698" y="865"/>
                  </a:cubicBezTo>
                  <a:lnTo>
                    <a:pt x="4073" y="865"/>
                  </a:lnTo>
                  <a:cubicBezTo>
                    <a:pt x="4129" y="865"/>
                    <a:pt x="4157" y="838"/>
                    <a:pt x="4213" y="810"/>
                  </a:cubicBezTo>
                  <a:cubicBezTo>
                    <a:pt x="4241" y="782"/>
                    <a:pt x="4269" y="726"/>
                    <a:pt x="4269" y="670"/>
                  </a:cubicBezTo>
                  <a:lnTo>
                    <a:pt x="4296" y="196"/>
                  </a:lnTo>
                  <a:lnTo>
                    <a:pt x="4296" y="168"/>
                  </a:lnTo>
                  <a:cubicBezTo>
                    <a:pt x="4296" y="140"/>
                    <a:pt x="4269" y="84"/>
                    <a:pt x="4241" y="56"/>
                  </a:cubicBez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8" name="Google Shape;858;p20"/>
            <p:cNvSpPr/>
            <p:nvPr/>
          </p:nvSpPr>
          <p:spPr>
            <a:xfrm>
              <a:off x="1749417" y="599316"/>
              <a:ext cx="115111" cy="7600"/>
            </a:xfrm>
            <a:custGeom>
              <a:avLst/>
              <a:gdLst/>
              <a:ahLst/>
              <a:cxnLst/>
              <a:rect l="l" t="t" r="r" b="b"/>
              <a:pathLst>
                <a:path w="4241" h="280" extrusionOk="0">
                  <a:moveTo>
                    <a:pt x="167" y="1"/>
                  </a:moveTo>
                  <a:cubicBezTo>
                    <a:pt x="112" y="1"/>
                    <a:pt x="56" y="29"/>
                    <a:pt x="28" y="56"/>
                  </a:cubicBezTo>
                  <a:cubicBezTo>
                    <a:pt x="0" y="84"/>
                    <a:pt x="0" y="140"/>
                    <a:pt x="0" y="168"/>
                  </a:cubicBezTo>
                  <a:cubicBezTo>
                    <a:pt x="0" y="196"/>
                    <a:pt x="0" y="196"/>
                    <a:pt x="0" y="196"/>
                  </a:cubicBezTo>
                  <a:lnTo>
                    <a:pt x="0" y="224"/>
                  </a:lnTo>
                  <a:cubicBezTo>
                    <a:pt x="0" y="224"/>
                    <a:pt x="28" y="252"/>
                    <a:pt x="56" y="280"/>
                  </a:cubicBezTo>
                  <a:lnTo>
                    <a:pt x="112" y="280"/>
                  </a:lnTo>
                  <a:lnTo>
                    <a:pt x="112" y="252"/>
                  </a:lnTo>
                  <a:cubicBezTo>
                    <a:pt x="84" y="224"/>
                    <a:pt x="56" y="196"/>
                    <a:pt x="56" y="196"/>
                  </a:cubicBezTo>
                  <a:lnTo>
                    <a:pt x="56" y="168"/>
                  </a:lnTo>
                  <a:cubicBezTo>
                    <a:pt x="56" y="140"/>
                    <a:pt x="56" y="112"/>
                    <a:pt x="84" y="84"/>
                  </a:cubicBezTo>
                  <a:cubicBezTo>
                    <a:pt x="112" y="56"/>
                    <a:pt x="140" y="56"/>
                    <a:pt x="167" y="56"/>
                  </a:cubicBezTo>
                  <a:lnTo>
                    <a:pt x="4241" y="56"/>
                  </a:ln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9" name="Google Shape;859;p20"/>
            <p:cNvSpPr/>
            <p:nvPr/>
          </p:nvSpPr>
          <p:spPr>
            <a:xfrm>
              <a:off x="2253724" y="516016"/>
              <a:ext cx="3827" cy="4587"/>
            </a:xfrm>
            <a:custGeom>
              <a:avLst/>
              <a:gdLst/>
              <a:ahLst/>
              <a:cxnLst/>
              <a:rect l="l" t="t" r="r" b="b"/>
              <a:pathLst>
                <a:path w="141" h="169" extrusionOk="0">
                  <a:moveTo>
                    <a:pt x="85" y="168"/>
                  </a:moveTo>
                  <a:cubicBezTo>
                    <a:pt x="112" y="168"/>
                    <a:pt x="140" y="112"/>
                    <a:pt x="140" y="84"/>
                  </a:cubicBezTo>
                  <a:cubicBezTo>
                    <a:pt x="140" y="29"/>
                    <a:pt x="112" y="1"/>
                    <a:pt x="85" y="1"/>
                  </a:cubicBezTo>
                  <a:cubicBezTo>
                    <a:pt x="29" y="1"/>
                    <a:pt x="1" y="29"/>
                    <a:pt x="1" y="84"/>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0" name="Google Shape;860;p20"/>
            <p:cNvSpPr/>
            <p:nvPr/>
          </p:nvSpPr>
          <p:spPr>
            <a:xfrm>
              <a:off x="2252964" y="515256"/>
              <a:ext cx="4587" cy="4587"/>
            </a:xfrm>
            <a:custGeom>
              <a:avLst/>
              <a:gdLst/>
              <a:ahLst/>
              <a:cxnLst/>
              <a:rect l="l" t="t" r="r" b="b"/>
              <a:pathLst>
                <a:path w="169" h="169" extrusionOk="0">
                  <a:moveTo>
                    <a:pt x="85" y="168"/>
                  </a:moveTo>
                  <a:cubicBezTo>
                    <a:pt x="113" y="168"/>
                    <a:pt x="168" y="112"/>
                    <a:pt x="168" y="85"/>
                  </a:cubicBezTo>
                  <a:cubicBezTo>
                    <a:pt x="168" y="29"/>
                    <a:pt x="113"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1" name="Google Shape;861;p20"/>
            <p:cNvSpPr/>
            <p:nvPr/>
          </p:nvSpPr>
          <p:spPr>
            <a:xfrm>
              <a:off x="2295388" y="516016"/>
              <a:ext cx="3800" cy="4587"/>
            </a:xfrm>
            <a:custGeom>
              <a:avLst/>
              <a:gdLst/>
              <a:ahLst/>
              <a:cxnLst/>
              <a:rect l="l" t="t" r="r" b="b"/>
              <a:pathLst>
                <a:path w="140" h="169" extrusionOk="0">
                  <a:moveTo>
                    <a:pt x="56" y="168"/>
                  </a:moveTo>
                  <a:cubicBezTo>
                    <a:pt x="112" y="168"/>
                    <a:pt x="140" y="112"/>
                    <a:pt x="140" y="84"/>
                  </a:cubicBezTo>
                  <a:cubicBezTo>
                    <a:pt x="140" y="29"/>
                    <a:pt x="112" y="1"/>
                    <a:pt x="56" y="1"/>
                  </a:cubicBezTo>
                  <a:cubicBezTo>
                    <a:pt x="28" y="1"/>
                    <a:pt x="0" y="29"/>
                    <a:pt x="0" y="84"/>
                  </a:cubicBezTo>
                  <a:cubicBezTo>
                    <a:pt x="0" y="112"/>
                    <a:pt x="28" y="168"/>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2" name="Google Shape;862;p20"/>
            <p:cNvSpPr/>
            <p:nvPr/>
          </p:nvSpPr>
          <p:spPr>
            <a:xfrm>
              <a:off x="2294628" y="515256"/>
              <a:ext cx="3800" cy="4587"/>
            </a:xfrm>
            <a:custGeom>
              <a:avLst/>
              <a:gdLst/>
              <a:ahLst/>
              <a:cxnLst/>
              <a:rect l="l" t="t" r="r" b="b"/>
              <a:pathLst>
                <a:path w="140" h="169" extrusionOk="0">
                  <a:moveTo>
                    <a:pt x="84" y="168"/>
                  </a:moveTo>
                  <a:cubicBezTo>
                    <a:pt x="112" y="168"/>
                    <a:pt x="140" y="112"/>
                    <a:pt x="140" y="85"/>
                  </a:cubicBezTo>
                  <a:cubicBezTo>
                    <a:pt x="140" y="29"/>
                    <a:pt x="112" y="1"/>
                    <a:pt x="84" y="1"/>
                  </a:cubicBezTo>
                  <a:cubicBezTo>
                    <a:pt x="28" y="1"/>
                    <a:pt x="0" y="29"/>
                    <a:pt x="0" y="85"/>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3" name="Google Shape;863;p20"/>
            <p:cNvSpPr/>
            <p:nvPr/>
          </p:nvSpPr>
          <p:spPr>
            <a:xfrm>
              <a:off x="2337025" y="516016"/>
              <a:ext cx="3827" cy="4587"/>
            </a:xfrm>
            <a:custGeom>
              <a:avLst/>
              <a:gdLst/>
              <a:ahLst/>
              <a:cxnLst/>
              <a:rect l="l" t="t" r="r" b="b"/>
              <a:pathLst>
                <a:path w="141" h="169" extrusionOk="0">
                  <a:moveTo>
                    <a:pt x="57" y="168"/>
                  </a:moveTo>
                  <a:cubicBezTo>
                    <a:pt x="112" y="168"/>
                    <a:pt x="140" y="112"/>
                    <a:pt x="140" y="84"/>
                  </a:cubicBezTo>
                  <a:cubicBezTo>
                    <a:pt x="140" y="29"/>
                    <a:pt x="112" y="1"/>
                    <a:pt x="57" y="1"/>
                  </a:cubicBezTo>
                  <a:cubicBezTo>
                    <a:pt x="29" y="1"/>
                    <a:pt x="1" y="29"/>
                    <a:pt x="1" y="84"/>
                  </a:cubicBezTo>
                  <a:cubicBezTo>
                    <a:pt x="1" y="112"/>
                    <a:pt x="29" y="168"/>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4" name="Google Shape;864;p20"/>
            <p:cNvSpPr/>
            <p:nvPr/>
          </p:nvSpPr>
          <p:spPr>
            <a:xfrm>
              <a:off x="2336265" y="515256"/>
              <a:ext cx="3827" cy="4587"/>
            </a:xfrm>
            <a:custGeom>
              <a:avLst/>
              <a:gdLst/>
              <a:ahLst/>
              <a:cxnLst/>
              <a:rect l="l" t="t" r="r" b="b"/>
              <a:pathLst>
                <a:path w="141" h="169" extrusionOk="0">
                  <a:moveTo>
                    <a:pt x="85" y="168"/>
                  </a:moveTo>
                  <a:cubicBezTo>
                    <a:pt x="112" y="168"/>
                    <a:pt x="140" y="112"/>
                    <a:pt x="140" y="85"/>
                  </a:cubicBezTo>
                  <a:cubicBezTo>
                    <a:pt x="140"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5" name="Google Shape;865;p20"/>
            <p:cNvSpPr/>
            <p:nvPr/>
          </p:nvSpPr>
          <p:spPr>
            <a:xfrm>
              <a:off x="1803919" y="575838"/>
              <a:ext cx="3827" cy="4587"/>
            </a:xfrm>
            <a:custGeom>
              <a:avLst/>
              <a:gdLst/>
              <a:ahLst/>
              <a:cxnLst/>
              <a:rect l="l" t="t" r="r" b="b"/>
              <a:pathLst>
                <a:path w="141" h="169" extrusionOk="0">
                  <a:moveTo>
                    <a:pt x="84" y="168"/>
                  </a:moveTo>
                  <a:cubicBezTo>
                    <a:pt x="112" y="168"/>
                    <a:pt x="140" y="112"/>
                    <a:pt x="140" y="84"/>
                  </a:cubicBezTo>
                  <a:cubicBezTo>
                    <a:pt x="140" y="29"/>
                    <a:pt x="112" y="1"/>
                    <a:pt x="84" y="1"/>
                  </a:cubicBezTo>
                  <a:cubicBezTo>
                    <a:pt x="29" y="1"/>
                    <a:pt x="1" y="29"/>
                    <a:pt x="1" y="84"/>
                  </a:cubicBezTo>
                  <a:cubicBezTo>
                    <a:pt x="1" y="112"/>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6" name="Google Shape;866;p20"/>
            <p:cNvSpPr/>
            <p:nvPr/>
          </p:nvSpPr>
          <p:spPr>
            <a:xfrm>
              <a:off x="1803159" y="575078"/>
              <a:ext cx="4587" cy="4587"/>
            </a:xfrm>
            <a:custGeom>
              <a:avLst/>
              <a:gdLst/>
              <a:ahLst/>
              <a:cxnLst/>
              <a:rect l="l" t="t" r="r" b="b"/>
              <a:pathLst>
                <a:path w="169" h="169" extrusionOk="0">
                  <a:moveTo>
                    <a:pt x="85" y="168"/>
                  </a:moveTo>
                  <a:cubicBezTo>
                    <a:pt x="112" y="168"/>
                    <a:pt x="168" y="112"/>
                    <a:pt x="168" y="85"/>
                  </a:cubicBezTo>
                  <a:cubicBezTo>
                    <a:pt x="168"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7" name="Google Shape;867;p20"/>
            <p:cNvSpPr/>
            <p:nvPr/>
          </p:nvSpPr>
          <p:spPr>
            <a:xfrm>
              <a:off x="1829677" y="575838"/>
              <a:ext cx="4560" cy="4587"/>
            </a:xfrm>
            <a:custGeom>
              <a:avLst/>
              <a:gdLst/>
              <a:ahLst/>
              <a:cxnLst/>
              <a:rect l="l" t="t" r="r" b="b"/>
              <a:pathLst>
                <a:path w="168" h="169" extrusionOk="0">
                  <a:moveTo>
                    <a:pt x="84" y="168"/>
                  </a:moveTo>
                  <a:cubicBezTo>
                    <a:pt x="112" y="168"/>
                    <a:pt x="168" y="112"/>
                    <a:pt x="168" y="84"/>
                  </a:cubicBezTo>
                  <a:cubicBezTo>
                    <a:pt x="168"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 name="Google Shape;868;p20"/>
            <p:cNvSpPr/>
            <p:nvPr/>
          </p:nvSpPr>
          <p:spPr>
            <a:xfrm>
              <a:off x="1828917" y="575078"/>
              <a:ext cx="4560" cy="4587"/>
            </a:xfrm>
            <a:custGeom>
              <a:avLst/>
              <a:gdLst/>
              <a:ahLst/>
              <a:cxnLst/>
              <a:rect l="l" t="t" r="r" b="b"/>
              <a:pathLst>
                <a:path w="168" h="169" extrusionOk="0">
                  <a:moveTo>
                    <a:pt x="84" y="168"/>
                  </a:moveTo>
                  <a:cubicBezTo>
                    <a:pt x="140" y="168"/>
                    <a:pt x="168" y="112"/>
                    <a:pt x="168" y="85"/>
                  </a:cubicBezTo>
                  <a:cubicBezTo>
                    <a:pt x="168" y="29"/>
                    <a:pt x="140" y="1"/>
                    <a:pt x="84" y="1"/>
                  </a:cubicBezTo>
                  <a:cubicBezTo>
                    <a:pt x="56" y="1"/>
                    <a:pt x="0" y="29"/>
                    <a:pt x="0" y="85"/>
                  </a:cubicBezTo>
                  <a:cubicBezTo>
                    <a:pt x="0" y="112"/>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 name="Google Shape;869;p20"/>
            <p:cNvSpPr/>
            <p:nvPr/>
          </p:nvSpPr>
          <p:spPr>
            <a:xfrm>
              <a:off x="1844063" y="575838"/>
              <a:ext cx="3800" cy="4587"/>
            </a:xfrm>
            <a:custGeom>
              <a:avLst/>
              <a:gdLst/>
              <a:ahLst/>
              <a:cxnLst/>
              <a:rect l="l" t="t" r="r" b="b"/>
              <a:pathLst>
                <a:path w="140" h="169" extrusionOk="0">
                  <a:moveTo>
                    <a:pt x="84" y="168"/>
                  </a:moveTo>
                  <a:cubicBezTo>
                    <a:pt x="112" y="168"/>
                    <a:pt x="140" y="112"/>
                    <a:pt x="140" y="84"/>
                  </a:cubicBezTo>
                  <a:cubicBezTo>
                    <a:pt x="140"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 name="Google Shape;870;p20"/>
            <p:cNvSpPr/>
            <p:nvPr/>
          </p:nvSpPr>
          <p:spPr>
            <a:xfrm>
              <a:off x="1843303" y="575078"/>
              <a:ext cx="4560" cy="4587"/>
            </a:xfrm>
            <a:custGeom>
              <a:avLst/>
              <a:gdLst/>
              <a:ahLst/>
              <a:cxnLst/>
              <a:rect l="l" t="t" r="r" b="b"/>
              <a:pathLst>
                <a:path w="168" h="169" extrusionOk="0">
                  <a:moveTo>
                    <a:pt x="84" y="168"/>
                  </a:moveTo>
                  <a:cubicBezTo>
                    <a:pt x="112" y="168"/>
                    <a:pt x="168" y="112"/>
                    <a:pt x="168" y="85"/>
                  </a:cubicBezTo>
                  <a:cubicBezTo>
                    <a:pt x="168" y="29"/>
                    <a:pt x="112" y="1"/>
                    <a:pt x="84" y="1"/>
                  </a:cubicBezTo>
                  <a:cubicBezTo>
                    <a:pt x="28" y="1"/>
                    <a:pt x="1" y="29"/>
                    <a:pt x="1" y="85"/>
                  </a:cubicBezTo>
                  <a:cubicBezTo>
                    <a:pt x="1"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71" name="Google Shape;871;p20"/>
          <p:cNvGrpSpPr/>
          <p:nvPr/>
        </p:nvGrpSpPr>
        <p:grpSpPr>
          <a:xfrm flipH="1">
            <a:off x="-154252" y="3873164"/>
            <a:ext cx="770530" cy="933846"/>
            <a:chOff x="2476761" y="3215315"/>
            <a:chExt cx="1355374" cy="1642649"/>
          </a:xfrm>
        </p:grpSpPr>
        <p:sp>
          <p:nvSpPr>
            <p:cNvPr id="872" name="Google Shape;872;p20"/>
            <p:cNvSpPr/>
            <p:nvPr/>
          </p:nvSpPr>
          <p:spPr>
            <a:xfrm>
              <a:off x="2712198" y="3215315"/>
              <a:ext cx="1119937" cy="1642649"/>
            </a:xfrm>
            <a:custGeom>
              <a:avLst/>
              <a:gdLst/>
              <a:ahLst/>
              <a:cxnLst/>
              <a:rect l="l" t="t" r="r" b="b"/>
              <a:pathLst>
                <a:path w="22966" h="33685" extrusionOk="0">
                  <a:moveTo>
                    <a:pt x="12189" y="11811"/>
                  </a:moveTo>
                  <a:cubicBezTo>
                    <a:pt x="12058" y="12232"/>
                    <a:pt x="11214" y="13425"/>
                    <a:pt x="11156" y="13643"/>
                  </a:cubicBezTo>
                  <a:cubicBezTo>
                    <a:pt x="11098" y="13861"/>
                    <a:pt x="11011" y="14938"/>
                    <a:pt x="10909" y="15243"/>
                  </a:cubicBezTo>
                  <a:cubicBezTo>
                    <a:pt x="10793" y="15548"/>
                    <a:pt x="9062" y="17105"/>
                    <a:pt x="9062" y="17105"/>
                  </a:cubicBezTo>
                  <a:lnTo>
                    <a:pt x="7258" y="17279"/>
                  </a:lnTo>
                  <a:lnTo>
                    <a:pt x="4728" y="14458"/>
                  </a:lnTo>
                  <a:lnTo>
                    <a:pt x="3230" y="13963"/>
                  </a:lnTo>
                  <a:lnTo>
                    <a:pt x="3157" y="12480"/>
                  </a:lnTo>
                  <a:lnTo>
                    <a:pt x="4248" y="10196"/>
                  </a:lnTo>
                  <a:lnTo>
                    <a:pt x="10909" y="9585"/>
                  </a:lnTo>
                  <a:cubicBezTo>
                    <a:pt x="10909" y="9585"/>
                    <a:pt x="12305" y="11389"/>
                    <a:pt x="12189" y="11811"/>
                  </a:cubicBezTo>
                  <a:close/>
                  <a:moveTo>
                    <a:pt x="14123" y="8436"/>
                  </a:moveTo>
                  <a:lnTo>
                    <a:pt x="11287" y="6924"/>
                  </a:lnTo>
                  <a:lnTo>
                    <a:pt x="9687" y="1412"/>
                  </a:lnTo>
                  <a:lnTo>
                    <a:pt x="8538" y="1412"/>
                  </a:lnTo>
                  <a:lnTo>
                    <a:pt x="6560" y="1"/>
                  </a:lnTo>
                  <a:lnTo>
                    <a:pt x="6560" y="7564"/>
                  </a:lnTo>
                  <a:lnTo>
                    <a:pt x="4291" y="7491"/>
                  </a:lnTo>
                  <a:lnTo>
                    <a:pt x="3564" y="6037"/>
                  </a:lnTo>
                  <a:lnTo>
                    <a:pt x="1" y="6415"/>
                  </a:lnTo>
                  <a:lnTo>
                    <a:pt x="655" y="16392"/>
                  </a:lnTo>
                  <a:lnTo>
                    <a:pt x="16872" y="33685"/>
                  </a:lnTo>
                  <a:lnTo>
                    <a:pt x="21802" y="33656"/>
                  </a:lnTo>
                  <a:lnTo>
                    <a:pt x="22966" y="72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 name="Google Shape;873;p20"/>
            <p:cNvSpPr/>
            <p:nvPr/>
          </p:nvSpPr>
          <p:spPr>
            <a:xfrm>
              <a:off x="2476761" y="3731639"/>
              <a:ext cx="1138370" cy="1124911"/>
            </a:xfrm>
            <a:custGeom>
              <a:avLst/>
              <a:gdLst/>
              <a:ahLst/>
              <a:cxnLst/>
              <a:rect l="l" t="t" r="r" b="b"/>
              <a:pathLst>
                <a:path w="23344" h="23068" extrusionOk="0">
                  <a:moveTo>
                    <a:pt x="18108" y="14269"/>
                  </a:moveTo>
                  <a:lnTo>
                    <a:pt x="13366" y="14269"/>
                  </a:lnTo>
                  <a:lnTo>
                    <a:pt x="13366" y="9527"/>
                  </a:lnTo>
                  <a:lnTo>
                    <a:pt x="18108" y="9527"/>
                  </a:lnTo>
                  <a:close/>
                  <a:moveTo>
                    <a:pt x="20362" y="5208"/>
                  </a:moveTo>
                  <a:lnTo>
                    <a:pt x="14312" y="1746"/>
                  </a:lnTo>
                  <a:lnTo>
                    <a:pt x="12188" y="5062"/>
                  </a:lnTo>
                  <a:lnTo>
                    <a:pt x="7316" y="4219"/>
                  </a:lnTo>
                  <a:lnTo>
                    <a:pt x="3171" y="1"/>
                  </a:lnTo>
                  <a:lnTo>
                    <a:pt x="0" y="6095"/>
                  </a:lnTo>
                  <a:lnTo>
                    <a:pt x="1993" y="23068"/>
                  </a:lnTo>
                  <a:lnTo>
                    <a:pt x="9308" y="23068"/>
                  </a:lnTo>
                  <a:lnTo>
                    <a:pt x="9308" y="17832"/>
                  </a:lnTo>
                  <a:lnTo>
                    <a:pt x="14544" y="17832"/>
                  </a:lnTo>
                  <a:lnTo>
                    <a:pt x="14544" y="23068"/>
                  </a:lnTo>
                  <a:lnTo>
                    <a:pt x="22703" y="23068"/>
                  </a:lnTo>
                  <a:lnTo>
                    <a:pt x="23343"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p20"/>
            <p:cNvSpPr/>
            <p:nvPr/>
          </p:nvSpPr>
          <p:spPr>
            <a:xfrm>
              <a:off x="2507970" y="4294094"/>
              <a:ext cx="386560" cy="219199"/>
            </a:xfrm>
            <a:custGeom>
              <a:avLst/>
              <a:gdLst/>
              <a:ahLst/>
              <a:cxnLst/>
              <a:rect l="l" t="t" r="r" b="b"/>
              <a:pathLst>
                <a:path w="7927" h="4495" extrusionOk="0">
                  <a:moveTo>
                    <a:pt x="0" y="0"/>
                  </a:moveTo>
                  <a:lnTo>
                    <a:pt x="2880" y="1804"/>
                  </a:lnTo>
                  <a:cubicBezTo>
                    <a:pt x="3055" y="1906"/>
                    <a:pt x="3287" y="1906"/>
                    <a:pt x="3462" y="1804"/>
                  </a:cubicBezTo>
                  <a:lnTo>
                    <a:pt x="5483" y="495"/>
                  </a:lnTo>
                  <a:cubicBezTo>
                    <a:pt x="5629" y="408"/>
                    <a:pt x="5789" y="393"/>
                    <a:pt x="5949" y="437"/>
                  </a:cubicBezTo>
                  <a:lnTo>
                    <a:pt x="7927" y="1091"/>
                  </a:lnTo>
                  <a:lnTo>
                    <a:pt x="5905" y="669"/>
                  </a:lnTo>
                  <a:cubicBezTo>
                    <a:pt x="5760" y="640"/>
                    <a:pt x="5629" y="669"/>
                    <a:pt x="5498" y="742"/>
                  </a:cubicBezTo>
                  <a:lnTo>
                    <a:pt x="3389" y="2095"/>
                  </a:lnTo>
                  <a:cubicBezTo>
                    <a:pt x="3200" y="2226"/>
                    <a:pt x="2953" y="2211"/>
                    <a:pt x="2778" y="2066"/>
                  </a:cubicBezTo>
                  <a:lnTo>
                    <a:pt x="2196" y="1644"/>
                  </a:lnTo>
                  <a:cubicBezTo>
                    <a:pt x="1804" y="1338"/>
                    <a:pt x="1251" y="1673"/>
                    <a:pt x="1338" y="2153"/>
                  </a:cubicBezTo>
                  <a:lnTo>
                    <a:pt x="1367" y="2327"/>
                  </a:lnTo>
                  <a:cubicBezTo>
                    <a:pt x="1382" y="2473"/>
                    <a:pt x="1469" y="2604"/>
                    <a:pt x="1586" y="2691"/>
                  </a:cubicBezTo>
                  <a:lnTo>
                    <a:pt x="2822" y="3564"/>
                  </a:lnTo>
                  <a:cubicBezTo>
                    <a:pt x="3098" y="3753"/>
                    <a:pt x="3462" y="3665"/>
                    <a:pt x="3622" y="3375"/>
                  </a:cubicBezTo>
                  <a:cubicBezTo>
                    <a:pt x="3694" y="3244"/>
                    <a:pt x="3825" y="3142"/>
                    <a:pt x="3971" y="3113"/>
                  </a:cubicBezTo>
                  <a:lnTo>
                    <a:pt x="4291" y="3025"/>
                  </a:lnTo>
                  <a:cubicBezTo>
                    <a:pt x="4465" y="2982"/>
                    <a:pt x="4654" y="3025"/>
                    <a:pt x="4785" y="3156"/>
                  </a:cubicBezTo>
                  <a:lnTo>
                    <a:pt x="6312" y="4494"/>
                  </a:lnTo>
                  <a:lnTo>
                    <a:pt x="5120" y="3215"/>
                  </a:lnTo>
                  <a:cubicBezTo>
                    <a:pt x="4931" y="3025"/>
                    <a:pt x="4640" y="2996"/>
                    <a:pt x="4422" y="3142"/>
                  </a:cubicBezTo>
                  <a:lnTo>
                    <a:pt x="4102" y="3345"/>
                  </a:lnTo>
                  <a:cubicBezTo>
                    <a:pt x="4073" y="3360"/>
                    <a:pt x="4058" y="3375"/>
                    <a:pt x="4029" y="3404"/>
                  </a:cubicBezTo>
                  <a:lnTo>
                    <a:pt x="3651" y="3753"/>
                  </a:lnTo>
                  <a:cubicBezTo>
                    <a:pt x="3476" y="3913"/>
                    <a:pt x="3214" y="3942"/>
                    <a:pt x="3011" y="3825"/>
                  </a:cubicBezTo>
                  <a:lnTo>
                    <a:pt x="1324" y="2865"/>
                  </a:lnTo>
                  <a:cubicBezTo>
                    <a:pt x="1164" y="2778"/>
                    <a:pt x="1062" y="2633"/>
                    <a:pt x="1047" y="2444"/>
                  </a:cubicBezTo>
                  <a:lnTo>
                    <a:pt x="917" y="1033"/>
                  </a:lnTo>
                  <a:cubicBezTo>
                    <a:pt x="902" y="902"/>
                    <a:pt x="844" y="786"/>
                    <a:pt x="742" y="6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 name="Google Shape;875;p20"/>
            <p:cNvSpPr/>
            <p:nvPr/>
          </p:nvSpPr>
          <p:spPr>
            <a:xfrm>
              <a:off x="3426410" y="4482034"/>
              <a:ext cx="165996" cy="126301"/>
            </a:xfrm>
            <a:custGeom>
              <a:avLst/>
              <a:gdLst/>
              <a:ahLst/>
              <a:cxnLst/>
              <a:rect l="l" t="t" r="r" b="b"/>
              <a:pathLst>
                <a:path w="3404" h="2590" extrusionOk="0">
                  <a:moveTo>
                    <a:pt x="3404" y="2328"/>
                  </a:moveTo>
                  <a:lnTo>
                    <a:pt x="1644" y="364"/>
                  </a:lnTo>
                  <a:lnTo>
                    <a:pt x="1" y="0"/>
                  </a:lnTo>
                  <a:lnTo>
                    <a:pt x="1542" y="568"/>
                  </a:lnTo>
                  <a:lnTo>
                    <a:pt x="3404" y="258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20"/>
            <p:cNvSpPr/>
            <p:nvPr/>
          </p:nvSpPr>
          <p:spPr>
            <a:xfrm>
              <a:off x="2500168" y="3964296"/>
              <a:ext cx="212079" cy="284446"/>
            </a:xfrm>
            <a:custGeom>
              <a:avLst/>
              <a:gdLst/>
              <a:ahLst/>
              <a:cxnLst/>
              <a:rect l="l" t="t" r="r" b="b"/>
              <a:pathLst>
                <a:path w="4349" h="5833" extrusionOk="0">
                  <a:moveTo>
                    <a:pt x="58" y="5833"/>
                  </a:moveTo>
                  <a:lnTo>
                    <a:pt x="2167" y="3447"/>
                  </a:lnTo>
                  <a:lnTo>
                    <a:pt x="2560" y="2153"/>
                  </a:lnTo>
                  <a:lnTo>
                    <a:pt x="3665" y="917"/>
                  </a:lnTo>
                  <a:lnTo>
                    <a:pt x="4349" y="0"/>
                  </a:lnTo>
                  <a:lnTo>
                    <a:pt x="3636" y="815"/>
                  </a:lnTo>
                  <a:lnTo>
                    <a:pt x="2473" y="2080"/>
                  </a:lnTo>
                  <a:lnTo>
                    <a:pt x="2022" y="2982"/>
                  </a:lnTo>
                  <a:lnTo>
                    <a:pt x="2124" y="3389"/>
                  </a:lnTo>
                  <a:lnTo>
                    <a:pt x="0" y="530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 name="Google Shape;877;p20"/>
            <p:cNvSpPr/>
            <p:nvPr/>
          </p:nvSpPr>
          <p:spPr>
            <a:xfrm>
              <a:off x="2631346" y="3731639"/>
              <a:ext cx="439812" cy="246897"/>
            </a:xfrm>
            <a:custGeom>
              <a:avLst/>
              <a:gdLst/>
              <a:ahLst/>
              <a:cxnLst/>
              <a:rect l="l" t="t" r="r" b="b"/>
              <a:pathLst>
                <a:path w="9019" h="5063" extrusionOk="0">
                  <a:moveTo>
                    <a:pt x="1" y="1"/>
                  </a:moveTo>
                  <a:lnTo>
                    <a:pt x="1659" y="1"/>
                  </a:lnTo>
                  <a:lnTo>
                    <a:pt x="4553" y="4291"/>
                  </a:lnTo>
                  <a:lnTo>
                    <a:pt x="9018" y="5062"/>
                  </a:lnTo>
                  <a:lnTo>
                    <a:pt x="4146"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 name="Google Shape;878;p20"/>
            <p:cNvSpPr/>
            <p:nvPr/>
          </p:nvSpPr>
          <p:spPr>
            <a:xfrm>
              <a:off x="3174636" y="3801178"/>
              <a:ext cx="440494" cy="184429"/>
            </a:xfrm>
            <a:custGeom>
              <a:avLst/>
              <a:gdLst/>
              <a:ahLst/>
              <a:cxnLst/>
              <a:rect l="l" t="t" r="r" b="b"/>
              <a:pathLst>
                <a:path w="9033" h="3782" extrusionOk="0">
                  <a:moveTo>
                    <a:pt x="1" y="320"/>
                  </a:moveTo>
                  <a:lnTo>
                    <a:pt x="655" y="0"/>
                  </a:lnTo>
                  <a:lnTo>
                    <a:pt x="6284" y="3345"/>
                  </a:lnTo>
                  <a:lnTo>
                    <a:pt x="9032" y="2793"/>
                  </a:lnTo>
                  <a:lnTo>
                    <a:pt x="6051" y="378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79" name="Google Shape;879;p20"/>
          <p:cNvSpPr/>
          <p:nvPr/>
        </p:nvSpPr>
        <p:spPr>
          <a:xfrm flipH="1">
            <a:off x="360589" y="4093625"/>
            <a:ext cx="397278" cy="713387"/>
          </a:xfrm>
          <a:custGeom>
            <a:avLst/>
            <a:gdLst/>
            <a:ahLst/>
            <a:cxnLst/>
            <a:rect l="l" t="t" r="r" b="b"/>
            <a:pathLst>
              <a:path w="9833" h="17657" extrusionOk="0">
                <a:moveTo>
                  <a:pt x="4728" y="17336"/>
                </a:moveTo>
                <a:cubicBezTo>
                  <a:pt x="4728" y="17336"/>
                  <a:pt x="1019" y="17656"/>
                  <a:pt x="699" y="14064"/>
                </a:cubicBezTo>
                <a:cubicBezTo>
                  <a:pt x="379" y="10472"/>
                  <a:pt x="1790" y="7083"/>
                  <a:pt x="1" y="6036"/>
                </a:cubicBezTo>
                <a:cubicBezTo>
                  <a:pt x="1" y="6036"/>
                  <a:pt x="2735" y="6152"/>
                  <a:pt x="2866" y="11621"/>
                </a:cubicBezTo>
                <a:cubicBezTo>
                  <a:pt x="2866" y="11621"/>
                  <a:pt x="7898" y="8785"/>
                  <a:pt x="4277" y="8392"/>
                </a:cubicBezTo>
                <a:cubicBezTo>
                  <a:pt x="8000" y="6050"/>
                  <a:pt x="3259" y="4523"/>
                  <a:pt x="3375" y="3316"/>
                </a:cubicBezTo>
                <a:cubicBezTo>
                  <a:pt x="3506" y="2109"/>
                  <a:pt x="6386" y="0"/>
                  <a:pt x="6386" y="0"/>
                </a:cubicBezTo>
                <a:cubicBezTo>
                  <a:pt x="6386" y="0"/>
                  <a:pt x="5382" y="2734"/>
                  <a:pt x="5906" y="3316"/>
                </a:cubicBezTo>
                <a:cubicBezTo>
                  <a:pt x="6444" y="3898"/>
                  <a:pt x="9833" y="8596"/>
                  <a:pt x="7855" y="10704"/>
                </a:cubicBezTo>
                <a:cubicBezTo>
                  <a:pt x="5877" y="12813"/>
                  <a:pt x="4931" y="14311"/>
                  <a:pt x="5906" y="14413"/>
                </a:cubicBezTo>
                <a:cubicBezTo>
                  <a:pt x="6895" y="14515"/>
                  <a:pt x="9382" y="12333"/>
                  <a:pt x="9382" y="12333"/>
                </a:cubicBezTo>
                <a:cubicBezTo>
                  <a:pt x="9382" y="12333"/>
                  <a:pt x="9251" y="16944"/>
                  <a:pt x="4728" y="17336"/>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80" name="Google Shape;880;p20"/>
          <p:cNvGrpSpPr/>
          <p:nvPr/>
        </p:nvGrpSpPr>
        <p:grpSpPr>
          <a:xfrm>
            <a:off x="8251472" y="1322570"/>
            <a:ext cx="1426360" cy="3494861"/>
            <a:chOff x="3516450" y="2586500"/>
            <a:chExt cx="716800" cy="1756300"/>
          </a:xfrm>
        </p:grpSpPr>
        <p:sp>
          <p:nvSpPr>
            <p:cNvPr id="881" name="Google Shape;881;p20"/>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 name="Google Shape;882;p20"/>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 name="Google Shape;883;p20"/>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 name="Google Shape;884;p20"/>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 name="Google Shape;885;p20"/>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 name="Google Shape;886;p20"/>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 name="Google Shape;887;p20"/>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 name="Google Shape;888;p20"/>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 name="Google Shape;889;p20"/>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 name="Google Shape;890;p20"/>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 name="Google Shape;891;p20"/>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 name="Google Shape;892;p20"/>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 name="Google Shape;893;p20"/>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 name="Google Shape;894;p20"/>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 name="Google Shape;895;p20"/>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 name="Google Shape;896;p20"/>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 name="Google Shape;897;p20"/>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 name="Google Shape;898;p20"/>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 name="Google Shape;899;p20"/>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 name="Google Shape;900;p20"/>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 name="Google Shape;901;p20"/>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 name="Google Shape;902;p20"/>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 name="Google Shape;903;p20"/>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 name="Google Shape;904;p20"/>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 name="Google Shape;905;p20"/>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 name="Google Shape;906;p20"/>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 name="Google Shape;907;p20"/>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908;p20"/>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6" name="Google Shape;16;p3"/>
          <p:cNvSpPr txBox="1">
            <a:spLocks noGrp="1"/>
          </p:cNvSpPr>
          <p:nvPr>
            <p:ph type="title"/>
          </p:nvPr>
        </p:nvSpPr>
        <p:spPr>
          <a:xfrm>
            <a:off x="744586" y="2130250"/>
            <a:ext cx="4703100" cy="151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48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7" name="Google Shape;17;p3"/>
          <p:cNvSpPr txBox="1">
            <a:spLocks noGrp="1"/>
          </p:cNvSpPr>
          <p:nvPr>
            <p:ph type="title" idx="2" hasCustomPrompt="1"/>
          </p:nvPr>
        </p:nvSpPr>
        <p:spPr>
          <a:xfrm>
            <a:off x="3168275" y="641350"/>
            <a:ext cx="2279400" cy="14889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8" name="Google Shape;18;p3"/>
          <p:cNvSpPr txBox="1">
            <a:spLocks noGrp="1"/>
          </p:cNvSpPr>
          <p:nvPr>
            <p:ph type="subTitle" idx="1"/>
          </p:nvPr>
        </p:nvSpPr>
        <p:spPr>
          <a:xfrm>
            <a:off x="744575" y="3642250"/>
            <a:ext cx="4703100" cy="474900"/>
          </a:xfrm>
          <a:prstGeom prst="rect">
            <a:avLst/>
          </a:prstGeom>
          <a:solidFill>
            <a:schemeClr val="accent3"/>
          </a:solid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19" name="Google Shape;19;p3"/>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3"/>
          <p:cNvSpPr/>
          <p:nvPr/>
        </p:nvSpPr>
        <p:spPr>
          <a:xfrm>
            <a:off x="7959916" y="1337850"/>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3"/>
          <p:cNvSpPr/>
          <p:nvPr/>
        </p:nvSpPr>
        <p:spPr>
          <a:xfrm>
            <a:off x="6856666" y="44423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 name="Google Shape;22;p3"/>
          <p:cNvGrpSpPr/>
          <p:nvPr/>
        </p:nvGrpSpPr>
        <p:grpSpPr>
          <a:xfrm>
            <a:off x="1414539" y="469046"/>
            <a:ext cx="790696" cy="242007"/>
            <a:chOff x="1514650" y="359268"/>
            <a:chExt cx="999615" cy="305950"/>
          </a:xfrm>
        </p:grpSpPr>
        <p:sp>
          <p:nvSpPr>
            <p:cNvPr id="23" name="Google Shape;23;p3"/>
            <p:cNvSpPr/>
            <p:nvPr/>
          </p:nvSpPr>
          <p:spPr>
            <a:xfrm>
              <a:off x="2171944" y="631127"/>
              <a:ext cx="29558" cy="33331"/>
            </a:xfrm>
            <a:custGeom>
              <a:avLst/>
              <a:gdLst/>
              <a:ahLst/>
              <a:cxnLst/>
              <a:rect l="l" t="t" r="r" b="b"/>
              <a:pathLst>
                <a:path w="1089" h="1228" extrusionOk="0">
                  <a:moveTo>
                    <a:pt x="140" y="0"/>
                  </a:moveTo>
                  <a:lnTo>
                    <a:pt x="1" y="112"/>
                  </a:lnTo>
                  <a:lnTo>
                    <a:pt x="949" y="1228"/>
                  </a:lnTo>
                  <a:lnTo>
                    <a:pt x="1089" y="11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a:off x="2169700" y="631126"/>
              <a:ext cx="12875" cy="27300"/>
            </a:xfrm>
            <a:custGeom>
              <a:avLst/>
              <a:gdLst/>
              <a:ahLst/>
              <a:cxnLst/>
              <a:rect l="l" t="t" r="r" b="b"/>
              <a:pathLst>
                <a:path w="475" h="1759" extrusionOk="0">
                  <a:moveTo>
                    <a:pt x="474" y="0"/>
                  </a:moveTo>
                  <a:lnTo>
                    <a:pt x="0" y="0"/>
                  </a:lnTo>
                  <a:lnTo>
                    <a:pt x="28" y="1758"/>
                  </a:lnTo>
                  <a:lnTo>
                    <a:pt x="474" y="175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a:off x="2167411" y="639460"/>
              <a:ext cx="17453" cy="3800"/>
            </a:xfrm>
            <a:custGeom>
              <a:avLst/>
              <a:gdLst/>
              <a:ahLst/>
              <a:cxnLst/>
              <a:rect l="l" t="t" r="r" b="b"/>
              <a:pathLst>
                <a:path w="643" h="140" extrusionOk="0">
                  <a:moveTo>
                    <a:pt x="642" y="0"/>
                  </a:moveTo>
                  <a:lnTo>
                    <a:pt x="0" y="28"/>
                  </a:lnTo>
                  <a:lnTo>
                    <a:pt x="0" y="140"/>
                  </a:lnTo>
                  <a:lnTo>
                    <a:pt x="642" y="1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3"/>
            <p:cNvSpPr/>
            <p:nvPr/>
          </p:nvSpPr>
          <p:spPr>
            <a:xfrm>
              <a:off x="1769095" y="628087"/>
              <a:ext cx="79528" cy="17453"/>
            </a:xfrm>
            <a:custGeom>
              <a:avLst/>
              <a:gdLst/>
              <a:ahLst/>
              <a:cxnLst/>
              <a:rect l="l" t="t" r="r" b="b"/>
              <a:pathLst>
                <a:path w="2930" h="643" extrusionOk="0">
                  <a:moveTo>
                    <a:pt x="0" y="642"/>
                  </a:moveTo>
                  <a:lnTo>
                    <a:pt x="2930" y="642"/>
                  </a:lnTo>
                  <a:lnTo>
                    <a:pt x="293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3"/>
            <p:cNvSpPr/>
            <p:nvPr/>
          </p:nvSpPr>
          <p:spPr>
            <a:xfrm>
              <a:off x="1616880" y="472099"/>
              <a:ext cx="220397" cy="104526"/>
            </a:xfrm>
            <a:custGeom>
              <a:avLst/>
              <a:gdLst/>
              <a:ahLst/>
              <a:cxnLst/>
              <a:rect l="l" t="t" r="r" b="b"/>
              <a:pathLst>
                <a:path w="8120" h="3851" extrusionOk="0">
                  <a:moveTo>
                    <a:pt x="1" y="2484"/>
                  </a:moveTo>
                  <a:cubicBezTo>
                    <a:pt x="921" y="949"/>
                    <a:pt x="3711" y="1"/>
                    <a:pt x="8119" y="1423"/>
                  </a:cubicBezTo>
                  <a:cubicBezTo>
                    <a:pt x="7729" y="2233"/>
                    <a:pt x="7366" y="3042"/>
                    <a:pt x="6975" y="3851"/>
                  </a:cubicBezTo>
                  <a:cubicBezTo>
                    <a:pt x="4660" y="3404"/>
                    <a:pt x="2344" y="2930"/>
                    <a:pt x="1" y="24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3"/>
            <p:cNvSpPr/>
            <p:nvPr/>
          </p:nvSpPr>
          <p:spPr>
            <a:xfrm>
              <a:off x="1621440" y="482712"/>
              <a:ext cx="208264" cy="93913"/>
            </a:xfrm>
            <a:custGeom>
              <a:avLst/>
              <a:gdLst/>
              <a:ahLst/>
              <a:cxnLst/>
              <a:rect l="l" t="t" r="r" b="b"/>
              <a:pathLst>
                <a:path w="7673" h="3460" extrusionOk="0">
                  <a:moveTo>
                    <a:pt x="7672" y="1311"/>
                  </a:moveTo>
                  <a:lnTo>
                    <a:pt x="6807" y="3460"/>
                  </a:lnTo>
                  <a:lnTo>
                    <a:pt x="0" y="2120"/>
                  </a:lnTo>
                  <a:cubicBezTo>
                    <a:pt x="1004" y="726"/>
                    <a:pt x="3515" y="0"/>
                    <a:pt x="7672" y="1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3"/>
            <p:cNvSpPr/>
            <p:nvPr/>
          </p:nvSpPr>
          <p:spPr>
            <a:xfrm>
              <a:off x="1628253" y="500870"/>
              <a:ext cx="196159" cy="75755"/>
            </a:xfrm>
            <a:custGeom>
              <a:avLst/>
              <a:gdLst/>
              <a:ahLst/>
              <a:cxnLst/>
              <a:rect l="l" t="t" r="r" b="b"/>
              <a:pathLst>
                <a:path w="7227" h="2791" extrusionOk="0">
                  <a:moveTo>
                    <a:pt x="7226" y="1173"/>
                  </a:moveTo>
                  <a:lnTo>
                    <a:pt x="6556" y="2791"/>
                  </a:lnTo>
                  <a:lnTo>
                    <a:pt x="0" y="1507"/>
                  </a:lnTo>
                  <a:cubicBezTo>
                    <a:pt x="1172" y="419"/>
                    <a:pt x="3543" y="1"/>
                    <a:pt x="7226" y="11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3"/>
            <p:cNvSpPr/>
            <p:nvPr/>
          </p:nvSpPr>
          <p:spPr>
            <a:xfrm>
              <a:off x="1514661" y="510723"/>
              <a:ext cx="830723" cy="119671"/>
            </a:xfrm>
            <a:custGeom>
              <a:avLst/>
              <a:gdLst/>
              <a:ahLst/>
              <a:cxnLst/>
              <a:rect l="l" t="t" r="r" b="b"/>
              <a:pathLst>
                <a:path w="30606" h="4409" extrusionOk="0">
                  <a:moveTo>
                    <a:pt x="0" y="2316"/>
                  </a:moveTo>
                  <a:cubicBezTo>
                    <a:pt x="921" y="1758"/>
                    <a:pt x="2400" y="1312"/>
                    <a:pt x="3767" y="1061"/>
                  </a:cubicBezTo>
                  <a:cubicBezTo>
                    <a:pt x="5580" y="1144"/>
                    <a:pt x="9207" y="810"/>
                    <a:pt x="11885" y="0"/>
                  </a:cubicBezTo>
                  <a:lnTo>
                    <a:pt x="19139" y="893"/>
                  </a:lnTo>
                  <a:lnTo>
                    <a:pt x="30606" y="1005"/>
                  </a:lnTo>
                  <a:lnTo>
                    <a:pt x="30410" y="4408"/>
                  </a:lnTo>
                  <a:lnTo>
                    <a:pt x="11830" y="4408"/>
                  </a:lnTo>
                  <a:lnTo>
                    <a:pt x="8231" y="4213"/>
                  </a:lnTo>
                  <a:lnTo>
                    <a:pt x="6724" y="2902"/>
                  </a:lnTo>
                  <a:cubicBezTo>
                    <a:pt x="5692" y="2902"/>
                    <a:pt x="4659" y="2874"/>
                    <a:pt x="3655" y="2874"/>
                  </a:cubicBezTo>
                  <a:cubicBezTo>
                    <a:pt x="2204" y="2846"/>
                    <a:pt x="1172" y="2790"/>
                    <a:pt x="0" y="2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3"/>
            <p:cNvSpPr/>
            <p:nvPr/>
          </p:nvSpPr>
          <p:spPr>
            <a:xfrm>
              <a:off x="1609307" y="510723"/>
              <a:ext cx="232503" cy="37131"/>
            </a:xfrm>
            <a:custGeom>
              <a:avLst/>
              <a:gdLst/>
              <a:ahLst/>
              <a:cxnLst/>
              <a:rect l="l" t="t" r="r" b="b"/>
              <a:pathLst>
                <a:path w="8566" h="1368" extrusionOk="0">
                  <a:moveTo>
                    <a:pt x="1" y="1116"/>
                  </a:moveTo>
                  <a:cubicBezTo>
                    <a:pt x="112" y="1088"/>
                    <a:pt x="196" y="1061"/>
                    <a:pt x="280" y="1061"/>
                  </a:cubicBezTo>
                  <a:cubicBezTo>
                    <a:pt x="2093" y="1144"/>
                    <a:pt x="5720" y="810"/>
                    <a:pt x="8398" y="0"/>
                  </a:cubicBezTo>
                  <a:lnTo>
                    <a:pt x="8566" y="28"/>
                  </a:lnTo>
                  <a:cubicBezTo>
                    <a:pt x="6752" y="726"/>
                    <a:pt x="2679" y="1367"/>
                    <a:pt x="1"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3"/>
            <p:cNvSpPr/>
            <p:nvPr/>
          </p:nvSpPr>
          <p:spPr>
            <a:xfrm>
              <a:off x="1514650" y="530038"/>
              <a:ext cx="826951" cy="100366"/>
            </a:xfrm>
            <a:custGeom>
              <a:avLst/>
              <a:gdLst/>
              <a:ahLst/>
              <a:cxnLst/>
              <a:rect l="l" t="t" r="r" b="b"/>
              <a:pathLst>
                <a:path w="30467" h="3544" extrusionOk="0">
                  <a:moveTo>
                    <a:pt x="0" y="1451"/>
                  </a:moveTo>
                  <a:lnTo>
                    <a:pt x="28" y="1423"/>
                  </a:lnTo>
                  <a:cubicBezTo>
                    <a:pt x="5245" y="0"/>
                    <a:pt x="12639" y="140"/>
                    <a:pt x="19000" y="279"/>
                  </a:cubicBezTo>
                  <a:lnTo>
                    <a:pt x="30466" y="530"/>
                  </a:lnTo>
                  <a:lnTo>
                    <a:pt x="30271" y="3543"/>
                  </a:lnTo>
                  <a:lnTo>
                    <a:pt x="11830" y="3543"/>
                  </a:lnTo>
                  <a:lnTo>
                    <a:pt x="8231" y="3348"/>
                  </a:lnTo>
                  <a:lnTo>
                    <a:pt x="6724" y="2037"/>
                  </a:lnTo>
                  <a:cubicBezTo>
                    <a:pt x="5692" y="2037"/>
                    <a:pt x="4659" y="2009"/>
                    <a:pt x="3655" y="2009"/>
                  </a:cubicBezTo>
                  <a:cubicBezTo>
                    <a:pt x="2204" y="1981"/>
                    <a:pt x="1172" y="1925"/>
                    <a:pt x="0" y="14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3"/>
            <p:cNvSpPr/>
            <p:nvPr/>
          </p:nvSpPr>
          <p:spPr>
            <a:xfrm>
              <a:off x="1514661" y="553119"/>
              <a:ext cx="828443" cy="77275"/>
            </a:xfrm>
            <a:custGeom>
              <a:avLst/>
              <a:gdLst/>
              <a:ahLst/>
              <a:cxnLst/>
              <a:rect l="l" t="t" r="r" b="b"/>
              <a:pathLst>
                <a:path w="30522" h="2847" extrusionOk="0">
                  <a:moveTo>
                    <a:pt x="0" y="754"/>
                  </a:moveTo>
                  <a:lnTo>
                    <a:pt x="0" y="754"/>
                  </a:lnTo>
                  <a:cubicBezTo>
                    <a:pt x="1423" y="894"/>
                    <a:pt x="2986" y="977"/>
                    <a:pt x="4269" y="894"/>
                  </a:cubicBezTo>
                  <a:cubicBezTo>
                    <a:pt x="9235" y="587"/>
                    <a:pt x="12360" y="1"/>
                    <a:pt x="19251" y="252"/>
                  </a:cubicBezTo>
                  <a:lnTo>
                    <a:pt x="30522" y="670"/>
                  </a:lnTo>
                  <a:lnTo>
                    <a:pt x="30410" y="2846"/>
                  </a:lnTo>
                  <a:lnTo>
                    <a:pt x="11830" y="2846"/>
                  </a:lnTo>
                  <a:lnTo>
                    <a:pt x="8231" y="2651"/>
                  </a:lnTo>
                  <a:lnTo>
                    <a:pt x="6724" y="1340"/>
                  </a:lnTo>
                  <a:cubicBezTo>
                    <a:pt x="5692" y="1340"/>
                    <a:pt x="4659" y="1312"/>
                    <a:pt x="3655" y="1312"/>
                  </a:cubicBezTo>
                  <a:cubicBezTo>
                    <a:pt x="2204" y="1284"/>
                    <a:pt x="1172" y="1228"/>
                    <a:pt x="0"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3"/>
            <p:cNvSpPr/>
            <p:nvPr/>
          </p:nvSpPr>
          <p:spPr>
            <a:xfrm>
              <a:off x="1685035" y="589463"/>
              <a:ext cx="655817" cy="40931"/>
            </a:xfrm>
            <a:custGeom>
              <a:avLst/>
              <a:gdLst/>
              <a:ahLst/>
              <a:cxnLst/>
              <a:rect l="l" t="t" r="r" b="b"/>
              <a:pathLst>
                <a:path w="24162" h="1508" extrusionOk="0">
                  <a:moveTo>
                    <a:pt x="24161" y="894"/>
                  </a:moveTo>
                  <a:lnTo>
                    <a:pt x="24133" y="1507"/>
                  </a:lnTo>
                  <a:lnTo>
                    <a:pt x="2177" y="1507"/>
                  </a:lnTo>
                  <a:lnTo>
                    <a:pt x="447" y="1"/>
                  </a:lnTo>
                  <a:lnTo>
                    <a:pt x="1" y="1"/>
                  </a:lnTo>
                  <a:lnTo>
                    <a:pt x="12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3"/>
            <p:cNvSpPr/>
            <p:nvPr/>
          </p:nvSpPr>
          <p:spPr>
            <a:xfrm>
              <a:off x="1688835" y="589463"/>
              <a:ext cx="638392" cy="36398"/>
            </a:xfrm>
            <a:custGeom>
              <a:avLst/>
              <a:gdLst/>
              <a:ahLst/>
              <a:cxnLst/>
              <a:rect l="l" t="t" r="r" b="b"/>
              <a:pathLst>
                <a:path w="23520" h="1341" extrusionOk="0">
                  <a:moveTo>
                    <a:pt x="1841" y="1340"/>
                  </a:moveTo>
                  <a:lnTo>
                    <a:pt x="307" y="1"/>
                  </a:lnTo>
                  <a:lnTo>
                    <a:pt x="0" y="1"/>
                  </a:lnTo>
                  <a:lnTo>
                    <a:pt x="0" y="1"/>
                  </a:lnTo>
                  <a:lnTo>
                    <a:pt x="12610" y="1"/>
                  </a:lnTo>
                  <a:lnTo>
                    <a:pt x="23519" y="866"/>
                  </a:lnTo>
                  <a:lnTo>
                    <a:pt x="23491" y="13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3"/>
            <p:cNvSpPr/>
            <p:nvPr/>
          </p:nvSpPr>
          <p:spPr>
            <a:xfrm>
              <a:off x="1697168" y="589463"/>
              <a:ext cx="211277" cy="20493"/>
            </a:xfrm>
            <a:custGeom>
              <a:avLst/>
              <a:gdLst/>
              <a:ahLst/>
              <a:cxnLst/>
              <a:rect l="l" t="t" r="r" b="b"/>
              <a:pathLst>
                <a:path w="7784" h="755" extrusionOk="0">
                  <a:moveTo>
                    <a:pt x="670" y="587"/>
                  </a:moveTo>
                  <a:lnTo>
                    <a:pt x="0" y="1"/>
                  </a:lnTo>
                  <a:lnTo>
                    <a:pt x="7784" y="1"/>
                  </a:lnTo>
                  <a:lnTo>
                    <a:pt x="7784" y="336"/>
                  </a:lnTo>
                  <a:cubicBezTo>
                    <a:pt x="5412" y="419"/>
                    <a:pt x="3292" y="754"/>
                    <a:pt x="670" y="5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3"/>
            <p:cNvSpPr/>
            <p:nvPr/>
          </p:nvSpPr>
          <p:spPr>
            <a:xfrm>
              <a:off x="1880407" y="589463"/>
              <a:ext cx="460445" cy="40931"/>
            </a:xfrm>
            <a:custGeom>
              <a:avLst/>
              <a:gdLst/>
              <a:ahLst/>
              <a:cxnLst/>
              <a:rect l="l" t="t" r="r" b="b"/>
              <a:pathLst>
                <a:path w="16964" h="1508" extrusionOk="0">
                  <a:moveTo>
                    <a:pt x="16963" y="894"/>
                  </a:moveTo>
                  <a:lnTo>
                    <a:pt x="16935" y="1507"/>
                  </a:lnTo>
                  <a:lnTo>
                    <a:pt x="1200" y="1507"/>
                  </a:lnTo>
                  <a:lnTo>
                    <a:pt x="1" y="1"/>
                  </a:lnTo>
                  <a:lnTo>
                    <a:pt x="5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3"/>
            <p:cNvSpPr/>
            <p:nvPr/>
          </p:nvSpPr>
          <p:spPr>
            <a:xfrm>
              <a:off x="2114402" y="359268"/>
              <a:ext cx="399863" cy="178733"/>
            </a:xfrm>
            <a:custGeom>
              <a:avLst/>
              <a:gdLst/>
              <a:ahLst/>
              <a:cxnLst/>
              <a:rect l="l" t="t" r="r" b="b"/>
              <a:pathLst>
                <a:path w="14732" h="6585" extrusionOk="0">
                  <a:moveTo>
                    <a:pt x="0" y="6501"/>
                  </a:moveTo>
                  <a:lnTo>
                    <a:pt x="4408" y="5162"/>
                  </a:lnTo>
                  <a:lnTo>
                    <a:pt x="11941" y="1"/>
                  </a:lnTo>
                  <a:lnTo>
                    <a:pt x="14731" y="1"/>
                  </a:lnTo>
                  <a:lnTo>
                    <a:pt x="12639" y="5246"/>
                  </a:lnTo>
                  <a:lnTo>
                    <a:pt x="13559" y="5246"/>
                  </a:lnTo>
                  <a:lnTo>
                    <a:pt x="13029" y="6250"/>
                  </a:lnTo>
                  <a:lnTo>
                    <a:pt x="8314" y="65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3"/>
            <p:cNvSpPr/>
            <p:nvPr/>
          </p:nvSpPr>
          <p:spPr>
            <a:xfrm>
              <a:off x="2137875" y="365325"/>
              <a:ext cx="374105" cy="178728"/>
            </a:xfrm>
            <a:custGeom>
              <a:avLst/>
              <a:gdLst/>
              <a:ahLst/>
              <a:cxnLst/>
              <a:rect l="l" t="t" r="r" b="b"/>
              <a:pathLst>
                <a:path w="13783" h="6390" extrusionOk="0">
                  <a:moveTo>
                    <a:pt x="13782" y="1"/>
                  </a:moveTo>
                  <a:cubicBezTo>
                    <a:pt x="13085" y="1731"/>
                    <a:pt x="12332" y="3516"/>
                    <a:pt x="11662" y="5246"/>
                  </a:cubicBezTo>
                  <a:lnTo>
                    <a:pt x="12583" y="5246"/>
                  </a:lnTo>
                  <a:lnTo>
                    <a:pt x="12108" y="6167"/>
                  </a:lnTo>
                  <a:cubicBezTo>
                    <a:pt x="12053" y="6250"/>
                    <a:pt x="11969" y="6278"/>
                    <a:pt x="11885" y="6306"/>
                  </a:cubicBezTo>
                  <a:lnTo>
                    <a:pt x="7477" y="6390"/>
                  </a:lnTo>
                  <a:lnTo>
                    <a:pt x="0" y="6278"/>
                  </a:lnTo>
                  <a:lnTo>
                    <a:pt x="3739" y="5162"/>
                  </a:lnTo>
                  <a:lnTo>
                    <a:pt x="1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3"/>
            <p:cNvSpPr/>
            <p:nvPr/>
          </p:nvSpPr>
          <p:spPr>
            <a:xfrm>
              <a:off x="2330972" y="522068"/>
              <a:ext cx="140870" cy="16693"/>
            </a:xfrm>
            <a:custGeom>
              <a:avLst/>
              <a:gdLst/>
              <a:ahLst/>
              <a:cxnLst/>
              <a:rect l="l" t="t" r="r" b="b"/>
              <a:pathLst>
                <a:path w="5190" h="615" extrusionOk="0">
                  <a:moveTo>
                    <a:pt x="5190" y="1"/>
                  </a:moveTo>
                  <a:lnTo>
                    <a:pt x="4994" y="392"/>
                  </a:lnTo>
                  <a:cubicBezTo>
                    <a:pt x="4939" y="475"/>
                    <a:pt x="4855" y="503"/>
                    <a:pt x="4771" y="531"/>
                  </a:cubicBezTo>
                  <a:lnTo>
                    <a:pt x="363" y="615"/>
                  </a:lnTo>
                  <a:lnTo>
                    <a:pt x="196" y="615"/>
                  </a:lnTo>
                  <a:lnTo>
                    <a:pt x="1" y="587"/>
                  </a:lnTo>
                  <a:cubicBezTo>
                    <a:pt x="2009" y="475"/>
                    <a:pt x="3990" y="336"/>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3"/>
            <p:cNvSpPr/>
            <p:nvPr/>
          </p:nvSpPr>
          <p:spPr>
            <a:xfrm>
              <a:off x="2252964" y="500110"/>
              <a:ext cx="226450" cy="11400"/>
            </a:xfrm>
            <a:custGeom>
              <a:avLst/>
              <a:gdLst/>
              <a:ahLst/>
              <a:cxnLst/>
              <a:rect l="l" t="t" r="r" b="b"/>
              <a:pathLst>
                <a:path w="8343" h="420" extrusionOk="0">
                  <a:moveTo>
                    <a:pt x="7506" y="29"/>
                  </a:moveTo>
                  <a:lnTo>
                    <a:pt x="7422" y="280"/>
                  </a:lnTo>
                  <a:lnTo>
                    <a:pt x="8343" y="280"/>
                  </a:lnTo>
                  <a:lnTo>
                    <a:pt x="8259" y="419"/>
                  </a:lnTo>
                  <a:lnTo>
                    <a:pt x="1" y="308"/>
                  </a:lnTo>
                  <a:cubicBezTo>
                    <a:pt x="1814" y="85"/>
                    <a:pt x="3684" y="1"/>
                    <a:pt x="750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3"/>
            <p:cNvSpPr/>
            <p:nvPr/>
          </p:nvSpPr>
          <p:spPr>
            <a:xfrm>
              <a:off x="2338545" y="538734"/>
              <a:ext cx="44704" cy="76515"/>
            </a:xfrm>
            <a:custGeom>
              <a:avLst/>
              <a:gdLst/>
              <a:ahLst/>
              <a:cxnLst/>
              <a:rect l="l" t="t" r="r" b="b"/>
              <a:pathLst>
                <a:path w="1647" h="2819" extrusionOk="0">
                  <a:moveTo>
                    <a:pt x="84" y="1"/>
                  </a:moveTo>
                  <a:lnTo>
                    <a:pt x="1647" y="56"/>
                  </a:lnTo>
                  <a:lnTo>
                    <a:pt x="1535" y="2819"/>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3"/>
            <p:cNvSpPr/>
            <p:nvPr/>
          </p:nvSpPr>
          <p:spPr>
            <a:xfrm>
              <a:off x="2339305" y="550867"/>
              <a:ext cx="43184" cy="38624"/>
            </a:xfrm>
            <a:custGeom>
              <a:avLst/>
              <a:gdLst/>
              <a:ahLst/>
              <a:cxnLst/>
              <a:rect l="l" t="t" r="r" b="b"/>
              <a:pathLst>
                <a:path w="1591" h="1423" extrusionOk="0">
                  <a:moveTo>
                    <a:pt x="1591" y="28"/>
                  </a:moveTo>
                  <a:lnTo>
                    <a:pt x="1535" y="1423"/>
                  </a:lnTo>
                  <a:lnTo>
                    <a:pt x="0" y="1367"/>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3"/>
            <p:cNvSpPr/>
            <p:nvPr/>
          </p:nvSpPr>
          <p:spPr>
            <a:xfrm>
              <a:off x="2421845" y="549347"/>
              <a:ext cx="31838" cy="61369"/>
            </a:xfrm>
            <a:custGeom>
              <a:avLst/>
              <a:gdLst/>
              <a:ahLst/>
              <a:cxnLst/>
              <a:rect l="l" t="t" r="r" b="b"/>
              <a:pathLst>
                <a:path w="1173" h="2261" extrusionOk="0">
                  <a:moveTo>
                    <a:pt x="84" y="0"/>
                  </a:moveTo>
                  <a:lnTo>
                    <a:pt x="1172" y="56"/>
                  </a:lnTo>
                  <a:lnTo>
                    <a:pt x="1088" y="2260"/>
                  </a:lnTo>
                  <a:lnTo>
                    <a:pt x="0" y="2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3"/>
            <p:cNvSpPr/>
            <p:nvPr/>
          </p:nvSpPr>
          <p:spPr>
            <a:xfrm>
              <a:off x="2423365" y="559172"/>
              <a:ext cx="30318" cy="27305"/>
            </a:xfrm>
            <a:custGeom>
              <a:avLst/>
              <a:gdLst/>
              <a:ahLst/>
              <a:cxnLst/>
              <a:rect l="l" t="t" r="r" b="b"/>
              <a:pathLst>
                <a:path w="1117" h="1006" extrusionOk="0">
                  <a:moveTo>
                    <a:pt x="1116" y="29"/>
                  </a:moveTo>
                  <a:lnTo>
                    <a:pt x="1060" y="1005"/>
                  </a:lnTo>
                  <a:lnTo>
                    <a:pt x="0" y="977"/>
                  </a:lnTo>
                  <a:lnTo>
                    <a:pt x="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3"/>
            <p:cNvSpPr/>
            <p:nvPr/>
          </p:nvSpPr>
          <p:spPr>
            <a:xfrm>
              <a:off x="2380181" y="540254"/>
              <a:ext cx="44731" cy="74995"/>
            </a:xfrm>
            <a:custGeom>
              <a:avLst/>
              <a:gdLst/>
              <a:ahLst/>
              <a:cxnLst/>
              <a:rect l="l" t="t" r="r" b="b"/>
              <a:pathLst>
                <a:path w="1648" h="2763" extrusionOk="0">
                  <a:moveTo>
                    <a:pt x="113" y="0"/>
                  </a:moveTo>
                  <a:lnTo>
                    <a:pt x="1647" y="335"/>
                  </a:lnTo>
                  <a:lnTo>
                    <a:pt x="1563" y="2567"/>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3"/>
            <p:cNvSpPr/>
            <p:nvPr/>
          </p:nvSpPr>
          <p:spPr>
            <a:xfrm>
              <a:off x="2422605" y="379706"/>
              <a:ext cx="83327" cy="114378"/>
            </a:xfrm>
            <a:custGeom>
              <a:avLst/>
              <a:gdLst/>
              <a:ahLst/>
              <a:cxnLst/>
              <a:rect l="l" t="t" r="r" b="b"/>
              <a:pathLst>
                <a:path w="3070" h="4214" extrusionOk="0">
                  <a:moveTo>
                    <a:pt x="2567" y="1"/>
                  </a:moveTo>
                  <a:cubicBezTo>
                    <a:pt x="2483" y="1"/>
                    <a:pt x="2428" y="29"/>
                    <a:pt x="2372" y="57"/>
                  </a:cubicBezTo>
                  <a:cubicBezTo>
                    <a:pt x="2316" y="112"/>
                    <a:pt x="2260" y="168"/>
                    <a:pt x="2232" y="224"/>
                  </a:cubicBezTo>
                  <a:lnTo>
                    <a:pt x="28" y="3963"/>
                  </a:lnTo>
                  <a:cubicBezTo>
                    <a:pt x="28" y="3963"/>
                    <a:pt x="28" y="3990"/>
                    <a:pt x="28" y="3990"/>
                  </a:cubicBezTo>
                  <a:cubicBezTo>
                    <a:pt x="0" y="4046"/>
                    <a:pt x="28" y="4102"/>
                    <a:pt x="56" y="4130"/>
                  </a:cubicBezTo>
                  <a:cubicBezTo>
                    <a:pt x="84" y="4186"/>
                    <a:pt x="140" y="4214"/>
                    <a:pt x="196" y="4214"/>
                  </a:cubicBezTo>
                  <a:lnTo>
                    <a:pt x="1367" y="4214"/>
                  </a:lnTo>
                  <a:lnTo>
                    <a:pt x="1423" y="4130"/>
                  </a:lnTo>
                  <a:lnTo>
                    <a:pt x="224" y="4130"/>
                  </a:lnTo>
                  <a:cubicBezTo>
                    <a:pt x="168" y="4130"/>
                    <a:pt x="140" y="4102"/>
                    <a:pt x="112" y="4074"/>
                  </a:cubicBezTo>
                  <a:cubicBezTo>
                    <a:pt x="112" y="4046"/>
                    <a:pt x="84" y="4018"/>
                    <a:pt x="112" y="3990"/>
                  </a:cubicBezTo>
                  <a:lnTo>
                    <a:pt x="112" y="3963"/>
                  </a:lnTo>
                  <a:lnTo>
                    <a:pt x="2316" y="252"/>
                  </a:lnTo>
                  <a:cubicBezTo>
                    <a:pt x="2316" y="196"/>
                    <a:pt x="2344" y="140"/>
                    <a:pt x="2400" y="112"/>
                  </a:cubicBezTo>
                  <a:cubicBezTo>
                    <a:pt x="2428" y="85"/>
                    <a:pt x="2483" y="85"/>
                    <a:pt x="2539" y="85"/>
                  </a:cubicBezTo>
                  <a:lnTo>
                    <a:pt x="3041" y="85"/>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3"/>
            <p:cNvSpPr/>
            <p:nvPr/>
          </p:nvSpPr>
          <p:spPr>
            <a:xfrm>
              <a:off x="2421845" y="377453"/>
              <a:ext cx="84847" cy="114351"/>
            </a:xfrm>
            <a:custGeom>
              <a:avLst/>
              <a:gdLst/>
              <a:ahLst/>
              <a:cxnLst/>
              <a:rect l="l" t="t" r="r" b="b"/>
              <a:pathLst>
                <a:path w="3126" h="4213" extrusionOk="0">
                  <a:moveTo>
                    <a:pt x="2539" y="0"/>
                  </a:moveTo>
                  <a:cubicBezTo>
                    <a:pt x="2456" y="0"/>
                    <a:pt x="2400" y="28"/>
                    <a:pt x="2344" y="56"/>
                  </a:cubicBezTo>
                  <a:cubicBezTo>
                    <a:pt x="2288" y="112"/>
                    <a:pt x="2232" y="168"/>
                    <a:pt x="2204" y="251"/>
                  </a:cubicBezTo>
                  <a:lnTo>
                    <a:pt x="0" y="3962"/>
                  </a:lnTo>
                  <a:cubicBezTo>
                    <a:pt x="0" y="3990"/>
                    <a:pt x="0" y="3990"/>
                    <a:pt x="0" y="3990"/>
                  </a:cubicBezTo>
                  <a:cubicBezTo>
                    <a:pt x="0" y="4046"/>
                    <a:pt x="0" y="4101"/>
                    <a:pt x="28" y="4157"/>
                  </a:cubicBezTo>
                  <a:cubicBezTo>
                    <a:pt x="56" y="4185"/>
                    <a:pt x="112" y="4213"/>
                    <a:pt x="168" y="4213"/>
                  </a:cubicBezTo>
                  <a:lnTo>
                    <a:pt x="1451" y="4213"/>
                  </a:lnTo>
                  <a:lnTo>
                    <a:pt x="1479" y="4129"/>
                  </a:lnTo>
                  <a:lnTo>
                    <a:pt x="196" y="4129"/>
                  </a:lnTo>
                  <a:cubicBezTo>
                    <a:pt x="168" y="4129"/>
                    <a:pt x="112" y="4129"/>
                    <a:pt x="112" y="4101"/>
                  </a:cubicBezTo>
                  <a:cubicBezTo>
                    <a:pt x="84" y="4073"/>
                    <a:pt x="84" y="4018"/>
                    <a:pt x="84" y="3990"/>
                  </a:cubicBezTo>
                  <a:lnTo>
                    <a:pt x="2288" y="251"/>
                  </a:lnTo>
                  <a:cubicBezTo>
                    <a:pt x="2316" y="195"/>
                    <a:pt x="2344" y="168"/>
                    <a:pt x="2372" y="140"/>
                  </a:cubicBezTo>
                  <a:cubicBezTo>
                    <a:pt x="2428" y="84"/>
                    <a:pt x="2456" y="84"/>
                    <a:pt x="2511" y="84"/>
                  </a:cubicBezTo>
                  <a:lnTo>
                    <a:pt x="3097" y="84"/>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3"/>
            <p:cNvSpPr/>
            <p:nvPr/>
          </p:nvSpPr>
          <p:spPr>
            <a:xfrm>
              <a:off x="2423365" y="559172"/>
              <a:ext cx="30318" cy="27305"/>
            </a:xfrm>
            <a:custGeom>
              <a:avLst/>
              <a:gdLst/>
              <a:ahLst/>
              <a:cxnLst/>
              <a:rect l="l" t="t" r="r" b="b"/>
              <a:pathLst>
                <a:path w="1117" h="1006" extrusionOk="0">
                  <a:moveTo>
                    <a:pt x="1060" y="1005"/>
                  </a:moveTo>
                  <a:lnTo>
                    <a:pt x="0" y="977"/>
                  </a:lnTo>
                  <a:lnTo>
                    <a:pt x="56" y="1"/>
                  </a:lnTo>
                  <a:lnTo>
                    <a:pt x="1116" y="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3"/>
            <p:cNvSpPr/>
            <p:nvPr/>
          </p:nvSpPr>
          <p:spPr>
            <a:xfrm>
              <a:off x="2424125" y="562972"/>
              <a:ext cx="28798" cy="10640"/>
            </a:xfrm>
            <a:custGeom>
              <a:avLst/>
              <a:gdLst/>
              <a:ahLst/>
              <a:cxnLst/>
              <a:rect l="l" t="t" r="r" b="b"/>
              <a:pathLst>
                <a:path w="1061" h="392" extrusionOk="0">
                  <a:moveTo>
                    <a:pt x="1060" y="391"/>
                  </a:moveTo>
                  <a:lnTo>
                    <a:pt x="0" y="335"/>
                  </a:lnTo>
                  <a:lnTo>
                    <a:pt x="0" y="0"/>
                  </a:lnTo>
                  <a:lnTo>
                    <a:pt x="1060" y="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3"/>
            <p:cNvSpPr/>
            <p:nvPr/>
          </p:nvSpPr>
          <p:spPr>
            <a:xfrm>
              <a:off x="2340065" y="556919"/>
              <a:ext cx="42424" cy="15933"/>
            </a:xfrm>
            <a:custGeom>
              <a:avLst/>
              <a:gdLst/>
              <a:ahLst/>
              <a:cxnLst/>
              <a:rect l="l" t="t" r="r" b="b"/>
              <a:pathLst>
                <a:path w="1563" h="587" extrusionOk="0">
                  <a:moveTo>
                    <a:pt x="1535" y="586"/>
                  </a:moveTo>
                  <a:lnTo>
                    <a:pt x="0" y="530"/>
                  </a:lnTo>
                  <a:lnTo>
                    <a:pt x="28" y="0"/>
                  </a:lnTo>
                  <a:lnTo>
                    <a:pt x="1563" y="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3"/>
            <p:cNvSpPr/>
            <p:nvPr/>
          </p:nvSpPr>
          <p:spPr>
            <a:xfrm>
              <a:off x="2380941" y="551599"/>
              <a:ext cx="43211" cy="37891"/>
            </a:xfrm>
            <a:custGeom>
              <a:avLst/>
              <a:gdLst/>
              <a:ahLst/>
              <a:cxnLst/>
              <a:rect l="l" t="t" r="r" b="b"/>
              <a:pathLst>
                <a:path w="1592" h="1396" extrusionOk="0">
                  <a:moveTo>
                    <a:pt x="57" y="1"/>
                  </a:moveTo>
                  <a:lnTo>
                    <a:pt x="1591" y="252"/>
                  </a:lnTo>
                  <a:lnTo>
                    <a:pt x="1563" y="1284"/>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3"/>
            <p:cNvSpPr/>
            <p:nvPr/>
          </p:nvSpPr>
          <p:spPr>
            <a:xfrm>
              <a:off x="2381701" y="558439"/>
              <a:ext cx="42451" cy="14413"/>
            </a:xfrm>
            <a:custGeom>
              <a:avLst/>
              <a:gdLst/>
              <a:ahLst/>
              <a:cxnLst/>
              <a:rect l="l" t="t" r="r" b="b"/>
              <a:pathLst>
                <a:path w="1564" h="531" extrusionOk="0">
                  <a:moveTo>
                    <a:pt x="29" y="0"/>
                  </a:moveTo>
                  <a:lnTo>
                    <a:pt x="1563" y="167"/>
                  </a:lnTo>
                  <a:lnTo>
                    <a:pt x="1563" y="502"/>
                  </a:lnTo>
                  <a:lnTo>
                    <a:pt x="1" y="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3"/>
            <p:cNvSpPr/>
            <p:nvPr/>
          </p:nvSpPr>
          <p:spPr>
            <a:xfrm>
              <a:off x="2335505" y="538734"/>
              <a:ext cx="5347" cy="66662"/>
            </a:xfrm>
            <a:custGeom>
              <a:avLst/>
              <a:gdLst/>
              <a:ahLst/>
              <a:cxnLst/>
              <a:rect l="l" t="t" r="r" b="b"/>
              <a:pathLst>
                <a:path w="197" h="2456" extrusionOk="0">
                  <a:moveTo>
                    <a:pt x="196" y="1"/>
                  </a:moveTo>
                  <a:lnTo>
                    <a:pt x="113" y="2456"/>
                  </a:lnTo>
                  <a:lnTo>
                    <a:pt x="1" y="2456"/>
                  </a:lnTo>
                  <a:lnTo>
                    <a:pt x="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3"/>
            <p:cNvSpPr/>
            <p:nvPr/>
          </p:nvSpPr>
          <p:spPr>
            <a:xfrm>
              <a:off x="2049287"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3"/>
            <p:cNvSpPr/>
            <p:nvPr/>
          </p:nvSpPr>
          <p:spPr>
            <a:xfrm>
              <a:off x="2056100"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3"/>
            <p:cNvSpPr/>
            <p:nvPr/>
          </p:nvSpPr>
          <p:spPr>
            <a:xfrm>
              <a:off x="2026569" y="633407"/>
              <a:ext cx="135577" cy="12133"/>
            </a:xfrm>
            <a:custGeom>
              <a:avLst/>
              <a:gdLst/>
              <a:ahLst/>
              <a:cxnLst/>
              <a:rect l="l" t="t" r="r" b="b"/>
              <a:pathLst>
                <a:path w="4995" h="447" extrusionOk="0">
                  <a:moveTo>
                    <a:pt x="195" y="0"/>
                  </a:moveTo>
                  <a:lnTo>
                    <a:pt x="4771" y="0"/>
                  </a:lnTo>
                  <a:cubicBezTo>
                    <a:pt x="4882" y="0"/>
                    <a:pt x="4994" y="112"/>
                    <a:pt x="4994" y="223"/>
                  </a:cubicBezTo>
                  <a:cubicBezTo>
                    <a:pt x="4994" y="335"/>
                    <a:pt x="4882" y="446"/>
                    <a:pt x="4771" y="446"/>
                  </a:cubicBezTo>
                  <a:lnTo>
                    <a:pt x="195" y="446"/>
                  </a:lnTo>
                  <a:cubicBezTo>
                    <a:pt x="84" y="446"/>
                    <a:pt x="0" y="335"/>
                    <a:pt x="0" y="223"/>
                  </a:cubicBezTo>
                  <a:cubicBezTo>
                    <a:pt x="0" y="112"/>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3"/>
            <p:cNvSpPr/>
            <p:nvPr/>
          </p:nvSpPr>
          <p:spPr>
            <a:xfrm>
              <a:off x="2028822" y="636420"/>
              <a:ext cx="133324" cy="9120"/>
            </a:xfrm>
            <a:custGeom>
              <a:avLst/>
              <a:gdLst/>
              <a:ahLst/>
              <a:cxnLst/>
              <a:rect l="l" t="t" r="r" b="b"/>
              <a:pathLst>
                <a:path w="4912" h="336" extrusionOk="0">
                  <a:moveTo>
                    <a:pt x="4883" y="29"/>
                  </a:moveTo>
                  <a:cubicBezTo>
                    <a:pt x="4911" y="56"/>
                    <a:pt x="4911" y="84"/>
                    <a:pt x="4911" y="112"/>
                  </a:cubicBezTo>
                  <a:cubicBezTo>
                    <a:pt x="4911" y="224"/>
                    <a:pt x="4799" y="335"/>
                    <a:pt x="4688" y="335"/>
                  </a:cubicBezTo>
                  <a:lnTo>
                    <a:pt x="112" y="335"/>
                  </a:lnTo>
                  <a:cubicBezTo>
                    <a:pt x="84" y="335"/>
                    <a:pt x="29" y="308"/>
                    <a:pt x="1" y="280"/>
                  </a:cubicBezTo>
                  <a:cubicBezTo>
                    <a:pt x="1" y="280"/>
                    <a:pt x="1" y="252"/>
                    <a:pt x="1" y="224"/>
                  </a:cubicBezTo>
                  <a:cubicBezTo>
                    <a:pt x="1" y="112"/>
                    <a:pt x="84" y="1"/>
                    <a:pt x="196" y="1"/>
                  </a:cubicBezTo>
                  <a:lnTo>
                    <a:pt x="4772" y="1"/>
                  </a:lnTo>
                  <a:cubicBezTo>
                    <a:pt x="4827" y="1"/>
                    <a:pt x="4855" y="29"/>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3"/>
            <p:cNvSpPr/>
            <p:nvPr/>
          </p:nvSpPr>
          <p:spPr>
            <a:xfrm>
              <a:off x="2130308" y="627327"/>
              <a:ext cx="28038" cy="6107"/>
            </a:xfrm>
            <a:custGeom>
              <a:avLst/>
              <a:gdLst/>
              <a:ahLst/>
              <a:cxnLst/>
              <a:rect l="l" t="t" r="r" b="b"/>
              <a:pathLst>
                <a:path w="1033" h="225" extrusionOk="0">
                  <a:moveTo>
                    <a:pt x="168" y="1"/>
                  </a:moveTo>
                  <a:lnTo>
                    <a:pt x="1033"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3"/>
            <p:cNvSpPr/>
            <p:nvPr/>
          </p:nvSpPr>
          <p:spPr>
            <a:xfrm>
              <a:off x="2130308" y="644752"/>
              <a:ext cx="28038" cy="6080"/>
            </a:xfrm>
            <a:custGeom>
              <a:avLst/>
              <a:gdLst/>
              <a:ahLst/>
              <a:cxnLst/>
              <a:rect l="l" t="t" r="r" b="b"/>
              <a:pathLst>
                <a:path w="1033" h="224" extrusionOk="0">
                  <a:moveTo>
                    <a:pt x="168" y="224"/>
                  </a:moveTo>
                  <a:lnTo>
                    <a:pt x="1033"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3"/>
            <p:cNvSpPr/>
            <p:nvPr/>
          </p:nvSpPr>
          <p:spPr>
            <a:xfrm>
              <a:off x="2045487"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3"/>
            <p:cNvSpPr/>
            <p:nvPr/>
          </p:nvSpPr>
          <p:spPr>
            <a:xfrm>
              <a:off x="2118935"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3"/>
            <p:cNvSpPr/>
            <p:nvPr/>
          </p:nvSpPr>
          <p:spPr>
            <a:xfrm>
              <a:off x="2094724" y="610689"/>
              <a:ext cx="103766" cy="37131"/>
            </a:xfrm>
            <a:custGeom>
              <a:avLst/>
              <a:gdLst/>
              <a:ahLst/>
              <a:cxnLst/>
              <a:rect l="l" t="t" r="r" b="b"/>
              <a:pathLst>
                <a:path w="3823" h="1368" extrusionOk="0">
                  <a:moveTo>
                    <a:pt x="809" y="0"/>
                  </a:moveTo>
                  <a:lnTo>
                    <a:pt x="0" y="1367"/>
                  </a:lnTo>
                  <a:lnTo>
                    <a:pt x="2455" y="1367"/>
                  </a:lnTo>
                  <a:lnTo>
                    <a:pt x="3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3"/>
            <p:cNvSpPr/>
            <p:nvPr/>
          </p:nvSpPr>
          <p:spPr>
            <a:xfrm>
              <a:off x="2101536" y="610689"/>
              <a:ext cx="103006" cy="37131"/>
            </a:xfrm>
            <a:custGeom>
              <a:avLst/>
              <a:gdLst/>
              <a:ahLst/>
              <a:cxnLst/>
              <a:rect l="l" t="t" r="r" b="b"/>
              <a:pathLst>
                <a:path w="3795" h="1368" extrusionOk="0">
                  <a:moveTo>
                    <a:pt x="809" y="0"/>
                  </a:moveTo>
                  <a:lnTo>
                    <a:pt x="0" y="1367"/>
                  </a:lnTo>
                  <a:lnTo>
                    <a:pt x="2455" y="1367"/>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3"/>
            <p:cNvSpPr/>
            <p:nvPr/>
          </p:nvSpPr>
          <p:spPr>
            <a:xfrm>
              <a:off x="1877367" y="562212"/>
              <a:ext cx="517987" cy="87100"/>
            </a:xfrm>
            <a:custGeom>
              <a:avLst/>
              <a:gdLst/>
              <a:ahLst/>
              <a:cxnLst/>
              <a:rect l="l" t="t" r="r" b="b"/>
              <a:pathLst>
                <a:path w="19084" h="3209" extrusionOk="0">
                  <a:moveTo>
                    <a:pt x="113" y="1005"/>
                  </a:moveTo>
                  <a:lnTo>
                    <a:pt x="15736" y="3209"/>
                  </a:lnTo>
                  <a:cubicBezTo>
                    <a:pt x="15764" y="3209"/>
                    <a:pt x="15792" y="3209"/>
                    <a:pt x="15792" y="3209"/>
                  </a:cubicBezTo>
                  <a:lnTo>
                    <a:pt x="18861" y="2930"/>
                  </a:lnTo>
                  <a:cubicBezTo>
                    <a:pt x="19000" y="2930"/>
                    <a:pt x="19084" y="2818"/>
                    <a:pt x="19084" y="2707"/>
                  </a:cubicBezTo>
                  <a:lnTo>
                    <a:pt x="19084" y="1479"/>
                  </a:lnTo>
                  <a:lnTo>
                    <a:pt x="4688" y="224"/>
                  </a:lnTo>
                  <a:cubicBezTo>
                    <a:pt x="2093" y="1"/>
                    <a:pt x="1" y="475"/>
                    <a:pt x="113"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3"/>
            <p:cNvSpPr/>
            <p:nvPr/>
          </p:nvSpPr>
          <p:spPr>
            <a:xfrm>
              <a:off x="2305974" y="609929"/>
              <a:ext cx="89380" cy="39384"/>
            </a:xfrm>
            <a:custGeom>
              <a:avLst/>
              <a:gdLst/>
              <a:ahLst/>
              <a:cxnLst/>
              <a:rect l="l" t="t" r="r" b="b"/>
              <a:pathLst>
                <a:path w="3293" h="1451" extrusionOk="0">
                  <a:moveTo>
                    <a:pt x="1" y="1451"/>
                  </a:moveTo>
                  <a:lnTo>
                    <a:pt x="1" y="1451"/>
                  </a:lnTo>
                  <a:lnTo>
                    <a:pt x="3070" y="1172"/>
                  </a:lnTo>
                  <a:cubicBezTo>
                    <a:pt x="3209" y="1172"/>
                    <a:pt x="3293" y="1060"/>
                    <a:pt x="3293" y="949"/>
                  </a:cubicBezTo>
                  <a:lnTo>
                    <a:pt x="329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3"/>
            <p:cNvSpPr/>
            <p:nvPr/>
          </p:nvSpPr>
          <p:spPr>
            <a:xfrm>
              <a:off x="1884206" y="565252"/>
              <a:ext cx="511148" cy="77248"/>
            </a:xfrm>
            <a:custGeom>
              <a:avLst/>
              <a:gdLst/>
              <a:ahLst/>
              <a:cxnLst/>
              <a:rect l="l" t="t" r="r" b="b"/>
              <a:pathLst>
                <a:path w="18832" h="2846" extrusionOk="0">
                  <a:moveTo>
                    <a:pt x="18832" y="1367"/>
                  </a:moveTo>
                  <a:lnTo>
                    <a:pt x="16377" y="1172"/>
                  </a:lnTo>
                  <a:cubicBezTo>
                    <a:pt x="16014" y="1144"/>
                    <a:pt x="15986" y="921"/>
                    <a:pt x="15791" y="809"/>
                  </a:cubicBezTo>
                  <a:lnTo>
                    <a:pt x="4436" y="112"/>
                  </a:lnTo>
                  <a:cubicBezTo>
                    <a:pt x="2539" y="0"/>
                    <a:pt x="809" y="168"/>
                    <a:pt x="0" y="530"/>
                  </a:cubicBezTo>
                  <a:lnTo>
                    <a:pt x="15484" y="2846"/>
                  </a:lnTo>
                  <a:cubicBezTo>
                    <a:pt x="15484" y="2846"/>
                    <a:pt x="15512" y="2846"/>
                    <a:pt x="15540" y="2846"/>
                  </a:cubicBezTo>
                  <a:lnTo>
                    <a:pt x="18609" y="2651"/>
                  </a:lnTo>
                  <a:cubicBezTo>
                    <a:pt x="18748" y="2651"/>
                    <a:pt x="18832" y="2539"/>
                    <a:pt x="18832" y="24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3"/>
            <p:cNvSpPr/>
            <p:nvPr/>
          </p:nvSpPr>
          <p:spPr>
            <a:xfrm>
              <a:off x="2072005" y="647792"/>
              <a:ext cx="135550" cy="11373"/>
            </a:xfrm>
            <a:custGeom>
              <a:avLst/>
              <a:gdLst/>
              <a:ahLst/>
              <a:cxnLst/>
              <a:rect l="l" t="t" r="r" b="b"/>
              <a:pathLst>
                <a:path w="4994" h="419" extrusionOk="0">
                  <a:moveTo>
                    <a:pt x="195" y="0"/>
                  </a:moveTo>
                  <a:lnTo>
                    <a:pt x="4771" y="0"/>
                  </a:lnTo>
                  <a:cubicBezTo>
                    <a:pt x="4882" y="0"/>
                    <a:pt x="4994" y="84"/>
                    <a:pt x="4994" y="195"/>
                  </a:cubicBezTo>
                  <a:cubicBezTo>
                    <a:pt x="4994" y="335"/>
                    <a:pt x="4882" y="419"/>
                    <a:pt x="4771" y="419"/>
                  </a:cubicBezTo>
                  <a:lnTo>
                    <a:pt x="195" y="419"/>
                  </a:lnTo>
                  <a:cubicBezTo>
                    <a:pt x="84" y="419"/>
                    <a:pt x="0" y="335"/>
                    <a:pt x="0" y="195"/>
                  </a:cubicBezTo>
                  <a:cubicBezTo>
                    <a:pt x="0" y="84"/>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3"/>
            <p:cNvSpPr/>
            <p:nvPr/>
          </p:nvSpPr>
          <p:spPr>
            <a:xfrm>
              <a:off x="2074258" y="650805"/>
              <a:ext cx="133297" cy="8360"/>
            </a:xfrm>
            <a:custGeom>
              <a:avLst/>
              <a:gdLst/>
              <a:ahLst/>
              <a:cxnLst/>
              <a:rect l="l" t="t" r="r" b="b"/>
              <a:pathLst>
                <a:path w="4911" h="308" extrusionOk="0">
                  <a:moveTo>
                    <a:pt x="4883" y="29"/>
                  </a:moveTo>
                  <a:cubicBezTo>
                    <a:pt x="4911" y="57"/>
                    <a:pt x="4911" y="84"/>
                    <a:pt x="4911" y="84"/>
                  </a:cubicBezTo>
                  <a:cubicBezTo>
                    <a:pt x="4911" y="224"/>
                    <a:pt x="4799" y="308"/>
                    <a:pt x="4688" y="308"/>
                  </a:cubicBezTo>
                  <a:lnTo>
                    <a:pt x="112" y="308"/>
                  </a:lnTo>
                  <a:cubicBezTo>
                    <a:pt x="84" y="308"/>
                    <a:pt x="29" y="308"/>
                    <a:pt x="1" y="280"/>
                  </a:cubicBezTo>
                  <a:cubicBezTo>
                    <a:pt x="1" y="252"/>
                    <a:pt x="1" y="224"/>
                    <a:pt x="1" y="196"/>
                  </a:cubicBezTo>
                  <a:cubicBezTo>
                    <a:pt x="1" y="84"/>
                    <a:pt x="84" y="1"/>
                    <a:pt x="196" y="1"/>
                  </a:cubicBezTo>
                  <a:lnTo>
                    <a:pt x="4771" y="1"/>
                  </a:lnTo>
                  <a:cubicBezTo>
                    <a:pt x="4827" y="1"/>
                    <a:pt x="4855" y="1"/>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3"/>
            <p:cNvSpPr/>
            <p:nvPr/>
          </p:nvSpPr>
          <p:spPr>
            <a:xfrm>
              <a:off x="2175744" y="641713"/>
              <a:ext cx="28038" cy="6107"/>
            </a:xfrm>
            <a:custGeom>
              <a:avLst/>
              <a:gdLst/>
              <a:ahLst/>
              <a:cxnLst/>
              <a:rect l="l" t="t" r="r" b="b"/>
              <a:pathLst>
                <a:path w="1033" h="225" extrusionOk="0">
                  <a:moveTo>
                    <a:pt x="168" y="1"/>
                  </a:moveTo>
                  <a:lnTo>
                    <a:pt x="1032"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3"/>
            <p:cNvSpPr/>
            <p:nvPr/>
          </p:nvSpPr>
          <p:spPr>
            <a:xfrm>
              <a:off x="2175744" y="659138"/>
              <a:ext cx="28038" cy="6080"/>
            </a:xfrm>
            <a:custGeom>
              <a:avLst/>
              <a:gdLst/>
              <a:ahLst/>
              <a:cxnLst/>
              <a:rect l="l" t="t" r="r" b="b"/>
              <a:pathLst>
                <a:path w="1033" h="224" extrusionOk="0">
                  <a:moveTo>
                    <a:pt x="168" y="224"/>
                  </a:moveTo>
                  <a:lnTo>
                    <a:pt x="1032"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3"/>
            <p:cNvSpPr/>
            <p:nvPr/>
          </p:nvSpPr>
          <p:spPr>
            <a:xfrm>
              <a:off x="2090924"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3"/>
            <p:cNvSpPr/>
            <p:nvPr/>
          </p:nvSpPr>
          <p:spPr>
            <a:xfrm>
              <a:off x="2164371"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3"/>
            <p:cNvSpPr/>
            <p:nvPr/>
          </p:nvSpPr>
          <p:spPr>
            <a:xfrm>
              <a:off x="1514661" y="540254"/>
              <a:ext cx="101486" cy="48504"/>
            </a:xfrm>
            <a:custGeom>
              <a:avLst/>
              <a:gdLst/>
              <a:ahLst/>
              <a:cxnLst/>
              <a:rect l="l" t="t" r="r" b="b"/>
              <a:pathLst>
                <a:path w="3739" h="1787" extrusionOk="0">
                  <a:moveTo>
                    <a:pt x="0" y="1228"/>
                  </a:moveTo>
                  <a:cubicBezTo>
                    <a:pt x="893" y="698"/>
                    <a:pt x="2260" y="279"/>
                    <a:pt x="3571" y="0"/>
                  </a:cubicBezTo>
                  <a:lnTo>
                    <a:pt x="3739" y="1786"/>
                  </a:lnTo>
                  <a:lnTo>
                    <a:pt x="3655" y="1786"/>
                  </a:lnTo>
                  <a:cubicBezTo>
                    <a:pt x="2204" y="1758"/>
                    <a:pt x="1172" y="1702"/>
                    <a:pt x="0" y="12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3"/>
            <p:cNvSpPr/>
            <p:nvPr/>
          </p:nvSpPr>
          <p:spPr>
            <a:xfrm>
              <a:off x="1514661" y="553879"/>
              <a:ext cx="101486" cy="34878"/>
            </a:xfrm>
            <a:custGeom>
              <a:avLst/>
              <a:gdLst/>
              <a:ahLst/>
              <a:cxnLst/>
              <a:rect l="l" t="t" r="r" b="b"/>
              <a:pathLst>
                <a:path w="3739" h="1285" extrusionOk="0">
                  <a:moveTo>
                    <a:pt x="3627" y="1"/>
                  </a:moveTo>
                  <a:lnTo>
                    <a:pt x="3739" y="1284"/>
                  </a:lnTo>
                  <a:lnTo>
                    <a:pt x="3655" y="1284"/>
                  </a:lnTo>
                  <a:cubicBezTo>
                    <a:pt x="2204" y="1256"/>
                    <a:pt x="1172" y="1200"/>
                    <a:pt x="0" y="726"/>
                  </a:cubicBezTo>
                  <a:cubicBezTo>
                    <a:pt x="1060" y="363"/>
                    <a:pt x="2344" y="140"/>
                    <a:pt x="3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3"/>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3"/>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3"/>
            <p:cNvSpPr/>
            <p:nvPr/>
          </p:nvSpPr>
          <p:spPr>
            <a:xfrm>
              <a:off x="2116682" y="639460"/>
              <a:ext cx="4560" cy="3800"/>
            </a:xfrm>
            <a:custGeom>
              <a:avLst/>
              <a:gdLst/>
              <a:ahLst/>
              <a:cxnLst/>
              <a:rect l="l" t="t" r="r" b="b"/>
              <a:pathLst>
                <a:path w="168" h="140" extrusionOk="0">
                  <a:moveTo>
                    <a:pt x="84" y="140"/>
                  </a:moveTo>
                  <a:cubicBezTo>
                    <a:pt x="140" y="140"/>
                    <a:pt x="167" y="112"/>
                    <a:pt x="167" y="84"/>
                  </a:cubicBezTo>
                  <a:cubicBezTo>
                    <a:pt x="167"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3"/>
            <p:cNvSpPr/>
            <p:nvPr/>
          </p:nvSpPr>
          <p:spPr>
            <a:xfrm>
              <a:off x="2116682"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3"/>
            <p:cNvSpPr/>
            <p:nvPr/>
          </p:nvSpPr>
          <p:spPr>
            <a:xfrm>
              <a:off x="1772135" y="638700"/>
              <a:ext cx="4560" cy="4560"/>
            </a:xfrm>
            <a:custGeom>
              <a:avLst/>
              <a:gdLst/>
              <a:ahLst/>
              <a:cxnLst/>
              <a:rect l="l" t="t" r="r" b="b"/>
              <a:pathLst>
                <a:path w="168" h="168" extrusionOk="0">
                  <a:moveTo>
                    <a:pt x="84" y="168"/>
                  </a:moveTo>
                  <a:cubicBezTo>
                    <a:pt x="140" y="168"/>
                    <a:pt x="167" y="140"/>
                    <a:pt x="167" y="84"/>
                  </a:cubicBezTo>
                  <a:cubicBezTo>
                    <a:pt x="167" y="56"/>
                    <a:pt x="140" y="0"/>
                    <a:pt x="84" y="0"/>
                  </a:cubicBezTo>
                  <a:cubicBezTo>
                    <a:pt x="56" y="0"/>
                    <a:pt x="0" y="56"/>
                    <a:pt x="0" y="84"/>
                  </a:cubicBezTo>
                  <a:cubicBezTo>
                    <a:pt x="0" y="140"/>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3"/>
            <p:cNvSpPr/>
            <p:nvPr/>
          </p:nvSpPr>
          <p:spPr>
            <a:xfrm>
              <a:off x="1772135" y="638700"/>
              <a:ext cx="3800" cy="3800"/>
            </a:xfrm>
            <a:custGeom>
              <a:avLst/>
              <a:gdLst/>
              <a:ahLst/>
              <a:cxnLst/>
              <a:rect l="l" t="t" r="r" b="b"/>
              <a:pathLst>
                <a:path w="140" h="140" extrusionOk="0">
                  <a:moveTo>
                    <a:pt x="56" y="140"/>
                  </a:moveTo>
                  <a:cubicBezTo>
                    <a:pt x="112" y="140"/>
                    <a:pt x="140" y="112"/>
                    <a:pt x="140" y="56"/>
                  </a:cubicBezTo>
                  <a:cubicBezTo>
                    <a:pt x="140" y="28"/>
                    <a:pt x="112" y="0"/>
                    <a:pt x="56" y="0"/>
                  </a:cubicBezTo>
                  <a:cubicBezTo>
                    <a:pt x="28" y="0"/>
                    <a:pt x="0" y="28"/>
                    <a:pt x="0" y="56"/>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3"/>
            <p:cNvSpPr/>
            <p:nvPr/>
          </p:nvSpPr>
          <p:spPr>
            <a:xfrm>
              <a:off x="1841783" y="638700"/>
              <a:ext cx="4587" cy="4560"/>
            </a:xfrm>
            <a:custGeom>
              <a:avLst/>
              <a:gdLst/>
              <a:ahLst/>
              <a:cxnLst/>
              <a:rect l="l" t="t" r="r" b="b"/>
              <a:pathLst>
                <a:path w="169" h="168" extrusionOk="0">
                  <a:moveTo>
                    <a:pt x="84" y="168"/>
                  </a:moveTo>
                  <a:cubicBezTo>
                    <a:pt x="112" y="168"/>
                    <a:pt x="168" y="140"/>
                    <a:pt x="168" y="84"/>
                  </a:cubicBezTo>
                  <a:cubicBezTo>
                    <a:pt x="168" y="56"/>
                    <a:pt x="112" y="0"/>
                    <a:pt x="84" y="0"/>
                  </a:cubicBezTo>
                  <a:cubicBezTo>
                    <a:pt x="29" y="0"/>
                    <a:pt x="1" y="56"/>
                    <a:pt x="1" y="84"/>
                  </a:cubicBezTo>
                  <a:cubicBezTo>
                    <a:pt x="1" y="140"/>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3"/>
            <p:cNvSpPr/>
            <p:nvPr/>
          </p:nvSpPr>
          <p:spPr>
            <a:xfrm>
              <a:off x="1841023" y="638700"/>
              <a:ext cx="4587" cy="3800"/>
            </a:xfrm>
            <a:custGeom>
              <a:avLst/>
              <a:gdLst/>
              <a:ahLst/>
              <a:cxnLst/>
              <a:rect l="l" t="t" r="r" b="b"/>
              <a:pathLst>
                <a:path w="169" h="140" extrusionOk="0">
                  <a:moveTo>
                    <a:pt x="85" y="140"/>
                  </a:moveTo>
                  <a:cubicBezTo>
                    <a:pt x="140" y="140"/>
                    <a:pt x="168" y="112"/>
                    <a:pt x="168" y="56"/>
                  </a:cubicBezTo>
                  <a:cubicBezTo>
                    <a:pt x="168" y="28"/>
                    <a:pt x="140" y="0"/>
                    <a:pt x="85" y="0"/>
                  </a:cubicBezTo>
                  <a:cubicBezTo>
                    <a:pt x="57" y="0"/>
                    <a:pt x="1" y="28"/>
                    <a:pt x="1" y="56"/>
                  </a:cubicBezTo>
                  <a:cubicBezTo>
                    <a:pt x="1" y="112"/>
                    <a:pt x="57" y="140"/>
                    <a:pt x="8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3"/>
            <p:cNvSpPr/>
            <p:nvPr/>
          </p:nvSpPr>
          <p:spPr>
            <a:xfrm>
              <a:off x="2161359" y="639460"/>
              <a:ext cx="4560" cy="3800"/>
            </a:xfrm>
            <a:custGeom>
              <a:avLst/>
              <a:gdLst/>
              <a:ahLst/>
              <a:cxnLst/>
              <a:rect l="l" t="t" r="r" b="b"/>
              <a:pathLst>
                <a:path w="168" h="140" extrusionOk="0">
                  <a:moveTo>
                    <a:pt x="84" y="140"/>
                  </a:moveTo>
                  <a:cubicBezTo>
                    <a:pt x="140" y="140"/>
                    <a:pt x="168" y="112"/>
                    <a:pt x="168" y="84"/>
                  </a:cubicBezTo>
                  <a:cubicBezTo>
                    <a:pt x="168"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3"/>
            <p:cNvSpPr/>
            <p:nvPr/>
          </p:nvSpPr>
          <p:spPr>
            <a:xfrm>
              <a:off x="2161359"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3"/>
            <p:cNvSpPr/>
            <p:nvPr/>
          </p:nvSpPr>
          <p:spPr>
            <a:xfrm>
              <a:off x="2065166" y="627327"/>
              <a:ext cx="3827" cy="3827"/>
            </a:xfrm>
            <a:custGeom>
              <a:avLst/>
              <a:gdLst/>
              <a:ahLst/>
              <a:cxnLst/>
              <a:rect l="l" t="t" r="r" b="b"/>
              <a:pathLst>
                <a:path w="141" h="141" extrusionOk="0">
                  <a:moveTo>
                    <a:pt x="57" y="140"/>
                  </a:moveTo>
                  <a:cubicBezTo>
                    <a:pt x="113" y="140"/>
                    <a:pt x="140" y="112"/>
                    <a:pt x="140" y="85"/>
                  </a:cubicBezTo>
                  <a:cubicBezTo>
                    <a:pt x="140" y="29"/>
                    <a:pt x="113" y="1"/>
                    <a:pt x="57" y="1"/>
                  </a:cubicBezTo>
                  <a:cubicBezTo>
                    <a:pt x="29" y="1"/>
                    <a:pt x="1" y="29"/>
                    <a:pt x="1" y="85"/>
                  </a:cubicBezTo>
                  <a:cubicBezTo>
                    <a:pt x="1" y="112"/>
                    <a:pt x="29" y="140"/>
                    <a:pt x="57"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3"/>
            <p:cNvSpPr/>
            <p:nvPr/>
          </p:nvSpPr>
          <p:spPr>
            <a:xfrm>
              <a:off x="2064433" y="626567"/>
              <a:ext cx="3800" cy="3827"/>
            </a:xfrm>
            <a:custGeom>
              <a:avLst/>
              <a:gdLst/>
              <a:ahLst/>
              <a:cxnLst/>
              <a:rect l="l" t="t" r="r" b="b"/>
              <a:pathLst>
                <a:path w="140" h="141" extrusionOk="0">
                  <a:moveTo>
                    <a:pt x="84" y="140"/>
                  </a:moveTo>
                  <a:cubicBezTo>
                    <a:pt x="112" y="140"/>
                    <a:pt x="140" y="113"/>
                    <a:pt x="140" y="85"/>
                  </a:cubicBezTo>
                  <a:cubicBezTo>
                    <a:pt x="140" y="29"/>
                    <a:pt x="112" y="1"/>
                    <a:pt x="84" y="1"/>
                  </a:cubicBezTo>
                  <a:cubicBezTo>
                    <a:pt x="28" y="1"/>
                    <a:pt x="0" y="29"/>
                    <a:pt x="0" y="85"/>
                  </a:cubicBezTo>
                  <a:cubicBezTo>
                    <a:pt x="0" y="113"/>
                    <a:pt x="28"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3"/>
            <p:cNvSpPr/>
            <p:nvPr/>
          </p:nvSpPr>
          <p:spPr>
            <a:xfrm>
              <a:off x="2322639" y="579638"/>
              <a:ext cx="4587" cy="3800"/>
            </a:xfrm>
            <a:custGeom>
              <a:avLst/>
              <a:gdLst/>
              <a:ahLst/>
              <a:cxnLst/>
              <a:rect l="l" t="t" r="r" b="b"/>
              <a:pathLst>
                <a:path w="169" h="140" extrusionOk="0">
                  <a:moveTo>
                    <a:pt x="84" y="140"/>
                  </a:moveTo>
                  <a:cubicBezTo>
                    <a:pt x="140" y="140"/>
                    <a:pt x="168" y="112"/>
                    <a:pt x="168" y="56"/>
                  </a:cubicBezTo>
                  <a:cubicBezTo>
                    <a:pt x="168" y="28"/>
                    <a:pt x="140" y="0"/>
                    <a:pt x="84" y="0"/>
                  </a:cubicBezTo>
                  <a:cubicBezTo>
                    <a:pt x="56" y="0"/>
                    <a:pt x="1" y="28"/>
                    <a:pt x="1" y="56"/>
                  </a:cubicBezTo>
                  <a:cubicBezTo>
                    <a:pt x="1"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3"/>
            <p:cNvSpPr/>
            <p:nvPr/>
          </p:nvSpPr>
          <p:spPr>
            <a:xfrm>
              <a:off x="2322639" y="578878"/>
              <a:ext cx="3827" cy="3800"/>
            </a:xfrm>
            <a:custGeom>
              <a:avLst/>
              <a:gdLst/>
              <a:ahLst/>
              <a:cxnLst/>
              <a:rect l="l" t="t" r="r" b="b"/>
              <a:pathLst>
                <a:path w="141" h="140" extrusionOk="0">
                  <a:moveTo>
                    <a:pt x="56" y="140"/>
                  </a:moveTo>
                  <a:cubicBezTo>
                    <a:pt x="112" y="140"/>
                    <a:pt x="140" y="112"/>
                    <a:pt x="140" y="84"/>
                  </a:cubicBezTo>
                  <a:cubicBezTo>
                    <a:pt x="140" y="28"/>
                    <a:pt x="112" y="0"/>
                    <a:pt x="56" y="0"/>
                  </a:cubicBezTo>
                  <a:cubicBezTo>
                    <a:pt x="29" y="0"/>
                    <a:pt x="1" y="28"/>
                    <a:pt x="1" y="84"/>
                  </a:cubicBezTo>
                  <a:cubicBezTo>
                    <a:pt x="1" y="112"/>
                    <a:pt x="29"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3"/>
            <p:cNvSpPr/>
            <p:nvPr/>
          </p:nvSpPr>
          <p:spPr>
            <a:xfrm>
              <a:off x="1914498" y="576136"/>
              <a:ext cx="408929" cy="21687"/>
            </a:xfrm>
            <a:custGeom>
              <a:avLst/>
              <a:gdLst/>
              <a:ahLst/>
              <a:cxnLst/>
              <a:rect l="l" t="t" r="r" b="b"/>
              <a:pathLst>
                <a:path w="15066" h="799" extrusionOk="0">
                  <a:moveTo>
                    <a:pt x="2552" y="0"/>
                  </a:moveTo>
                  <a:cubicBezTo>
                    <a:pt x="1365" y="0"/>
                    <a:pt x="484" y="69"/>
                    <a:pt x="0" y="241"/>
                  </a:cubicBezTo>
                  <a:lnTo>
                    <a:pt x="56" y="325"/>
                  </a:lnTo>
                  <a:cubicBezTo>
                    <a:pt x="506" y="157"/>
                    <a:pt x="1370" y="92"/>
                    <a:pt x="2526" y="92"/>
                  </a:cubicBezTo>
                  <a:cubicBezTo>
                    <a:pt x="4451" y="92"/>
                    <a:pt x="7186" y="272"/>
                    <a:pt x="10183" y="464"/>
                  </a:cubicBezTo>
                  <a:cubicBezTo>
                    <a:pt x="11746" y="576"/>
                    <a:pt x="13392" y="687"/>
                    <a:pt x="15066" y="799"/>
                  </a:cubicBezTo>
                  <a:lnTo>
                    <a:pt x="15066" y="715"/>
                  </a:lnTo>
                  <a:cubicBezTo>
                    <a:pt x="13392" y="604"/>
                    <a:pt x="11746" y="492"/>
                    <a:pt x="10183" y="380"/>
                  </a:cubicBezTo>
                  <a:cubicBezTo>
                    <a:pt x="7114" y="175"/>
                    <a:pt x="4445" y="0"/>
                    <a:pt x="2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3"/>
            <p:cNvSpPr/>
            <p:nvPr/>
          </p:nvSpPr>
          <p:spPr>
            <a:xfrm>
              <a:off x="1988705" y="588975"/>
              <a:ext cx="406649" cy="18701"/>
            </a:xfrm>
            <a:custGeom>
              <a:avLst/>
              <a:gdLst/>
              <a:ahLst/>
              <a:cxnLst/>
              <a:rect l="l" t="t" r="r" b="b"/>
              <a:pathLst>
                <a:path w="14982" h="689" extrusionOk="0">
                  <a:moveTo>
                    <a:pt x="2154" y="0"/>
                  </a:moveTo>
                  <a:cubicBezTo>
                    <a:pt x="1229" y="0"/>
                    <a:pt x="496" y="45"/>
                    <a:pt x="0" y="158"/>
                  </a:cubicBezTo>
                  <a:lnTo>
                    <a:pt x="28" y="242"/>
                  </a:lnTo>
                  <a:cubicBezTo>
                    <a:pt x="518" y="138"/>
                    <a:pt x="1253" y="96"/>
                    <a:pt x="2185" y="96"/>
                  </a:cubicBezTo>
                  <a:cubicBezTo>
                    <a:pt x="3749" y="96"/>
                    <a:pt x="5867" y="214"/>
                    <a:pt x="8314" y="354"/>
                  </a:cubicBezTo>
                  <a:cubicBezTo>
                    <a:pt x="10323" y="465"/>
                    <a:pt x="12583" y="605"/>
                    <a:pt x="14982" y="689"/>
                  </a:cubicBezTo>
                  <a:lnTo>
                    <a:pt x="14982" y="605"/>
                  </a:lnTo>
                  <a:cubicBezTo>
                    <a:pt x="12583" y="521"/>
                    <a:pt x="10323" y="382"/>
                    <a:pt x="8314" y="270"/>
                  </a:cubicBezTo>
                  <a:cubicBezTo>
                    <a:pt x="5855" y="129"/>
                    <a:pt x="3727"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3"/>
            <p:cNvSpPr/>
            <p:nvPr/>
          </p:nvSpPr>
          <p:spPr>
            <a:xfrm>
              <a:off x="2065926" y="602953"/>
              <a:ext cx="329429" cy="13056"/>
            </a:xfrm>
            <a:custGeom>
              <a:avLst/>
              <a:gdLst/>
              <a:ahLst/>
              <a:cxnLst/>
              <a:rect l="l" t="t" r="r" b="b"/>
              <a:pathLst>
                <a:path w="12137" h="481" extrusionOk="0">
                  <a:moveTo>
                    <a:pt x="1472" y="1"/>
                  </a:moveTo>
                  <a:cubicBezTo>
                    <a:pt x="950" y="1"/>
                    <a:pt x="469" y="11"/>
                    <a:pt x="1" y="34"/>
                  </a:cubicBezTo>
                  <a:lnTo>
                    <a:pt x="1" y="118"/>
                  </a:lnTo>
                  <a:cubicBezTo>
                    <a:pt x="469" y="95"/>
                    <a:pt x="950" y="84"/>
                    <a:pt x="1472" y="84"/>
                  </a:cubicBezTo>
                  <a:cubicBezTo>
                    <a:pt x="2846" y="84"/>
                    <a:pt x="4501" y="156"/>
                    <a:pt x="6948" y="257"/>
                  </a:cubicBezTo>
                  <a:cubicBezTo>
                    <a:pt x="8315" y="313"/>
                    <a:pt x="10045" y="397"/>
                    <a:pt x="12137" y="480"/>
                  </a:cubicBezTo>
                  <a:lnTo>
                    <a:pt x="12137" y="397"/>
                  </a:lnTo>
                  <a:cubicBezTo>
                    <a:pt x="10045" y="313"/>
                    <a:pt x="8343" y="229"/>
                    <a:pt x="6948" y="174"/>
                  </a:cubicBezTo>
                  <a:cubicBezTo>
                    <a:pt x="4501" y="72"/>
                    <a:pt x="2846"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3"/>
            <p:cNvSpPr/>
            <p:nvPr/>
          </p:nvSpPr>
          <p:spPr>
            <a:xfrm>
              <a:off x="2156039" y="616687"/>
              <a:ext cx="239315" cy="6894"/>
            </a:xfrm>
            <a:custGeom>
              <a:avLst/>
              <a:gdLst/>
              <a:ahLst/>
              <a:cxnLst/>
              <a:rect l="l" t="t" r="r" b="b"/>
              <a:pathLst>
                <a:path w="8817" h="254" extrusionOk="0">
                  <a:moveTo>
                    <a:pt x="2406" y="0"/>
                  </a:moveTo>
                  <a:cubicBezTo>
                    <a:pt x="1551" y="0"/>
                    <a:pt x="792" y="19"/>
                    <a:pt x="1" y="58"/>
                  </a:cubicBezTo>
                  <a:lnTo>
                    <a:pt x="1" y="142"/>
                  </a:lnTo>
                  <a:cubicBezTo>
                    <a:pt x="792" y="102"/>
                    <a:pt x="1551" y="84"/>
                    <a:pt x="2406" y="84"/>
                  </a:cubicBezTo>
                  <a:cubicBezTo>
                    <a:pt x="3965" y="84"/>
                    <a:pt x="5844" y="145"/>
                    <a:pt x="8817" y="253"/>
                  </a:cubicBezTo>
                  <a:lnTo>
                    <a:pt x="8817" y="170"/>
                  </a:lnTo>
                  <a:cubicBezTo>
                    <a:pt x="5844" y="62"/>
                    <a:pt x="396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3"/>
            <p:cNvSpPr/>
            <p:nvPr/>
          </p:nvSpPr>
          <p:spPr>
            <a:xfrm>
              <a:off x="2243139" y="628983"/>
              <a:ext cx="152215" cy="4451"/>
            </a:xfrm>
            <a:custGeom>
              <a:avLst/>
              <a:gdLst/>
              <a:ahLst/>
              <a:cxnLst/>
              <a:rect l="l" t="t" r="r" b="b"/>
              <a:pathLst>
                <a:path w="5608" h="164" extrusionOk="0">
                  <a:moveTo>
                    <a:pt x="3218" y="1"/>
                  </a:moveTo>
                  <a:cubicBezTo>
                    <a:pt x="2341" y="1"/>
                    <a:pt x="1652" y="31"/>
                    <a:pt x="614" y="79"/>
                  </a:cubicBezTo>
                  <a:lnTo>
                    <a:pt x="0" y="79"/>
                  </a:lnTo>
                  <a:lnTo>
                    <a:pt x="0" y="163"/>
                  </a:lnTo>
                  <a:lnTo>
                    <a:pt x="614" y="163"/>
                  </a:lnTo>
                  <a:cubicBezTo>
                    <a:pt x="1668" y="114"/>
                    <a:pt x="2354" y="85"/>
                    <a:pt x="3226" y="85"/>
                  </a:cubicBezTo>
                  <a:cubicBezTo>
                    <a:pt x="3855" y="85"/>
                    <a:pt x="4580" y="100"/>
                    <a:pt x="5608" y="135"/>
                  </a:cubicBezTo>
                  <a:lnTo>
                    <a:pt x="5608" y="51"/>
                  </a:lnTo>
                  <a:cubicBezTo>
                    <a:pt x="4580" y="16"/>
                    <a:pt x="3850"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3"/>
            <p:cNvSpPr/>
            <p:nvPr/>
          </p:nvSpPr>
          <p:spPr>
            <a:xfrm>
              <a:off x="1749417" y="599316"/>
              <a:ext cx="116631" cy="23505"/>
            </a:xfrm>
            <a:custGeom>
              <a:avLst/>
              <a:gdLst/>
              <a:ahLst/>
              <a:cxnLst/>
              <a:rect l="l" t="t" r="r" b="b"/>
              <a:pathLst>
                <a:path w="4297" h="866" extrusionOk="0">
                  <a:moveTo>
                    <a:pt x="4101" y="56"/>
                  </a:moveTo>
                  <a:cubicBezTo>
                    <a:pt x="4129" y="56"/>
                    <a:pt x="4157" y="84"/>
                    <a:pt x="4185" y="112"/>
                  </a:cubicBezTo>
                  <a:cubicBezTo>
                    <a:pt x="4213" y="112"/>
                    <a:pt x="4241" y="140"/>
                    <a:pt x="4241" y="168"/>
                  </a:cubicBezTo>
                  <a:lnTo>
                    <a:pt x="4241" y="196"/>
                  </a:lnTo>
                  <a:lnTo>
                    <a:pt x="4213" y="670"/>
                  </a:lnTo>
                  <a:cubicBezTo>
                    <a:pt x="4213" y="698"/>
                    <a:pt x="4185" y="726"/>
                    <a:pt x="4157" y="754"/>
                  </a:cubicBezTo>
                  <a:cubicBezTo>
                    <a:pt x="4129" y="782"/>
                    <a:pt x="4101" y="810"/>
                    <a:pt x="4073" y="810"/>
                  </a:cubicBezTo>
                  <a:lnTo>
                    <a:pt x="698" y="810"/>
                  </a:lnTo>
                  <a:cubicBezTo>
                    <a:pt x="558" y="810"/>
                    <a:pt x="279" y="447"/>
                    <a:pt x="112" y="252"/>
                  </a:cubicBezTo>
                  <a:cubicBezTo>
                    <a:pt x="84" y="224"/>
                    <a:pt x="56" y="196"/>
                    <a:pt x="56" y="196"/>
                  </a:cubicBezTo>
                  <a:lnTo>
                    <a:pt x="56" y="168"/>
                  </a:lnTo>
                  <a:cubicBezTo>
                    <a:pt x="56" y="140"/>
                    <a:pt x="56" y="112"/>
                    <a:pt x="84" y="84"/>
                  </a:cubicBezTo>
                  <a:cubicBezTo>
                    <a:pt x="112" y="56"/>
                    <a:pt x="140" y="56"/>
                    <a:pt x="167" y="56"/>
                  </a:cubicBezTo>
                  <a:close/>
                  <a:moveTo>
                    <a:pt x="167" y="1"/>
                  </a:moveTo>
                  <a:cubicBezTo>
                    <a:pt x="112" y="1"/>
                    <a:pt x="56" y="29"/>
                    <a:pt x="28" y="56"/>
                  </a:cubicBezTo>
                  <a:cubicBezTo>
                    <a:pt x="0" y="84"/>
                    <a:pt x="0" y="140"/>
                    <a:pt x="0" y="168"/>
                  </a:cubicBezTo>
                  <a:cubicBezTo>
                    <a:pt x="0" y="196"/>
                    <a:pt x="0" y="196"/>
                    <a:pt x="0" y="196"/>
                  </a:cubicBezTo>
                  <a:lnTo>
                    <a:pt x="0" y="224"/>
                  </a:lnTo>
                  <a:cubicBezTo>
                    <a:pt x="28" y="224"/>
                    <a:pt x="56" y="252"/>
                    <a:pt x="84" y="308"/>
                  </a:cubicBezTo>
                  <a:cubicBezTo>
                    <a:pt x="223" y="503"/>
                    <a:pt x="530" y="865"/>
                    <a:pt x="698" y="865"/>
                  </a:cubicBezTo>
                  <a:lnTo>
                    <a:pt x="4073" y="865"/>
                  </a:lnTo>
                  <a:cubicBezTo>
                    <a:pt x="4129" y="865"/>
                    <a:pt x="4157" y="838"/>
                    <a:pt x="4213" y="810"/>
                  </a:cubicBezTo>
                  <a:cubicBezTo>
                    <a:pt x="4241" y="782"/>
                    <a:pt x="4269" y="726"/>
                    <a:pt x="4269" y="670"/>
                  </a:cubicBezTo>
                  <a:lnTo>
                    <a:pt x="4296" y="196"/>
                  </a:lnTo>
                  <a:lnTo>
                    <a:pt x="4296" y="168"/>
                  </a:lnTo>
                  <a:cubicBezTo>
                    <a:pt x="4296" y="140"/>
                    <a:pt x="4269" y="84"/>
                    <a:pt x="4241" y="56"/>
                  </a:cubicBez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3"/>
            <p:cNvSpPr/>
            <p:nvPr/>
          </p:nvSpPr>
          <p:spPr>
            <a:xfrm>
              <a:off x="1749417" y="599316"/>
              <a:ext cx="115111" cy="7600"/>
            </a:xfrm>
            <a:custGeom>
              <a:avLst/>
              <a:gdLst/>
              <a:ahLst/>
              <a:cxnLst/>
              <a:rect l="l" t="t" r="r" b="b"/>
              <a:pathLst>
                <a:path w="4241" h="280" extrusionOk="0">
                  <a:moveTo>
                    <a:pt x="167" y="1"/>
                  </a:moveTo>
                  <a:cubicBezTo>
                    <a:pt x="112" y="1"/>
                    <a:pt x="56" y="29"/>
                    <a:pt x="28" y="56"/>
                  </a:cubicBezTo>
                  <a:cubicBezTo>
                    <a:pt x="0" y="84"/>
                    <a:pt x="0" y="140"/>
                    <a:pt x="0" y="168"/>
                  </a:cubicBezTo>
                  <a:cubicBezTo>
                    <a:pt x="0" y="196"/>
                    <a:pt x="0" y="196"/>
                    <a:pt x="0" y="196"/>
                  </a:cubicBezTo>
                  <a:lnTo>
                    <a:pt x="0" y="224"/>
                  </a:lnTo>
                  <a:cubicBezTo>
                    <a:pt x="0" y="224"/>
                    <a:pt x="28" y="252"/>
                    <a:pt x="56" y="280"/>
                  </a:cubicBezTo>
                  <a:lnTo>
                    <a:pt x="112" y="280"/>
                  </a:lnTo>
                  <a:lnTo>
                    <a:pt x="112" y="252"/>
                  </a:lnTo>
                  <a:cubicBezTo>
                    <a:pt x="84" y="224"/>
                    <a:pt x="56" y="196"/>
                    <a:pt x="56" y="196"/>
                  </a:cubicBezTo>
                  <a:lnTo>
                    <a:pt x="56" y="168"/>
                  </a:lnTo>
                  <a:cubicBezTo>
                    <a:pt x="56" y="140"/>
                    <a:pt x="56" y="112"/>
                    <a:pt x="84" y="84"/>
                  </a:cubicBezTo>
                  <a:cubicBezTo>
                    <a:pt x="112" y="56"/>
                    <a:pt x="140" y="56"/>
                    <a:pt x="167" y="56"/>
                  </a:cubicBezTo>
                  <a:lnTo>
                    <a:pt x="4241" y="56"/>
                  </a:ln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3"/>
            <p:cNvSpPr/>
            <p:nvPr/>
          </p:nvSpPr>
          <p:spPr>
            <a:xfrm>
              <a:off x="2253724" y="516016"/>
              <a:ext cx="3827" cy="4587"/>
            </a:xfrm>
            <a:custGeom>
              <a:avLst/>
              <a:gdLst/>
              <a:ahLst/>
              <a:cxnLst/>
              <a:rect l="l" t="t" r="r" b="b"/>
              <a:pathLst>
                <a:path w="141" h="169" extrusionOk="0">
                  <a:moveTo>
                    <a:pt x="85" y="168"/>
                  </a:moveTo>
                  <a:cubicBezTo>
                    <a:pt x="112" y="168"/>
                    <a:pt x="140" y="112"/>
                    <a:pt x="140" y="84"/>
                  </a:cubicBezTo>
                  <a:cubicBezTo>
                    <a:pt x="140" y="29"/>
                    <a:pt x="112" y="1"/>
                    <a:pt x="85" y="1"/>
                  </a:cubicBezTo>
                  <a:cubicBezTo>
                    <a:pt x="29" y="1"/>
                    <a:pt x="1" y="29"/>
                    <a:pt x="1" y="84"/>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3"/>
            <p:cNvSpPr/>
            <p:nvPr/>
          </p:nvSpPr>
          <p:spPr>
            <a:xfrm>
              <a:off x="2252964" y="515256"/>
              <a:ext cx="4587" cy="4587"/>
            </a:xfrm>
            <a:custGeom>
              <a:avLst/>
              <a:gdLst/>
              <a:ahLst/>
              <a:cxnLst/>
              <a:rect l="l" t="t" r="r" b="b"/>
              <a:pathLst>
                <a:path w="169" h="169" extrusionOk="0">
                  <a:moveTo>
                    <a:pt x="85" y="168"/>
                  </a:moveTo>
                  <a:cubicBezTo>
                    <a:pt x="113" y="168"/>
                    <a:pt x="168" y="112"/>
                    <a:pt x="168" y="85"/>
                  </a:cubicBezTo>
                  <a:cubicBezTo>
                    <a:pt x="168" y="29"/>
                    <a:pt x="113"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3"/>
            <p:cNvSpPr/>
            <p:nvPr/>
          </p:nvSpPr>
          <p:spPr>
            <a:xfrm>
              <a:off x="2295388" y="516016"/>
              <a:ext cx="3800" cy="4587"/>
            </a:xfrm>
            <a:custGeom>
              <a:avLst/>
              <a:gdLst/>
              <a:ahLst/>
              <a:cxnLst/>
              <a:rect l="l" t="t" r="r" b="b"/>
              <a:pathLst>
                <a:path w="140" h="169" extrusionOk="0">
                  <a:moveTo>
                    <a:pt x="56" y="168"/>
                  </a:moveTo>
                  <a:cubicBezTo>
                    <a:pt x="112" y="168"/>
                    <a:pt x="140" y="112"/>
                    <a:pt x="140" y="84"/>
                  </a:cubicBezTo>
                  <a:cubicBezTo>
                    <a:pt x="140" y="29"/>
                    <a:pt x="112" y="1"/>
                    <a:pt x="56" y="1"/>
                  </a:cubicBezTo>
                  <a:cubicBezTo>
                    <a:pt x="28" y="1"/>
                    <a:pt x="0" y="29"/>
                    <a:pt x="0" y="84"/>
                  </a:cubicBezTo>
                  <a:cubicBezTo>
                    <a:pt x="0" y="112"/>
                    <a:pt x="28" y="168"/>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3"/>
            <p:cNvSpPr/>
            <p:nvPr/>
          </p:nvSpPr>
          <p:spPr>
            <a:xfrm>
              <a:off x="2294628" y="515256"/>
              <a:ext cx="3800" cy="4587"/>
            </a:xfrm>
            <a:custGeom>
              <a:avLst/>
              <a:gdLst/>
              <a:ahLst/>
              <a:cxnLst/>
              <a:rect l="l" t="t" r="r" b="b"/>
              <a:pathLst>
                <a:path w="140" h="169" extrusionOk="0">
                  <a:moveTo>
                    <a:pt x="84" y="168"/>
                  </a:moveTo>
                  <a:cubicBezTo>
                    <a:pt x="112" y="168"/>
                    <a:pt x="140" y="112"/>
                    <a:pt x="140" y="85"/>
                  </a:cubicBezTo>
                  <a:cubicBezTo>
                    <a:pt x="140" y="29"/>
                    <a:pt x="112" y="1"/>
                    <a:pt x="84" y="1"/>
                  </a:cubicBezTo>
                  <a:cubicBezTo>
                    <a:pt x="28" y="1"/>
                    <a:pt x="0" y="29"/>
                    <a:pt x="0" y="85"/>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3"/>
            <p:cNvSpPr/>
            <p:nvPr/>
          </p:nvSpPr>
          <p:spPr>
            <a:xfrm>
              <a:off x="2337025" y="516016"/>
              <a:ext cx="3827" cy="4587"/>
            </a:xfrm>
            <a:custGeom>
              <a:avLst/>
              <a:gdLst/>
              <a:ahLst/>
              <a:cxnLst/>
              <a:rect l="l" t="t" r="r" b="b"/>
              <a:pathLst>
                <a:path w="141" h="169" extrusionOk="0">
                  <a:moveTo>
                    <a:pt x="57" y="168"/>
                  </a:moveTo>
                  <a:cubicBezTo>
                    <a:pt x="112" y="168"/>
                    <a:pt x="140" y="112"/>
                    <a:pt x="140" y="84"/>
                  </a:cubicBezTo>
                  <a:cubicBezTo>
                    <a:pt x="140" y="29"/>
                    <a:pt x="112" y="1"/>
                    <a:pt x="57" y="1"/>
                  </a:cubicBezTo>
                  <a:cubicBezTo>
                    <a:pt x="29" y="1"/>
                    <a:pt x="1" y="29"/>
                    <a:pt x="1" y="84"/>
                  </a:cubicBezTo>
                  <a:cubicBezTo>
                    <a:pt x="1" y="112"/>
                    <a:pt x="29" y="168"/>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3"/>
            <p:cNvSpPr/>
            <p:nvPr/>
          </p:nvSpPr>
          <p:spPr>
            <a:xfrm>
              <a:off x="2336265" y="515256"/>
              <a:ext cx="3827" cy="4587"/>
            </a:xfrm>
            <a:custGeom>
              <a:avLst/>
              <a:gdLst/>
              <a:ahLst/>
              <a:cxnLst/>
              <a:rect l="l" t="t" r="r" b="b"/>
              <a:pathLst>
                <a:path w="141" h="169" extrusionOk="0">
                  <a:moveTo>
                    <a:pt x="85" y="168"/>
                  </a:moveTo>
                  <a:cubicBezTo>
                    <a:pt x="112" y="168"/>
                    <a:pt x="140" y="112"/>
                    <a:pt x="140" y="85"/>
                  </a:cubicBezTo>
                  <a:cubicBezTo>
                    <a:pt x="140"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3"/>
            <p:cNvSpPr/>
            <p:nvPr/>
          </p:nvSpPr>
          <p:spPr>
            <a:xfrm>
              <a:off x="1803919" y="575838"/>
              <a:ext cx="3827" cy="4587"/>
            </a:xfrm>
            <a:custGeom>
              <a:avLst/>
              <a:gdLst/>
              <a:ahLst/>
              <a:cxnLst/>
              <a:rect l="l" t="t" r="r" b="b"/>
              <a:pathLst>
                <a:path w="141" h="169" extrusionOk="0">
                  <a:moveTo>
                    <a:pt x="84" y="168"/>
                  </a:moveTo>
                  <a:cubicBezTo>
                    <a:pt x="112" y="168"/>
                    <a:pt x="140" y="112"/>
                    <a:pt x="140" y="84"/>
                  </a:cubicBezTo>
                  <a:cubicBezTo>
                    <a:pt x="140" y="29"/>
                    <a:pt x="112" y="1"/>
                    <a:pt x="84" y="1"/>
                  </a:cubicBezTo>
                  <a:cubicBezTo>
                    <a:pt x="29" y="1"/>
                    <a:pt x="1" y="29"/>
                    <a:pt x="1" y="84"/>
                  </a:cubicBezTo>
                  <a:cubicBezTo>
                    <a:pt x="1" y="112"/>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3"/>
            <p:cNvSpPr/>
            <p:nvPr/>
          </p:nvSpPr>
          <p:spPr>
            <a:xfrm>
              <a:off x="1803159" y="575078"/>
              <a:ext cx="4587" cy="4587"/>
            </a:xfrm>
            <a:custGeom>
              <a:avLst/>
              <a:gdLst/>
              <a:ahLst/>
              <a:cxnLst/>
              <a:rect l="l" t="t" r="r" b="b"/>
              <a:pathLst>
                <a:path w="169" h="169" extrusionOk="0">
                  <a:moveTo>
                    <a:pt x="85" y="168"/>
                  </a:moveTo>
                  <a:cubicBezTo>
                    <a:pt x="112" y="168"/>
                    <a:pt x="168" y="112"/>
                    <a:pt x="168" y="85"/>
                  </a:cubicBezTo>
                  <a:cubicBezTo>
                    <a:pt x="168"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3"/>
            <p:cNvSpPr/>
            <p:nvPr/>
          </p:nvSpPr>
          <p:spPr>
            <a:xfrm>
              <a:off x="1829677" y="575838"/>
              <a:ext cx="4560" cy="4587"/>
            </a:xfrm>
            <a:custGeom>
              <a:avLst/>
              <a:gdLst/>
              <a:ahLst/>
              <a:cxnLst/>
              <a:rect l="l" t="t" r="r" b="b"/>
              <a:pathLst>
                <a:path w="168" h="169" extrusionOk="0">
                  <a:moveTo>
                    <a:pt x="84" y="168"/>
                  </a:moveTo>
                  <a:cubicBezTo>
                    <a:pt x="112" y="168"/>
                    <a:pt x="168" y="112"/>
                    <a:pt x="168" y="84"/>
                  </a:cubicBezTo>
                  <a:cubicBezTo>
                    <a:pt x="168"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3"/>
            <p:cNvSpPr/>
            <p:nvPr/>
          </p:nvSpPr>
          <p:spPr>
            <a:xfrm>
              <a:off x="1828917" y="575078"/>
              <a:ext cx="4560" cy="4587"/>
            </a:xfrm>
            <a:custGeom>
              <a:avLst/>
              <a:gdLst/>
              <a:ahLst/>
              <a:cxnLst/>
              <a:rect l="l" t="t" r="r" b="b"/>
              <a:pathLst>
                <a:path w="168" h="169" extrusionOk="0">
                  <a:moveTo>
                    <a:pt x="84" y="168"/>
                  </a:moveTo>
                  <a:cubicBezTo>
                    <a:pt x="140" y="168"/>
                    <a:pt x="168" y="112"/>
                    <a:pt x="168" y="85"/>
                  </a:cubicBezTo>
                  <a:cubicBezTo>
                    <a:pt x="168" y="29"/>
                    <a:pt x="140" y="1"/>
                    <a:pt x="84" y="1"/>
                  </a:cubicBezTo>
                  <a:cubicBezTo>
                    <a:pt x="56" y="1"/>
                    <a:pt x="0" y="29"/>
                    <a:pt x="0" y="85"/>
                  </a:cubicBezTo>
                  <a:cubicBezTo>
                    <a:pt x="0" y="112"/>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3"/>
            <p:cNvSpPr/>
            <p:nvPr/>
          </p:nvSpPr>
          <p:spPr>
            <a:xfrm>
              <a:off x="1844063" y="575838"/>
              <a:ext cx="3800" cy="4587"/>
            </a:xfrm>
            <a:custGeom>
              <a:avLst/>
              <a:gdLst/>
              <a:ahLst/>
              <a:cxnLst/>
              <a:rect l="l" t="t" r="r" b="b"/>
              <a:pathLst>
                <a:path w="140" h="169" extrusionOk="0">
                  <a:moveTo>
                    <a:pt x="84" y="168"/>
                  </a:moveTo>
                  <a:cubicBezTo>
                    <a:pt x="112" y="168"/>
                    <a:pt x="140" y="112"/>
                    <a:pt x="140" y="84"/>
                  </a:cubicBezTo>
                  <a:cubicBezTo>
                    <a:pt x="140"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3"/>
            <p:cNvSpPr/>
            <p:nvPr/>
          </p:nvSpPr>
          <p:spPr>
            <a:xfrm>
              <a:off x="1843303" y="575078"/>
              <a:ext cx="4560" cy="4587"/>
            </a:xfrm>
            <a:custGeom>
              <a:avLst/>
              <a:gdLst/>
              <a:ahLst/>
              <a:cxnLst/>
              <a:rect l="l" t="t" r="r" b="b"/>
              <a:pathLst>
                <a:path w="168" h="169" extrusionOk="0">
                  <a:moveTo>
                    <a:pt x="84" y="168"/>
                  </a:moveTo>
                  <a:cubicBezTo>
                    <a:pt x="112" y="168"/>
                    <a:pt x="168" y="112"/>
                    <a:pt x="168" y="85"/>
                  </a:cubicBezTo>
                  <a:cubicBezTo>
                    <a:pt x="168" y="29"/>
                    <a:pt x="112" y="1"/>
                    <a:pt x="84" y="1"/>
                  </a:cubicBezTo>
                  <a:cubicBezTo>
                    <a:pt x="28" y="1"/>
                    <a:pt x="1" y="29"/>
                    <a:pt x="1" y="85"/>
                  </a:cubicBezTo>
                  <a:cubicBezTo>
                    <a:pt x="1"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9" name="Google Shape;109;p3"/>
          <p:cNvGrpSpPr/>
          <p:nvPr/>
        </p:nvGrpSpPr>
        <p:grpSpPr>
          <a:xfrm>
            <a:off x="587174" y="1095834"/>
            <a:ext cx="1251219" cy="382989"/>
            <a:chOff x="1514650" y="359268"/>
            <a:chExt cx="999615" cy="305950"/>
          </a:xfrm>
        </p:grpSpPr>
        <p:sp>
          <p:nvSpPr>
            <p:cNvPr id="110" name="Google Shape;110;p3"/>
            <p:cNvSpPr/>
            <p:nvPr/>
          </p:nvSpPr>
          <p:spPr>
            <a:xfrm>
              <a:off x="2171944" y="631127"/>
              <a:ext cx="29558" cy="33331"/>
            </a:xfrm>
            <a:custGeom>
              <a:avLst/>
              <a:gdLst/>
              <a:ahLst/>
              <a:cxnLst/>
              <a:rect l="l" t="t" r="r" b="b"/>
              <a:pathLst>
                <a:path w="1089" h="1228" extrusionOk="0">
                  <a:moveTo>
                    <a:pt x="140" y="0"/>
                  </a:moveTo>
                  <a:lnTo>
                    <a:pt x="1" y="112"/>
                  </a:lnTo>
                  <a:lnTo>
                    <a:pt x="949" y="1228"/>
                  </a:lnTo>
                  <a:lnTo>
                    <a:pt x="1089" y="11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3"/>
            <p:cNvSpPr/>
            <p:nvPr/>
          </p:nvSpPr>
          <p:spPr>
            <a:xfrm>
              <a:off x="2169700" y="631126"/>
              <a:ext cx="12875" cy="27300"/>
            </a:xfrm>
            <a:custGeom>
              <a:avLst/>
              <a:gdLst/>
              <a:ahLst/>
              <a:cxnLst/>
              <a:rect l="l" t="t" r="r" b="b"/>
              <a:pathLst>
                <a:path w="475" h="1759" extrusionOk="0">
                  <a:moveTo>
                    <a:pt x="474" y="0"/>
                  </a:moveTo>
                  <a:lnTo>
                    <a:pt x="0" y="0"/>
                  </a:lnTo>
                  <a:lnTo>
                    <a:pt x="28" y="1758"/>
                  </a:lnTo>
                  <a:lnTo>
                    <a:pt x="474" y="175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3"/>
            <p:cNvSpPr/>
            <p:nvPr/>
          </p:nvSpPr>
          <p:spPr>
            <a:xfrm>
              <a:off x="2167411" y="639460"/>
              <a:ext cx="17453" cy="3800"/>
            </a:xfrm>
            <a:custGeom>
              <a:avLst/>
              <a:gdLst/>
              <a:ahLst/>
              <a:cxnLst/>
              <a:rect l="l" t="t" r="r" b="b"/>
              <a:pathLst>
                <a:path w="643" h="140" extrusionOk="0">
                  <a:moveTo>
                    <a:pt x="642" y="0"/>
                  </a:moveTo>
                  <a:lnTo>
                    <a:pt x="0" y="28"/>
                  </a:lnTo>
                  <a:lnTo>
                    <a:pt x="0" y="140"/>
                  </a:lnTo>
                  <a:lnTo>
                    <a:pt x="642" y="1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3"/>
            <p:cNvSpPr/>
            <p:nvPr/>
          </p:nvSpPr>
          <p:spPr>
            <a:xfrm>
              <a:off x="1769095" y="628087"/>
              <a:ext cx="79528" cy="17453"/>
            </a:xfrm>
            <a:custGeom>
              <a:avLst/>
              <a:gdLst/>
              <a:ahLst/>
              <a:cxnLst/>
              <a:rect l="l" t="t" r="r" b="b"/>
              <a:pathLst>
                <a:path w="2930" h="643" extrusionOk="0">
                  <a:moveTo>
                    <a:pt x="0" y="642"/>
                  </a:moveTo>
                  <a:lnTo>
                    <a:pt x="2930" y="642"/>
                  </a:lnTo>
                  <a:lnTo>
                    <a:pt x="293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3"/>
            <p:cNvSpPr/>
            <p:nvPr/>
          </p:nvSpPr>
          <p:spPr>
            <a:xfrm>
              <a:off x="1616880" y="472099"/>
              <a:ext cx="220397" cy="104526"/>
            </a:xfrm>
            <a:custGeom>
              <a:avLst/>
              <a:gdLst/>
              <a:ahLst/>
              <a:cxnLst/>
              <a:rect l="l" t="t" r="r" b="b"/>
              <a:pathLst>
                <a:path w="8120" h="3851" extrusionOk="0">
                  <a:moveTo>
                    <a:pt x="1" y="2484"/>
                  </a:moveTo>
                  <a:cubicBezTo>
                    <a:pt x="921" y="949"/>
                    <a:pt x="3711" y="1"/>
                    <a:pt x="8119" y="1423"/>
                  </a:cubicBezTo>
                  <a:cubicBezTo>
                    <a:pt x="7729" y="2233"/>
                    <a:pt x="7366" y="3042"/>
                    <a:pt x="6975" y="3851"/>
                  </a:cubicBezTo>
                  <a:cubicBezTo>
                    <a:pt x="4660" y="3404"/>
                    <a:pt x="2344" y="2930"/>
                    <a:pt x="1" y="24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3"/>
            <p:cNvSpPr/>
            <p:nvPr/>
          </p:nvSpPr>
          <p:spPr>
            <a:xfrm>
              <a:off x="1621440" y="482712"/>
              <a:ext cx="208264" cy="93913"/>
            </a:xfrm>
            <a:custGeom>
              <a:avLst/>
              <a:gdLst/>
              <a:ahLst/>
              <a:cxnLst/>
              <a:rect l="l" t="t" r="r" b="b"/>
              <a:pathLst>
                <a:path w="7673" h="3460" extrusionOk="0">
                  <a:moveTo>
                    <a:pt x="7672" y="1311"/>
                  </a:moveTo>
                  <a:lnTo>
                    <a:pt x="6807" y="3460"/>
                  </a:lnTo>
                  <a:lnTo>
                    <a:pt x="0" y="2120"/>
                  </a:lnTo>
                  <a:cubicBezTo>
                    <a:pt x="1004" y="726"/>
                    <a:pt x="3515" y="0"/>
                    <a:pt x="7672" y="1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3"/>
            <p:cNvSpPr/>
            <p:nvPr/>
          </p:nvSpPr>
          <p:spPr>
            <a:xfrm>
              <a:off x="1628253" y="500870"/>
              <a:ext cx="196159" cy="75755"/>
            </a:xfrm>
            <a:custGeom>
              <a:avLst/>
              <a:gdLst/>
              <a:ahLst/>
              <a:cxnLst/>
              <a:rect l="l" t="t" r="r" b="b"/>
              <a:pathLst>
                <a:path w="7227" h="2791" extrusionOk="0">
                  <a:moveTo>
                    <a:pt x="7226" y="1173"/>
                  </a:moveTo>
                  <a:lnTo>
                    <a:pt x="6556" y="2791"/>
                  </a:lnTo>
                  <a:lnTo>
                    <a:pt x="0" y="1507"/>
                  </a:lnTo>
                  <a:cubicBezTo>
                    <a:pt x="1172" y="419"/>
                    <a:pt x="3543" y="1"/>
                    <a:pt x="7226" y="11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3"/>
            <p:cNvSpPr/>
            <p:nvPr/>
          </p:nvSpPr>
          <p:spPr>
            <a:xfrm>
              <a:off x="1514661" y="510723"/>
              <a:ext cx="830723" cy="119671"/>
            </a:xfrm>
            <a:custGeom>
              <a:avLst/>
              <a:gdLst/>
              <a:ahLst/>
              <a:cxnLst/>
              <a:rect l="l" t="t" r="r" b="b"/>
              <a:pathLst>
                <a:path w="30606" h="4409" extrusionOk="0">
                  <a:moveTo>
                    <a:pt x="0" y="2316"/>
                  </a:moveTo>
                  <a:cubicBezTo>
                    <a:pt x="921" y="1758"/>
                    <a:pt x="2400" y="1312"/>
                    <a:pt x="3767" y="1061"/>
                  </a:cubicBezTo>
                  <a:cubicBezTo>
                    <a:pt x="5580" y="1144"/>
                    <a:pt x="9207" y="810"/>
                    <a:pt x="11885" y="0"/>
                  </a:cubicBezTo>
                  <a:lnTo>
                    <a:pt x="19139" y="893"/>
                  </a:lnTo>
                  <a:lnTo>
                    <a:pt x="30606" y="1005"/>
                  </a:lnTo>
                  <a:lnTo>
                    <a:pt x="30410" y="4408"/>
                  </a:lnTo>
                  <a:lnTo>
                    <a:pt x="11830" y="4408"/>
                  </a:lnTo>
                  <a:lnTo>
                    <a:pt x="8231" y="4213"/>
                  </a:lnTo>
                  <a:lnTo>
                    <a:pt x="6724" y="2902"/>
                  </a:lnTo>
                  <a:cubicBezTo>
                    <a:pt x="5692" y="2902"/>
                    <a:pt x="4659" y="2874"/>
                    <a:pt x="3655" y="2874"/>
                  </a:cubicBezTo>
                  <a:cubicBezTo>
                    <a:pt x="2204" y="2846"/>
                    <a:pt x="1172" y="2790"/>
                    <a:pt x="0" y="2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3"/>
            <p:cNvSpPr/>
            <p:nvPr/>
          </p:nvSpPr>
          <p:spPr>
            <a:xfrm>
              <a:off x="1609307" y="510723"/>
              <a:ext cx="232503" cy="37131"/>
            </a:xfrm>
            <a:custGeom>
              <a:avLst/>
              <a:gdLst/>
              <a:ahLst/>
              <a:cxnLst/>
              <a:rect l="l" t="t" r="r" b="b"/>
              <a:pathLst>
                <a:path w="8566" h="1368" extrusionOk="0">
                  <a:moveTo>
                    <a:pt x="1" y="1116"/>
                  </a:moveTo>
                  <a:cubicBezTo>
                    <a:pt x="112" y="1088"/>
                    <a:pt x="196" y="1061"/>
                    <a:pt x="280" y="1061"/>
                  </a:cubicBezTo>
                  <a:cubicBezTo>
                    <a:pt x="2093" y="1144"/>
                    <a:pt x="5720" y="810"/>
                    <a:pt x="8398" y="0"/>
                  </a:cubicBezTo>
                  <a:lnTo>
                    <a:pt x="8566" y="28"/>
                  </a:lnTo>
                  <a:cubicBezTo>
                    <a:pt x="6752" y="726"/>
                    <a:pt x="2679" y="1367"/>
                    <a:pt x="1"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3"/>
            <p:cNvSpPr/>
            <p:nvPr/>
          </p:nvSpPr>
          <p:spPr>
            <a:xfrm>
              <a:off x="1514650" y="530038"/>
              <a:ext cx="826951" cy="100366"/>
            </a:xfrm>
            <a:custGeom>
              <a:avLst/>
              <a:gdLst/>
              <a:ahLst/>
              <a:cxnLst/>
              <a:rect l="l" t="t" r="r" b="b"/>
              <a:pathLst>
                <a:path w="30467" h="3544" extrusionOk="0">
                  <a:moveTo>
                    <a:pt x="0" y="1451"/>
                  </a:moveTo>
                  <a:lnTo>
                    <a:pt x="28" y="1423"/>
                  </a:lnTo>
                  <a:cubicBezTo>
                    <a:pt x="5245" y="0"/>
                    <a:pt x="12639" y="140"/>
                    <a:pt x="19000" y="279"/>
                  </a:cubicBezTo>
                  <a:lnTo>
                    <a:pt x="30466" y="530"/>
                  </a:lnTo>
                  <a:lnTo>
                    <a:pt x="30271" y="3543"/>
                  </a:lnTo>
                  <a:lnTo>
                    <a:pt x="11830" y="3543"/>
                  </a:lnTo>
                  <a:lnTo>
                    <a:pt x="8231" y="3348"/>
                  </a:lnTo>
                  <a:lnTo>
                    <a:pt x="6724" y="2037"/>
                  </a:lnTo>
                  <a:cubicBezTo>
                    <a:pt x="5692" y="2037"/>
                    <a:pt x="4659" y="2009"/>
                    <a:pt x="3655" y="2009"/>
                  </a:cubicBezTo>
                  <a:cubicBezTo>
                    <a:pt x="2204" y="1981"/>
                    <a:pt x="1172" y="1925"/>
                    <a:pt x="0" y="14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3"/>
            <p:cNvSpPr/>
            <p:nvPr/>
          </p:nvSpPr>
          <p:spPr>
            <a:xfrm>
              <a:off x="1514661" y="553119"/>
              <a:ext cx="828443" cy="77275"/>
            </a:xfrm>
            <a:custGeom>
              <a:avLst/>
              <a:gdLst/>
              <a:ahLst/>
              <a:cxnLst/>
              <a:rect l="l" t="t" r="r" b="b"/>
              <a:pathLst>
                <a:path w="30522" h="2847" extrusionOk="0">
                  <a:moveTo>
                    <a:pt x="0" y="754"/>
                  </a:moveTo>
                  <a:lnTo>
                    <a:pt x="0" y="754"/>
                  </a:lnTo>
                  <a:cubicBezTo>
                    <a:pt x="1423" y="894"/>
                    <a:pt x="2986" y="977"/>
                    <a:pt x="4269" y="894"/>
                  </a:cubicBezTo>
                  <a:cubicBezTo>
                    <a:pt x="9235" y="587"/>
                    <a:pt x="12360" y="1"/>
                    <a:pt x="19251" y="252"/>
                  </a:cubicBezTo>
                  <a:lnTo>
                    <a:pt x="30522" y="670"/>
                  </a:lnTo>
                  <a:lnTo>
                    <a:pt x="30410" y="2846"/>
                  </a:lnTo>
                  <a:lnTo>
                    <a:pt x="11830" y="2846"/>
                  </a:lnTo>
                  <a:lnTo>
                    <a:pt x="8231" y="2651"/>
                  </a:lnTo>
                  <a:lnTo>
                    <a:pt x="6724" y="1340"/>
                  </a:lnTo>
                  <a:cubicBezTo>
                    <a:pt x="5692" y="1340"/>
                    <a:pt x="4659" y="1312"/>
                    <a:pt x="3655" y="1312"/>
                  </a:cubicBezTo>
                  <a:cubicBezTo>
                    <a:pt x="2204" y="1284"/>
                    <a:pt x="1172" y="1228"/>
                    <a:pt x="0"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3"/>
            <p:cNvSpPr/>
            <p:nvPr/>
          </p:nvSpPr>
          <p:spPr>
            <a:xfrm>
              <a:off x="1685035" y="589463"/>
              <a:ext cx="655817" cy="40931"/>
            </a:xfrm>
            <a:custGeom>
              <a:avLst/>
              <a:gdLst/>
              <a:ahLst/>
              <a:cxnLst/>
              <a:rect l="l" t="t" r="r" b="b"/>
              <a:pathLst>
                <a:path w="24162" h="1508" extrusionOk="0">
                  <a:moveTo>
                    <a:pt x="24161" y="894"/>
                  </a:moveTo>
                  <a:lnTo>
                    <a:pt x="24133" y="1507"/>
                  </a:lnTo>
                  <a:lnTo>
                    <a:pt x="2177" y="1507"/>
                  </a:lnTo>
                  <a:lnTo>
                    <a:pt x="447" y="1"/>
                  </a:lnTo>
                  <a:lnTo>
                    <a:pt x="1" y="1"/>
                  </a:lnTo>
                  <a:lnTo>
                    <a:pt x="12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3"/>
            <p:cNvSpPr/>
            <p:nvPr/>
          </p:nvSpPr>
          <p:spPr>
            <a:xfrm>
              <a:off x="1688835" y="589463"/>
              <a:ext cx="638392" cy="36398"/>
            </a:xfrm>
            <a:custGeom>
              <a:avLst/>
              <a:gdLst/>
              <a:ahLst/>
              <a:cxnLst/>
              <a:rect l="l" t="t" r="r" b="b"/>
              <a:pathLst>
                <a:path w="23520" h="1341" extrusionOk="0">
                  <a:moveTo>
                    <a:pt x="1841" y="1340"/>
                  </a:moveTo>
                  <a:lnTo>
                    <a:pt x="307" y="1"/>
                  </a:lnTo>
                  <a:lnTo>
                    <a:pt x="0" y="1"/>
                  </a:lnTo>
                  <a:lnTo>
                    <a:pt x="0" y="1"/>
                  </a:lnTo>
                  <a:lnTo>
                    <a:pt x="12610" y="1"/>
                  </a:lnTo>
                  <a:lnTo>
                    <a:pt x="23519" y="866"/>
                  </a:lnTo>
                  <a:lnTo>
                    <a:pt x="23491" y="13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3"/>
            <p:cNvSpPr/>
            <p:nvPr/>
          </p:nvSpPr>
          <p:spPr>
            <a:xfrm>
              <a:off x="1697168" y="589463"/>
              <a:ext cx="211277" cy="20493"/>
            </a:xfrm>
            <a:custGeom>
              <a:avLst/>
              <a:gdLst/>
              <a:ahLst/>
              <a:cxnLst/>
              <a:rect l="l" t="t" r="r" b="b"/>
              <a:pathLst>
                <a:path w="7784" h="755" extrusionOk="0">
                  <a:moveTo>
                    <a:pt x="670" y="587"/>
                  </a:moveTo>
                  <a:lnTo>
                    <a:pt x="0" y="1"/>
                  </a:lnTo>
                  <a:lnTo>
                    <a:pt x="7784" y="1"/>
                  </a:lnTo>
                  <a:lnTo>
                    <a:pt x="7784" y="336"/>
                  </a:lnTo>
                  <a:cubicBezTo>
                    <a:pt x="5412" y="419"/>
                    <a:pt x="3292" y="754"/>
                    <a:pt x="670" y="5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3"/>
            <p:cNvSpPr/>
            <p:nvPr/>
          </p:nvSpPr>
          <p:spPr>
            <a:xfrm>
              <a:off x="1880407" y="589463"/>
              <a:ext cx="460445" cy="40931"/>
            </a:xfrm>
            <a:custGeom>
              <a:avLst/>
              <a:gdLst/>
              <a:ahLst/>
              <a:cxnLst/>
              <a:rect l="l" t="t" r="r" b="b"/>
              <a:pathLst>
                <a:path w="16964" h="1508" extrusionOk="0">
                  <a:moveTo>
                    <a:pt x="16963" y="894"/>
                  </a:moveTo>
                  <a:lnTo>
                    <a:pt x="16935" y="1507"/>
                  </a:lnTo>
                  <a:lnTo>
                    <a:pt x="1200" y="1507"/>
                  </a:lnTo>
                  <a:lnTo>
                    <a:pt x="1" y="1"/>
                  </a:lnTo>
                  <a:lnTo>
                    <a:pt x="5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3"/>
            <p:cNvSpPr/>
            <p:nvPr/>
          </p:nvSpPr>
          <p:spPr>
            <a:xfrm>
              <a:off x="2114402" y="359268"/>
              <a:ext cx="399863" cy="178733"/>
            </a:xfrm>
            <a:custGeom>
              <a:avLst/>
              <a:gdLst/>
              <a:ahLst/>
              <a:cxnLst/>
              <a:rect l="l" t="t" r="r" b="b"/>
              <a:pathLst>
                <a:path w="14732" h="6585" extrusionOk="0">
                  <a:moveTo>
                    <a:pt x="0" y="6501"/>
                  </a:moveTo>
                  <a:lnTo>
                    <a:pt x="4408" y="5162"/>
                  </a:lnTo>
                  <a:lnTo>
                    <a:pt x="11941" y="1"/>
                  </a:lnTo>
                  <a:lnTo>
                    <a:pt x="14731" y="1"/>
                  </a:lnTo>
                  <a:lnTo>
                    <a:pt x="12639" y="5246"/>
                  </a:lnTo>
                  <a:lnTo>
                    <a:pt x="13559" y="5246"/>
                  </a:lnTo>
                  <a:lnTo>
                    <a:pt x="13029" y="6250"/>
                  </a:lnTo>
                  <a:lnTo>
                    <a:pt x="8314" y="65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3"/>
            <p:cNvSpPr/>
            <p:nvPr/>
          </p:nvSpPr>
          <p:spPr>
            <a:xfrm>
              <a:off x="2137875" y="365325"/>
              <a:ext cx="374105" cy="178728"/>
            </a:xfrm>
            <a:custGeom>
              <a:avLst/>
              <a:gdLst/>
              <a:ahLst/>
              <a:cxnLst/>
              <a:rect l="l" t="t" r="r" b="b"/>
              <a:pathLst>
                <a:path w="13783" h="6390" extrusionOk="0">
                  <a:moveTo>
                    <a:pt x="13782" y="1"/>
                  </a:moveTo>
                  <a:cubicBezTo>
                    <a:pt x="13085" y="1731"/>
                    <a:pt x="12332" y="3516"/>
                    <a:pt x="11662" y="5246"/>
                  </a:cubicBezTo>
                  <a:lnTo>
                    <a:pt x="12583" y="5246"/>
                  </a:lnTo>
                  <a:lnTo>
                    <a:pt x="12108" y="6167"/>
                  </a:lnTo>
                  <a:cubicBezTo>
                    <a:pt x="12053" y="6250"/>
                    <a:pt x="11969" y="6278"/>
                    <a:pt x="11885" y="6306"/>
                  </a:cubicBezTo>
                  <a:lnTo>
                    <a:pt x="7477" y="6390"/>
                  </a:lnTo>
                  <a:lnTo>
                    <a:pt x="0" y="6278"/>
                  </a:lnTo>
                  <a:lnTo>
                    <a:pt x="3739" y="5162"/>
                  </a:lnTo>
                  <a:lnTo>
                    <a:pt x="1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3"/>
            <p:cNvSpPr/>
            <p:nvPr/>
          </p:nvSpPr>
          <p:spPr>
            <a:xfrm>
              <a:off x="2330972" y="522068"/>
              <a:ext cx="140870" cy="16693"/>
            </a:xfrm>
            <a:custGeom>
              <a:avLst/>
              <a:gdLst/>
              <a:ahLst/>
              <a:cxnLst/>
              <a:rect l="l" t="t" r="r" b="b"/>
              <a:pathLst>
                <a:path w="5190" h="615" extrusionOk="0">
                  <a:moveTo>
                    <a:pt x="5190" y="1"/>
                  </a:moveTo>
                  <a:lnTo>
                    <a:pt x="4994" y="392"/>
                  </a:lnTo>
                  <a:cubicBezTo>
                    <a:pt x="4939" y="475"/>
                    <a:pt x="4855" y="503"/>
                    <a:pt x="4771" y="531"/>
                  </a:cubicBezTo>
                  <a:lnTo>
                    <a:pt x="363" y="615"/>
                  </a:lnTo>
                  <a:lnTo>
                    <a:pt x="196" y="615"/>
                  </a:lnTo>
                  <a:lnTo>
                    <a:pt x="1" y="587"/>
                  </a:lnTo>
                  <a:cubicBezTo>
                    <a:pt x="2009" y="475"/>
                    <a:pt x="3990" y="336"/>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3"/>
            <p:cNvSpPr/>
            <p:nvPr/>
          </p:nvSpPr>
          <p:spPr>
            <a:xfrm>
              <a:off x="2252964" y="500110"/>
              <a:ext cx="226450" cy="11400"/>
            </a:xfrm>
            <a:custGeom>
              <a:avLst/>
              <a:gdLst/>
              <a:ahLst/>
              <a:cxnLst/>
              <a:rect l="l" t="t" r="r" b="b"/>
              <a:pathLst>
                <a:path w="8343" h="420" extrusionOk="0">
                  <a:moveTo>
                    <a:pt x="7506" y="29"/>
                  </a:moveTo>
                  <a:lnTo>
                    <a:pt x="7422" y="280"/>
                  </a:lnTo>
                  <a:lnTo>
                    <a:pt x="8343" y="280"/>
                  </a:lnTo>
                  <a:lnTo>
                    <a:pt x="8259" y="419"/>
                  </a:lnTo>
                  <a:lnTo>
                    <a:pt x="1" y="308"/>
                  </a:lnTo>
                  <a:cubicBezTo>
                    <a:pt x="1814" y="85"/>
                    <a:pt x="3684" y="1"/>
                    <a:pt x="750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3"/>
            <p:cNvSpPr/>
            <p:nvPr/>
          </p:nvSpPr>
          <p:spPr>
            <a:xfrm>
              <a:off x="2338545" y="538734"/>
              <a:ext cx="44704" cy="76515"/>
            </a:xfrm>
            <a:custGeom>
              <a:avLst/>
              <a:gdLst/>
              <a:ahLst/>
              <a:cxnLst/>
              <a:rect l="l" t="t" r="r" b="b"/>
              <a:pathLst>
                <a:path w="1647" h="2819" extrusionOk="0">
                  <a:moveTo>
                    <a:pt x="84" y="1"/>
                  </a:moveTo>
                  <a:lnTo>
                    <a:pt x="1647" y="56"/>
                  </a:lnTo>
                  <a:lnTo>
                    <a:pt x="1535" y="2819"/>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3"/>
            <p:cNvSpPr/>
            <p:nvPr/>
          </p:nvSpPr>
          <p:spPr>
            <a:xfrm>
              <a:off x="2339305" y="550867"/>
              <a:ext cx="43184" cy="38624"/>
            </a:xfrm>
            <a:custGeom>
              <a:avLst/>
              <a:gdLst/>
              <a:ahLst/>
              <a:cxnLst/>
              <a:rect l="l" t="t" r="r" b="b"/>
              <a:pathLst>
                <a:path w="1591" h="1423" extrusionOk="0">
                  <a:moveTo>
                    <a:pt x="1591" y="28"/>
                  </a:moveTo>
                  <a:lnTo>
                    <a:pt x="1535" y="1423"/>
                  </a:lnTo>
                  <a:lnTo>
                    <a:pt x="0" y="1367"/>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3"/>
            <p:cNvSpPr/>
            <p:nvPr/>
          </p:nvSpPr>
          <p:spPr>
            <a:xfrm>
              <a:off x="2421845" y="549347"/>
              <a:ext cx="31838" cy="61369"/>
            </a:xfrm>
            <a:custGeom>
              <a:avLst/>
              <a:gdLst/>
              <a:ahLst/>
              <a:cxnLst/>
              <a:rect l="l" t="t" r="r" b="b"/>
              <a:pathLst>
                <a:path w="1173" h="2261" extrusionOk="0">
                  <a:moveTo>
                    <a:pt x="84" y="0"/>
                  </a:moveTo>
                  <a:lnTo>
                    <a:pt x="1172" y="56"/>
                  </a:lnTo>
                  <a:lnTo>
                    <a:pt x="1088" y="2260"/>
                  </a:lnTo>
                  <a:lnTo>
                    <a:pt x="0" y="2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3"/>
            <p:cNvSpPr/>
            <p:nvPr/>
          </p:nvSpPr>
          <p:spPr>
            <a:xfrm>
              <a:off x="2423365" y="559172"/>
              <a:ext cx="30318" cy="27305"/>
            </a:xfrm>
            <a:custGeom>
              <a:avLst/>
              <a:gdLst/>
              <a:ahLst/>
              <a:cxnLst/>
              <a:rect l="l" t="t" r="r" b="b"/>
              <a:pathLst>
                <a:path w="1117" h="1006" extrusionOk="0">
                  <a:moveTo>
                    <a:pt x="1116" y="29"/>
                  </a:moveTo>
                  <a:lnTo>
                    <a:pt x="1060" y="1005"/>
                  </a:lnTo>
                  <a:lnTo>
                    <a:pt x="0" y="977"/>
                  </a:lnTo>
                  <a:lnTo>
                    <a:pt x="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3"/>
            <p:cNvSpPr/>
            <p:nvPr/>
          </p:nvSpPr>
          <p:spPr>
            <a:xfrm>
              <a:off x="2380181" y="540254"/>
              <a:ext cx="44731" cy="74995"/>
            </a:xfrm>
            <a:custGeom>
              <a:avLst/>
              <a:gdLst/>
              <a:ahLst/>
              <a:cxnLst/>
              <a:rect l="l" t="t" r="r" b="b"/>
              <a:pathLst>
                <a:path w="1648" h="2763" extrusionOk="0">
                  <a:moveTo>
                    <a:pt x="113" y="0"/>
                  </a:moveTo>
                  <a:lnTo>
                    <a:pt x="1647" y="335"/>
                  </a:lnTo>
                  <a:lnTo>
                    <a:pt x="1563" y="2567"/>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3"/>
            <p:cNvSpPr/>
            <p:nvPr/>
          </p:nvSpPr>
          <p:spPr>
            <a:xfrm>
              <a:off x="2422605" y="379706"/>
              <a:ext cx="83327" cy="114378"/>
            </a:xfrm>
            <a:custGeom>
              <a:avLst/>
              <a:gdLst/>
              <a:ahLst/>
              <a:cxnLst/>
              <a:rect l="l" t="t" r="r" b="b"/>
              <a:pathLst>
                <a:path w="3070" h="4214" extrusionOk="0">
                  <a:moveTo>
                    <a:pt x="2567" y="1"/>
                  </a:moveTo>
                  <a:cubicBezTo>
                    <a:pt x="2483" y="1"/>
                    <a:pt x="2428" y="29"/>
                    <a:pt x="2372" y="57"/>
                  </a:cubicBezTo>
                  <a:cubicBezTo>
                    <a:pt x="2316" y="112"/>
                    <a:pt x="2260" y="168"/>
                    <a:pt x="2232" y="224"/>
                  </a:cubicBezTo>
                  <a:lnTo>
                    <a:pt x="28" y="3963"/>
                  </a:lnTo>
                  <a:cubicBezTo>
                    <a:pt x="28" y="3963"/>
                    <a:pt x="28" y="3990"/>
                    <a:pt x="28" y="3990"/>
                  </a:cubicBezTo>
                  <a:cubicBezTo>
                    <a:pt x="0" y="4046"/>
                    <a:pt x="28" y="4102"/>
                    <a:pt x="56" y="4130"/>
                  </a:cubicBezTo>
                  <a:cubicBezTo>
                    <a:pt x="84" y="4186"/>
                    <a:pt x="140" y="4214"/>
                    <a:pt x="196" y="4214"/>
                  </a:cubicBezTo>
                  <a:lnTo>
                    <a:pt x="1367" y="4214"/>
                  </a:lnTo>
                  <a:lnTo>
                    <a:pt x="1423" y="4130"/>
                  </a:lnTo>
                  <a:lnTo>
                    <a:pt x="224" y="4130"/>
                  </a:lnTo>
                  <a:cubicBezTo>
                    <a:pt x="168" y="4130"/>
                    <a:pt x="140" y="4102"/>
                    <a:pt x="112" y="4074"/>
                  </a:cubicBezTo>
                  <a:cubicBezTo>
                    <a:pt x="112" y="4046"/>
                    <a:pt x="84" y="4018"/>
                    <a:pt x="112" y="3990"/>
                  </a:cubicBezTo>
                  <a:lnTo>
                    <a:pt x="112" y="3963"/>
                  </a:lnTo>
                  <a:lnTo>
                    <a:pt x="2316" y="252"/>
                  </a:lnTo>
                  <a:cubicBezTo>
                    <a:pt x="2316" y="196"/>
                    <a:pt x="2344" y="140"/>
                    <a:pt x="2400" y="112"/>
                  </a:cubicBezTo>
                  <a:cubicBezTo>
                    <a:pt x="2428" y="85"/>
                    <a:pt x="2483" y="85"/>
                    <a:pt x="2539" y="85"/>
                  </a:cubicBezTo>
                  <a:lnTo>
                    <a:pt x="3041" y="85"/>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3"/>
            <p:cNvSpPr/>
            <p:nvPr/>
          </p:nvSpPr>
          <p:spPr>
            <a:xfrm>
              <a:off x="2421845" y="377453"/>
              <a:ext cx="84847" cy="114351"/>
            </a:xfrm>
            <a:custGeom>
              <a:avLst/>
              <a:gdLst/>
              <a:ahLst/>
              <a:cxnLst/>
              <a:rect l="l" t="t" r="r" b="b"/>
              <a:pathLst>
                <a:path w="3126" h="4213" extrusionOk="0">
                  <a:moveTo>
                    <a:pt x="2539" y="0"/>
                  </a:moveTo>
                  <a:cubicBezTo>
                    <a:pt x="2456" y="0"/>
                    <a:pt x="2400" y="28"/>
                    <a:pt x="2344" y="56"/>
                  </a:cubicBezTo>
                  <a:cubicBezTo>
                    <a:pt x="2288" y="112"/>
                    <a:pt x="2232" y="168"/>
                    <a:pt x="2204" y="251"/>
                  </a:cubicBezTo>
                  <a:lnTo>
                    <a:pt x="0" y="3962"/>
                  </a:lnTo>
                  <a:cubicBezTo>
                    <a:pt x="0" y="3990"/>
                    <a:pt x="0" y="3990"/>
                    <a:pt x="0" y="3990"/>
                  </a:cubicBezTo>
                  <a:cubicBezTo>
                    <a:pt x="0" y="4046"/>
                    <a:pt x="0" y="4101"/>
                    <a:pt x="28" y="4157"/>
                  </a:cubicBezTo>
                  <a:cubicBezTo>
                    <a:pt x="56" y="4185"/>
                    <a:pt x="112" y="4213"/>
                    <a:pt x="168" y="4213"/>
                  </a:cubicBezTo>
                  <a:lnTo>
                    <a:pt x="1451" y="4213"/>
                  </a:lnTo>
                  <a:lnTo>
                    <a:pt x="1479" y="4129"/>
                  </a:lnTo>
                  <a:lnTo>
                    <a:pt x="196" y="4129"/>
                  </a:lnTo>
                  <a:cubicBezTo>
                    <a:pt x="168" y="4129"/>
                    <a:pt x="112" y="4129"/>
                    <a:pt x="112" y="4101"/>
                  </a:cubicBezTo>
                  <a:cubicBezTo>
                    <a:pt x="84" y="4073"/>
                    <a:pt x="84" y="4018"/>
                    <a:pt x="84" y="3990"/>
                  </a:cubicBezTo>
                  <a:lnTo>
                    <a:pt x="2288" y="251"/>
                  </a:lnTo>
                  <a:cubicBezTo>
                    <a:pt x="2316" y="195"/>
                    <a:pt x="2344" y="168"/>
                    <a:pt x="2372" y="140"/>
                  </a:cubicBezTo>
                  <a:cubicBezTo>
                    <a:pt x="2428" y="84"/>
                    <a:pt x="2456" y="84"/>
                    <a:pt x="2511" y="84"/>
                  </a:cubicBezTo>
                  <a:lnTo>
                    <a:pt x="3097" y="84"/>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3"/>
            <p:cNvSpPr/>
            <p:nvPr/>
          </p:nvSpPr>
          <p:spPr>
            <a:xfrm>
              <a:off x="2423365" y="559172"/>
              <a:ext cx="30318" cy="27305"/>
            </a:xfrm>
            <a:custGeom>
              <a:avLst/>
              <a:gdLst/>
              <a:ahLst/>
              <a:cxnLst/>
              <a:rect l="l" t="t" r="r" b="b"/>
              <a:pathLst>
                <a:path w="1117" h="1006" extrusionOk="0">
                  <a:moveTo>
                    <a:pt x="1060" y="1005"/>
                  </a:moveTo>
                  <a:lnTo>
                    <a:pt x="0" y="977"/>
                  </a:lnTo>
                  <a:lnTo>
                    <a:pt x="56" y="1"/>
                  </a:lnTo>
                  <a:lnTo>
                    <a:pt x="1116" y="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3"/>
            <p:cNvSpPr/>
            <p:nvPr/>
          </p:nvSpPr>
          <p:spPr>
            <a:xfrm>
              <a:off x="2424125" y="562972"/>
              <a:ext cx="28798" cy="10640"/>
            </a:xfrm>
            <a:custGeom>
              <a:avLst/>
              <a:gdLst/>
              <a:ahLst/>
              <a:cxnLst/>
              <a:rect l="l" t="t" r="r" b="b"/>
              <a:pathLst>
                <a:path w="1061" h="392" extrusionOk="0">
                  <a:moveTo>
                    <a:pt x="1060" y="391"/>
                  </a:moveTo>
                  <a:lnTo>
                    <a:pt x="0" y="335"/>
                  </a:lnTo>
                  <a:lnTo>
                    <a:pt x="0" y="0"/>
                  </a:lnTo>
                  <a:lnTo>
                    <a:pt x="1060" y="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3"/>
            <p:cNvSpPr/>
            <p:nvPr/>
          </p:nvSpPr>
          <p:spPr>
            <a:xfrm>
              <a:off x="2340065" y="556919"/>
              <a:ext cx="42424" cy="15933"/>
            </a:xfrm>
            <a:custGeom>
              <a:avLst/>
              <a:gdLst/>
              <a:ahLst/>
              <a:cxnLst/>
              <a:rect l="l" t="t" r="r" b="b"/>
              <a:pathLst>
                <a:path w="1563" h="587" extrusionOk="0">
                  <a:moveTo>
                    <a:pt x="1535" y="586"/>
                  </a:moveTo>
                  <a:lnTo>
                    <a:pt x="0" y="530"/>
                  </a:lnTo>
                  <a:lnTo>
                    <a:pt x="28" y="0"/>
                  </a:lnTo>
                  <a:lnTo>
                    <a:pt x="1563" y="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3"/>
            <p:cNvSpPr/>
            <p:nvPr/>
          </p:nvSpPr>
          <p:spPr>
            <a:xfrm>
              <a:off x="2380941" y="551599"/>
              <a:ext cx="43211" cy="37891"/>
            </a:xfrm>
            <a:custGeom>
              <a:avLst/>
              <a:gdLst/>
              <a:ahLst/>
              <a:cxnLst/>
              <a:rect l="l" t="t" r="r" b="b"/>
              <a:pathLst>
                <a:path w="1592" h="1396" extrusionOk="0">
                  <a:moveTo>
                    <a:pt x="57" y="1"/>
                  </a:moveTo>
                  <a:lnTo>
                    <a:pt x="1591" y="252"/>
                  </a:lnTo>
                  <a:lnTo>
                    <a:pt x="1563" y="1284"/>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3"/>
            <p:cNvSpPr/>
            <p:nvPr/>
          </p:nvSpPr>
          <p:spPr>
            <a:xfrm>
              <a:off x="2381701" y="558439"/>
              <a:ext cx="42451" cy="14413"/>
            </a:xfrm>
            <a:custGeom>
              <a:avLst/>
              <a:gdLst/>
              <a:ahLst/>
              <a:cxnLst/>
              <a:rect l="l" t="t" r="r" b="b"/>
              <a:pathLst>
                <a:path w="1564" h="531" extrusionOk="0">
                  <a:moveTo>
                    <a:pt x="29" y="0"/>
                  </a:moveTo>
                  <a:lnTo>
                    <a:pt x="1563" y="167"/>
                  </a:lnTo>
                  <a:lnTo>
                    <a:pt x="1563" y="502"/>
                  </a:lnTo>
                  <a:lnTo>
                    <a:pt x="1" y="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3"/>
            <p:cNvSpPr/>
            <p:nvPr/>
          </p:nvSpPr>
          <p:spPr>
            <a:xfrm>
              <a:off x="2335505" y="538734"/>
              <a:ext cx="5347" cy="66662"/>
            </a:xfrm>
            <a:custGeom>
              <a:avLst/>
              <a:gdLst/>
              <a:ahLst/>
              <a:cxnLst/>
              <a:rect l="l" t="t" r="r" b="b"/>
              <a:pathLst>
                <a:path w="197" h="2456" extrusionOk="0">
                  <a:moveTo>
                    <a:pt x="196" y="1"/>
                  </a:moveTo>
                  <a:lnTo>
                    <a:pt x="113" y="2456"/>
                  </a:lnTo>
                  <a:lnTo>
                    <a:pt x="1" y="2456"/>
                  </a:lnTo>
                  <a:lnTo>
                    <a:pt x="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3"/>
            <p:cNvSpPr/>
            <p:nvPr/>
          </p:nvSpPr>
          <p:spPr>
            <a:xfrm>
              <a:off x="2049287"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3"/>
            <p:cNvSpPr/>
            <p:nvPr/>
          </p:nvSpPr>
          <p:spPr>
            <a:xfrm>
              <a:off x="2056100"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3"/>
            <p:cNvSpPr/>
            <p:nvPr/>
          </p:nvSpPr>
          <p:spPr>
            <a:xfrm>
              <a:off x="2026569" y="633407"/>
              <a:ext cx="135577" cy="12133"/>
            </a:xfrm>
            <a:custGeom>
              <a:avLst/>
              <a:gdLst/>
              <a:ahLst/>
              <a:cxnLst/>
              <a:rect l="l" t="t" r="r" b="b"/>
              <a:pathLst>
                <a:path w="4995" h="447" extrusionOk="0">
                  <a:moveTo>
                    <a:pt x="195" y="0"/>
                  </a:moveTo>
                  <a:lnTo>
                    <a:pt x="4771" y="0"/>
                  </a:lnTo>
                  <a:cubicBezTo>
                    <a:pt x="4882" y="0"/>
                    <a:pt x="4994" y="112"/>
                    <a:pt x="4994" y="223"/>
                  </a:cubicBezTo>
                  <a:cubicBezTo>
                    <a:pt x="4994" y="335"/>
                    <a:pt x="4882" y="446"/>
                    <a:pt x="4771" y="446"/>
                  </a:cubicBezTo>
                  <a:lnTo>
                    <a:pt x="195" y="446"/>
                  </a:lnTo>
                  <a:cubicBezTo>
                    <a:pt x="84" y="446"/>
                    <a:pt x="0" y="335"/>
                    <a:pt x="0" y="223"/>
                  </a:cubicBezTo>
                  <a:cubicBezTo>
                    <a:pt x="0" y="112"/>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3"/>
            <p:cNvSpPr/>
            <p:nvPr/>
          </p:nvSpPr>
          <p:spPr>
            <a:xfrm>
              <a:off x="2028822" y="636420"/>
              <a:ext cx="133324" cy="9120"/>
            </a:xfrm>
            <a:custGeom>
              <a:avLst/>
              <a:gdLst/>
              <a:ahLst/>
              <a:cxnLst/>
              <a:rect l="l" t="t" r="r" b="b"/>
              <a:pathLst>
                <a:path w="4912" h="336" extrusionOk="0">
                  <a:moveTo>
                    <a:pt x="4883" y="29"/>
                  </a:moveTo>
                  <a:cubicBezTo>
                    <a:pt x="4911" y="56"/>
                    <a:pt x="4911" y="84"/>
                    <a:pt x="4911" y="112"/>
                  </a:cubicBezTo>
                  <a:cubicBezTo>
                    <a:pt x="4911" y="224"/>
                    <a:pt x="4799" y="335"/>
                    <a:pt x="4688" y="335"/>
                  </a:cubicBezTo>
                  <a:lnTo>
                    <a:pt x="112" y="335"/>
                  </a:lnTo>
                  <a:cubicBezTo>
                    <a:pt x="84" y="335"/>
                    <a:pt x="29" y="308"/>
                    <a:pt x="1" y="280"/>
                  </a:cubicBezTo>
                  <a:cubicBezTo>
                    <a:pt x="1" y="280"/>
                    <a:pt x="1" y="252"/>
                    <a:pt x="1" y="224"/>
                  </a:cubicBezTo>
                  <a:cubicBezTo>
                    <a:pt x="1" y="112"/>
                    <a:pt x="84" y="1"/>
                    <a:pt x="196" y="1"/>
                  </a:cubicBezTo>
                  <a:lnTo>
                    <a:pt x="4772" y="1"/>
                  </a:lnTo>
                  <a:cubicBezTo>
                    <a:pt x="4827" y="1"/>
                    <a:pt x="4855" y="29"/>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3"/>
            <p:cNvSpPr/>
            <p:nvPr/>
          </p:nvSpPr>
          <p:spPr>
            <a:xfrm>
              <a:off x="2130308" y="627327"/>
              <a:ext cx="28038" cy="6107"/>
            </a:xfrm>
            <a:custGeom>
              <a:avLst/>
              <a:gdLst/>
              <a:ahLst/>
              <a:cxnLst/>
              <a:rect l="l" t="t" r="r" b="b"/>
              <a:pathLst>
                <a:path w="1033" h="225" extrusionOk="0">
                  <a:moveTo>
                    <a:pt x="168" y="1"/>
                  </a:moveTo>
                  <a:lnTo>
                    <a:pt x="1033"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3"/>
            <p:cNvSpPr/>
            <p:nvPr/>
          </p:nvSpPr>
          <p:spPr>
            <a:xfrm>
              <a:off x="2130308" y="644752"/>
              <a:ext cx="28038" cy="6080"/>
            </a:xfrm>
            <a:custGeom>
              <a:avLst/>
              <a:gdLst/>
              <a:ahLst/>
              <a:cxnLst/>
              <a:rect l="l" t="t" r="r" b="b"/>
              <a:pathLst>
                <a:path w="1033" h="224" extrusionOk="0">
                  <a:moveTo>
                    <a:pt x="168" y="224"/>
                  </a:moveTo>
                  <a:lnTo>
                    <a:pt x="1033"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3"/>
            <p:cNvSpPr/>
            <p:nvPr/>
          </p:nvSpPr>
          <p:spPr>
            <a:xfrm>
              <a:off x="2045487"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3"/>
            <p:cNvSpPr/>
            <p:nvPr/>
          </p:nvSpPr>
          <p:spPr>
            <a:xfrm>
              <a:off x="2118935"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3"/>
            <p:cNvSpPr/>
            <p:nvPr/>
          </p:nvSpPr>
          <p:spPr>
            <a:xfrm>
              <a:off x="2094724" y="610689"/>
              <a:ext cx="103766" cy="37131"/>
            </a:xfrm>
            <a:custGeom>
              <a:avLst/>
              <a:gdLst/>
              <a:ahLst/>
              <a:cxnLst/>
              <a:rect l="l" t="t" r="r" b="b"/>
              <a:pathLst>
                <a:path w="3823" h="1368" extrusionOk="0">
                  <a:moveTo>
                    <a:pt x="809" y="0"/>
                  </a:moveTo>
                  <a:lnTo>
                    <a:pt x="0" y="1367"/>
                  </a:lnTo>
                  <a:lnTo>
                    <a:pt x="2455" y="1367"/>
                  </a:lnTo>
                  <a:lnTo>
                    <a:pt x="3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3"/>
            <p:cNvSpPr/>
            <p:nvPr/>
          </p:nvSpPr>
          <p:spPr>
            <a:xfrm>
              <a:off x="2101536" y="610689"/>
              <a:ext cx="103006" cy="37131"/>
            </a:xfrm>
            <a:custGeom>
              <a:avLst/>
              <a:gdLst/>
              <a:ahLst/>
              <a:cxnLst/>
              <a:rect l="l" t="t" r="r" b="b"/>
              <a:pathLst>
                <a:path w="3795" h="1368" extrusionOk="0">
                  <a:moveTo>
                    <a:pt x="809" y="0"/>
                  </a:moveTo>
                  <a:lnTo>
                    <a:pt x="0" y="1367"/>
                  </a:lnTo>
                  <a:lnTo>
                    <a:pt x="2455" y="1367"/>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3"/>
            <p:cNvSpPr/>
            <p:nvPr/>
          </p:nvSpPr>
          <p:spPr>
            <a:xfrm>
              <a:off x="1877367" y="562212"/>
              <a:ext cx="517987" cy="87100"/>
            </a:xfrm>
            <a:custGeom>
              <a:avLst/>
              <a:gdLst/>
              <a:ahLst/>
              <a:cxnLst/>
              <a:rect l="l" t="t" r="r" b="b"/>
              <a:pathLst>
                <a:path w="19084" h="3209" extrusionOk="0">
                  <a:moveTo>
                    <a:pt x="113" y="1005"/>
                  </a:moveTo>
                  <a:lnTo>
                    <a:pt x="15736" y="3209"/>
                  </a:lnTo>
                  <a:cubicBezTo>
                    <a:pt x="15764" y="3209"/>
                    <a:pt x="15792" y="3209"/>
                    <a:pt x="15792" y="3209"/>
                  </a:cubicBezTo>
                  <a:lnTo>
                    <a:pt x="18861" y="2930"/>
                  </a:lnTo>
                  <a:cubicBezTo>
                    <a:pt x="19000" y="2930"/>
                    <a:pt x="19084" y="2818"/>
                    <a:pt x="19084" y="2707"/>
                  </a:cubicBezTo>
                  <a:lnTo>
                    <a:pt x="19084" y="1479"/>
                  </a:lnTo>
                  <a:lnTo>
                    <a:pt x="4688" y="224"/>
                  </a:lnTo>
                  <a:cubicBezTo>
                    <a:pt x="2093" y="1"/>
                    <a:pt x="1" y="475"/>
                    <a:pt x="113"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3"/>
            <p:cNvSpPr/>
            <p:nvPr/>
          </p:nvSpPr>
          <p:spPr>
            <a:xfrm>
              <a:off x="2305974" y="609929"/>
              <a:ext cx="89380" cy="39384"/>
            </a:xfrm>
            <a:custGeom>
              <a:avLst/>
              <a:gdLst/>
              <a:ahLst/>
              <a:cxnLst/>
              <a:rect l="l" t="t" r="r" b="b"/>
              <a:pathLst>
                <a:path w="3293" h="1451" extrusionOk="0">
                  <a:moveTo>
                    <a:pt x="1" y="1451"/>
                  </a:moveTo>
                  <a:lnTo>
                    <a:pt x="1" y="1451"/>
                  </a:lnTo>
                  <a:lnTo>
                    <a:pt x="3070" y="1172"/>
                  </a:lnTo>
                  <a:cubicBezTo>
                    <a:pt x="3209" y="1172"/>
                    <a:pt x="3293" y="1060"/>
                    <a:pt x="3293" y="949"/>
                  </a:cubicBezTo>
                  <a:lnTo>
                    <a:pt x="329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3"/>
            <p:cNvSpPr/>
            <p:nvPr/>
          </p:nvSpPr>
          <p:spPr>
            <a:xfrm>
              <a:off x="1884206" y="565252"/>
              <a:ext cx="511148" cy="77248"/>
            </a:xfrm>
            <a:custGeom>
              <a:avLst/>
              <a:gdLst/>
              <a:ahLst/>
              <a:cxnLst/>
              <a:rect l="l" t="t" r="r" b="b"/>
              <a:pathLst>
                <a:path w="18832" h="2846" extrusionOk="0">
                  <a:moveTo>
                    <a:pt x="18832" y="1367"/>
                  </a:moveTo>
                  <a:lnTo>
                    <a:pt x="16377" y="1172"/>
                  </a:lnTo>
                  <a:cubicBezTo>
                    <a:pt x="16014" y="1144"/>
                    <a:pt x="15986" y="921"/>
                    <a:pt x="15791" y="809"/>
                  </a:cubicBezTo>
                  <a:lnTo>
                    <a:pt x="4436" y="112"/>
                  </a:lnTo>
                  <a:cubicBezTo>
                    <a:pt x="2539" y="0"/>
                    <a:pt x="809" y="168"/>
                    <a:pt x="0" y="530"/>
                  </a:cubicBezTo>
                  <a:lnTo>
                    <a:pt x="15484" y="2846"/>
                  </a:lnTo>
                  <a:cubicBezTo>
                    <a:pt x="15484" y="2846"/>
                    <a:pt x="15512" y="2846"/>
                    <a:pt x="15540" y="2846"/>
                  </a:cubicBezTo>
                  <a:lnTo>
                    <a:pt x="18609" y="2651"/>
                  </a:lnTo>
                  <a:cubicBezTo>
                    <a:pt x="18748" y="2651"/>
                    <a:pt x="18832" y="2539"/>
                    <a:pt x="18832" y="24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3"/>
            <p:cNvSpPr/>
            <p:nvPr/>
          </p:nvSpPr>
          <p:spPr>
            <a:xfrm>
              <a:off x="2072005" y="647792"/>
              <a:ext cx="135550" cy="11373"/>
            </a:xfrm>
            <a:custGeom>
              <a:avLst/>
              <a:gdLst/>
              <a:ahLst/>
              <a:cxnLst/>
              <a:rect l="l" t="t" r="r" b="b"/>
              <a:pathLst>
                <a:path w="4994" h="419" extrusionOk="0">
                  <a:moveTo>
                    <a:pt x="195" y="0"/>
                  </a:moveTo>
                  <a:lnTo>
                    <a:pt x="4771" y="0"/>
                  </a:lnTo>
                  <a:cubicBezTo>
                    <a:pt x="4882" y="0"/>
                    <a:pt x="4994" y="84"/>
                    <a:pt x="4994" y="195"/>
                  </a:cubicBezTo>
                  <a:cubicBezTo>
                    <a:pt x="4994" y="335"/>
                    <a:pt x="4882" y="419"/>
                    <a:pt x="4771" y="419"/>
                  </a:cubicBezTo>
                  <a:lnTo>
                    <a:pt x="195" y="419"/>
                  </a:lnTo>
                  <a:cubicBezTo>
                    <a:pt x="84" y="419"/>
                    <a:pt x="0" y="335"/>
                    <a:pt x="0" y="195"/>
                  </a:cubicBezTo>
                  <a:cubicBezTo>
                    <a:pt x="0" y="84"/>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3"/>
            <p:cNvSpPr/>
            <p:nvPr/>
          </p:nvSpPr>
          <p:spPr>
            <a:xfrm>
              <a:off x="2074258" y="650805"/>
              <a:ext cx="133297" cy="8360"/>
            </a:xfrm>
            <a:custGeom>
              <a:avLst/>
              <a:gdLst/>
              <a:ahLst/>
              <a:cxnLst/>
              <a:rect l="l" t="t" r="r" b="b"/>
              <a:pathLst>
                <a:path w="4911" h="308" extrusionOk="0">
                  <a:moveTo>
                    <a:pt x="4883" y="29"/>
                  </a:moveTo>
                  <a:cubicBezTo>
                    <a:pt x="4911" y="57"/>
                    <a:pt x="4911" y="84"/>
                    <a:pt x="4911" y="84"/>
                  </a:cubicBezTo>
                  <a:cubicBezTo>
                    <a:pt x="4911" y="224"/>
                    <a:pt x="4799" y="308"/>
                    <a:pt x="4688" y="308"/>
                  </a:cubicBezTo>
                  <a:lnTo>
                    <a:pt x="112" y="308"/>
                  </a:lnTo>
                  <a:cubicBezTo>
                    <a:pt x="84" y="308"/>
                    <a:pt x="29" y="308"/>
                    <a:pt x="1" y="280"/>
                  </a:cubicBezTo>
                  <a:cubicBezTo>
                    <a:pt x="1" y="252"/>
                    <a:pt x="1" y="224"/>
                    <a:pt x="1" y="196"/>
                  </a:cubicBezTo>
                  <a:cubicBezTo>
                    <a:pt x="1" y="84"/>
                    <a:pt x="84" y="1"/>
                    <a:pt x="196" y="1"/>
                  </a:cubicBezTo>
                  <a:lnTo>
                    <a:pt x="4771" y="1"/>
                  </a:lnTo>
                  <a:cubicBezTo>
                    <a:pt x="4827" y="1"/>
                    <a:pt x="4855" y="1"/>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3"/>
            <p:cNvSpPr/>
            <p:nvPr/>
          </p:nvSpPr>
          <p:spPr>
            <a:xfrm>
              <a:off x="2175744" y="641713"/>
              <a:ext cx="28038" cy="6107"/>
            </a:xfrm>
            <a:custGeom>
              <a:avLst/>
              <a:gdLst/>
              <a:ahLst/>
              <a:cxnLst/>
              <a:rect l="l" t="t" r="r" b="b"/>
              <a:pathLst>
                <a:path w="1033" h="225" extrusionOk="0">
                  <a:moveTo>
                    <a:pt x="168" y="1"/>
                  </a:moveTo>
                  <a:lnTo>
                    <a:pt x="1032"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3"/>
            <p:cNvSpPr/>
            <p:nvPr/>
          </p:nvSpPr>
          <p:spPr>
            <a:xfrm>
              <a:off x="2175744" y="659138"/>
              <a:ext cx="28038" cy="6080"/>
            </a:xfrm>
            <a:custGeom>
              <a:avLst/>
              <a:gdLst/>
              <a:ahLst/>
              <a:cxnLst/>
              <a:rect l="l" t="t" r="r" b="b"/>
              <a:pathLst>
                <a:path w="1033" h="224" extrusionOk="0">
                  <a:moveTo>
                    <a:pt x="168" y="224"/>
                  </a:moveTo>
                  <a:lnTo>
                    <a:pt x="1032"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3"/>
            <p:cNvSpPr/>
            <p:nvPr/>
          </p:nvSpPr>
          <p:spPr>
            <a:xfrm>
              <a:off x="2090924"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3"/>
            <p:cNvSpPr/>
            <p:nvPr/>
          </p:nvSpPr>
          <p:spPr>
            <a:xfrm>
              <a:off x="2164371"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3"/>
            <p:cNvSpPr/>
            <p:nvPr/>
          </p:nvSpPr>
          <p:spPr>
            <a:xfrm>
              <a:off x="1514661" y="540254"/>
              <a:ext cx="101486" cy="48504"/>
            </a:xfrm>
            <a:custGeom>
              <a:avLst/>
              <a:gdLst/>
              <a:ahLst/>
              <a:cxnLst/>
              <a:rect l="l" t="t" r="r" b="b"/>
              <a:pathLst>
                <a:path w="3739" h="1787" extrusionOk="0">
                  <a:moveTo>
                    <a:pt x="0" y="1228"/>
                  </a:moveTo>
                  <a:cubicBezTo>
                    <a:pt x="893" y="698"/>
                    <a:pt x="2260" y="279"/>
                    <a:pt x="3571" y="0"/>
                  </a:cubicBezTo>
                  <a:lnTo>
                    <a:pt x="3739" y="1786"/>
                  </a:lnTo>
                  <a:lnTo>
                    <a:pt x="3655" y="1786"/>
                  </a:lnTo>
                  <a:cubicBezTo>
                    <a:pt x="2204" y="1758"/>
                    <a:pt x="1172" y="1702"/>
                    <a:pt x="0" y="12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3"/>
            <p:cNvSpPr/>
            <p:nvPr/>
          </p:nvSpPr>
          <p:spPr>
            <a:xfrm>
              <a:off x="1514661" y="553879"/>
              <a:ext cx="101486" cy="34878"/>
            </a:xfrm>
            <a:custGeom>
              <a:avLst/>
              <a:gdLst/>
              <a:ahLst/>
              <a:cxnLst/>
              <a:rect l="l" t="t" r="r" b="b"/>
              <a:pathLst>
                <a:path w="3739" h="1285" extrusionOk="0">
                  <a:moveTo>
                    <a:pt x="3627" y="1"/>
                  </a:moveTo>
                  <a:lnTo>
                    <a:pt x="3739" y="1284"/>
                  </a:lnTo>
                  <a:lnTo>
                    <a:pt x="3655" y="1284"/>
                  </a:lnTo>
                  <a:cubicBezTo>
                    <a:pt x="2204" y="1256"/>
                    <a:pt x="1172" y="1200"/>
                    <a:pt x="0" y="726"/>
                  </a:cubicBezTo>
                  <a:cubicBezTo>
                    <a:pt x="1060" y="363"/>
                    <a:pt x="2344" y="140"/>
                    <a:pt x="3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3"/>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3"/>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3"/>
            <p:cNvSpPr/>
            <p:nvPr/>
          </p:nvSpPr>
          <p:spPr>
            <a:xfrm>
              <a:off x="2116682" y="639460"/>
              <a:ext cx="4560" cy="3800"/>
            </a:xfrm>
            <a:custGeom>
              <a:avLst/>
              <a:gdLst/>
              <a:ahLst/>
              <a:cxnLst/>
              <a:rect l="l" t="t" r="r" b="b"/>
              <a:pathLst>
                <a:path w="168" h="140" extrusionOk="0">
                  <a:moveTo>
                    <a:pt x="84" y="140"/>
                  </a:moveTo>
                  <a:cubicBezTo>
                    <a:pt x="140" y="140"/>
                    <a:pt x="167" y="112"/>
                    <a:pt x="167" y="84"/>
                  </a:cubicBezTo>
                  <a:cubicBezTo>
                    <a:pt x="167"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3"/>
            <p:cNvSpPr/>
            <p:nvPr/>
          </p:nvSpPr>
          <p:spPr>
            <a:xfrm>
              <a:off x="2116682"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3"/>
            <p:cNvSpPr/>
            <p:nvPr/>
          </p:nvSpPr>
          <p:spPr>
            <a:xfrm>
              <a:off x="1772135" y="638700"/>
              <a:ext cx="4560" cy="4560"/>
            </a:xfrm>
            <a:custGeom>
              <a:avLst/>
              <a:gdLst/>
              <a:ahLst/>
              <a:cxnLst/>
              <a:rect l="l" t="t" r="r" b="b"/>
              <a:pathLst>
                <a:path w="168" h="168" extrusionOk="0">
                  <a:moveTo>
                    <a:pt x="84" y="168"/>
                  </a:moveTo>
                  <a:cubicBezTo>
                    <a:pt x="140" y="168"/>
                    <a:pt x="167" y="140"/>
                    <a:pt x="167" y="84"/>
                  </a:cubicBezTo>
                  <a:cubicBezTo>
                    <a:pt x="167" y="56"/>
                    <a:pt x="140" y="0"/>
                    <a:pt x="84" y="0"/>
                  </a:cubicBezTo>
                  <a:cubicBezTo>
                    <a:pt x="56" y="0"/>
                    <a:pt x="0" y="56"/>
                    <a:pt x="0" y="84"/>
                  </a:cubicBezTo>
                  <a:cubicBezTo>
                    <a:pt x="0" y="140"/>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3"/>
            <p:cNvSpPr/>
            <p:nvPr/>
          </p:nvSpPr>
          <p:spPr>
            <a:xfrm>
              <a:off x="1772135" y="638700"/>
              <a:ext cx="3800" cy="3800"/>
            </a:xfrm>
            <a:custGeom>
              <a:avLst/>
              <a:gdLst/>
              <a:ahLst/>
              <a:cxnLst/>
              <a:rect l="l" t="t" r="r" b="b"/>
              <a:pathLst>
                <a:path w="140" h="140" extrusionOk="0">
                  <a:moveTo>
                    <a:pt x="56" y="140"/>
                  </a:moveTo>
                  <a:cubicBezTo>
                    <a:pt x="112" y="140"/>
                    <a:pt x="140" y="112"/>
                    <a:pt x="140" y="56"/>
                  </a:cubicBezTo>
                  <a:cubicBezTo>
                    <a:pt x="140" y="28"/>
                    <a:pt x="112" y="0"/>
                    <a:pt x="56" y="0"/>
                  </a:cubicBezTo>
                  <a:cubicBezTo>
                    <a:pt x="28" y="0"/>
                    <a:pt x="0" y="28"/>
                    <a:pt x="0" y="56"/>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3"/>
            <p:cNvSpPr/>
            <p:nvPr/>
          </p:nvSpPr>
          <p:spPr>
            <a:xfrm>
              <a:off x="1841783" y="638700"/>
              <a:ext cx="4587" cy="4560"/>
            </a:xfrm>
            <a:custGeom>
              <a:avLst/>
              <a:gdLst/>
              <a:ahLst/>
              <a:cxnLst/>
              <a:rect l="l" t="t" r="r" b="b"/>
              <a:pathLst>
                <a:path w="169" h="168" extrusionOk="0">
                  <a:moveTo>
                    <a:pt x="84" y="168"/>
                  </a:moveTo>
                  <a:cubicBezTo>
                    <a:pt x="112" y="168"/>
                    <a:pt x="168" y="140"/>
                    <a:pt x="168" y="84"/>
                  </a:cubicBezTo>
                  <a:cubicBezTo>
                    <a:pt x="168" y="56"/>
                    <a:pt x="112" y="0"/>
                    <a:pt x="84" y="0"/>
                  </a:cubicBezTo>
                  <a:cubicBezTo>
                    <a:pt x="29" y="0"/>
                    <a:pt x="1" y="56"/>
                    <a:pt x="1" y="84"/>
                  </a:cubicBezTo>
                  <a:cubicBezTo>
                    <a:pt x="1" y="140"/>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3"/>
            <p:cNvSpPr/>
            <p:nvPr/>
          </p:nvSpPr>
          <p:spPr>
            <a:xfrm>
              <a:off x="1841023" y="638700"/>
              <a:ext cx="4587" cy="3800"/>
            </a:xfrm>
            <a:custGeom>
              <a:avLst/>
              <a:gdLst/>
              <a:ahLst/>
              <a:cxnLst/>
              <a:rect l="l" t="t" r="r" b="b"/>
              <a:pathLst>
                <a:path w="169" h="140" extrusionOk="0">
                  <a:moveTo>
                    <a:pt x="85" y="140"/>
                  </a:moveTo>
                  <a:cubicBezTo>
                    <a:pt x="140" y="140"/>
                    <a:pt x="168" y="112"/>
                    <a:pt x="168" y="56"/>
                  </a:cubicBezTo>
                  <a:cubicBezTo>
                    <a:pt x="168" y="28"/>
                    <a:pt x="140" y="0"/>
                    <a:pt x="85" y="0"/>
                  </a:cubicBezTo>
                  <a:cubicBezTo>
                    <a:pt x="57" y="0"/>
                    <a:pt x="1" y="28"/>
                    <a:pt x="1" y="56"/>
                  </a:cubicBezTo>
                  <a:cubicBezTo>
                    <a:pt x="1" y="112"/>
                    <a:pt x="57" y="140"/>
                    <a:pt x="8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3"/>
            <p:cNvSpPr/>
            <p:nvPr/>
          </p:nvSpPr>
          <p:spPr>
            <a:xfrm>
              <a:off x="2161359" y="639460"/>
              <a:ext cx="4560" cy="3800"/>
            </a:xfrm>
            <a:custGeom>
              <a:avLst/>
              <a:gdLst/>
              <a:ahLst/>
              <a:cxnLst/>
              <a:rect l="l" t="t" r="r" b="b"/>
              <a:pathLst>
                <a:path w="168" h="140" extrusionOk="0">
                  <a:moveTo>
                    <a:pt x="84" y="140"/>
                  </a:moveTo>
                  <a:cubicBezTo>
                    <a:pt x="140" y="140"/>
                    <a:pt x="168" y="112"/>
                    <a:pt x="168" y="84"/>
                  </a:cubicBezTo>
                  <a:cubicBezTo>
                    <a:pt x="168"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3"/>
            <p:cNvSpPr/>
            <p:nvPr/>
          </p:nvSpPr>
          <p:spPr>
            <a:xfrm>
              <a:off x="2161359"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3"/>
            <p:cNvSpPr/>
            <p:nvPr/>
          </p:nvSpPr>
          <p:spPr>
            <a:xfrm>
              <a:off x="2065166" y="627327"/>
              <a:ext cx="3827" cy="3827"/>
            </a:xfrm>
            <a:custGeom>
              <a:avLst/>
              <a:gdLst/>
              <a:ahLst/>
              <a:cxnLst/>
              <a:rect l="l" t="t" r="r" b="b"/>
              <a:pathLst>
                <a:path w="141" h="141" extrusionOk="0">
                  <a:moveTo>
                    <a:pt x="57" y="140"/>
                  </a:moveTo>
                  <a:cubicBezTo>
                    <a:pt x="113" y="140"/>
                    <a:pt x="140" y="112"/>
                    <a:pt x="140" y="85"/>
                  </a:cubicBezTo>
                  <a:cubicBezTo>
                    <a:pt x="140" y="29"/>
                    <a:pt x="113" y="1"/>
                    <a:pt x="57" y="1"/>
                  </a:cubicBezTo>
                  <a:cubicBezTo>
                    <a:pt x="29" y="1"/>
                    <a:pt x="1" y="29"/>
                    <a:pt x="1" y="85"/>
                  </a:cubicBezTo>
                  <a:cubicBezTo>
                    <a:pt x="1" y="112"/>
                    <a:pt x="29" y="140"/>
                    <a:pt x="57"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3"/>
            <p:cNvSpPr/>
            <p:nvPr/>
          </p:nvSpPr>
          <p:spPr>
            <a:xfrm>
              <a:off x="2064433" y="626567"/>
              <a:ext cx="3800" cy="3827"/>
            </a:xfrm>
            <a:custGeom>
              <a:avLst/>
              <a:gdLst/>
              <a:ahLst/>
              <a:cxnLst/>
              <a:rect l="l" t="t" r="r" b="b"/>
              <a:pathLst>
                <a:path w="140" h="141" extrusionOk="0">
                  <a:moveTo>
                    <a:pt x="84" y="140"/>
                  </a:moveTo>
                  <a:cubicBezTo>
                    <a:pt x="112" y="140"/>
                    <a:pt x="140" y="113"/>
                    <a:pt x="140" y="85"/>
                  </a:cubicBezTo>
                  <a:cubicBezTo>
                    <a:pt x="140" y="29"/>
                    <a:pt x="112" y="1"/>
                    <a:pt x="84" y="1"/>
                  </a:cubicBezTo>
                  <a:cubicBezTo>
                    <a:pt x="28" y="1"/>
                    <a:pt x="0" y="29"/>
                    <a:pt x="0" y="85"/>
                  </a:cubicBezTo>
                  <a:cubicBezTo>
                    <a:pt x="0" y="113"/>
                    <a:pt x="28"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3"/>
            <p:cNvSpPr/>
            <p:nvPr/>
          </p:nvSpPr>
          <p:spPr>
            <a:xfrm>
              <a:off x="2322639" y="579638"/>
              <a:ext cx="4587" cy="3800"/>
            </a:xfrm>
            <a:custGeom>
              <a:avLst/>
              <a:gdLst/>
              <a:ahLst/>
              <a:cxnLst/>
              <a:rect l="l" t="t" r="r" b="b"/>
              <a:pathLst>
                <a:path w="169" h="140" extrusionOk="0">
                  <a:moveTo>
                    <a:pt x="84" y="140"/>
                  </a:moveTo>
                  <a:cubicBezTo>
                    <a:pt x="140" y="140"/>
                    <a:pt x="168" y="112"/>
                    <a:pt x="168" y="56"/>
                  </a:cubicBezTo>
                  <a:cubicBezTo>
                    <a:pt x="168" y="28"/>
                    <a:pt x="140" y="0"/>
                    <a:pt x="84" y="0"/>
                  </a:cubicBezTo>
                  <a:cubicBezTo>
                    <a:pt x="56" y="0"/>
                    <a:pt x="1" y="28"/>
                    <a:pt x="1" y="56"/>
                  </a:cubicBezTo>
                  <a:cubicBezTo>
                    <a:pt x="1"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3"/>
            <p:cNvSpPr/>
            <p:nvPr/>
          </p:nvSpPr>
          <p:spPr>
            <a:xfrm>
              <a:off x="2322639" y="578878"/>
              <a:ext cx="3827" cy="3800"/>
            </a:xfrm>
            <a:custGeom>
              <a:avLst/>
              <a:gdLst/>
              <a:ahLst/>
              <a:cxnLst/>
              <a:rect l="l" t="t" r="r" b="b"/>
              <a:pathLst>
                <a:path w="141" h="140" extrusionOk="0">
                  <a:moveTo>
                    <a:pt x="56" y="140"/>
                  </a:moveTo>
                  <a:cubicBezTo>
                    <a:pt x="112" y="140"/>
                    <a:pt x="140" y="112"/>
                    <a:pt x="140" y="84"/>
                  </a:cubicBezTo>
                  <a:cubicBezTo>
                    <a:pt x="140" y="28"/>
                    <a:pt x="112" y="0"/>
                    <a:pt x="56" y="0"/>
                  </a:cubicBezTo>
                  <a:cubicBezTo>
                    <a:pt x="29" y="0"/>
                    <a:pt x="1" y="28"/>
                    <a:pt x="1" y="84"/>
                  </a:cubicBezTo>
                  <a:cubicBezTo>
                    <a:pt x="1" y="112"/>
                    <a:pt x="29"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3"/>
            <p:cNvSpPr/>
            <p:nvPr/>
          </p:nvSpPr>
          <p:spPr>
            <a:xfrm>
              <a:off x="1914498" y="576136"/>
              <a:ext cx="408929" cy="21687"/>
            </a:xfrm>
            <a:custGeom>
              <a:avLst/>
              <a:gdLst/>
              <a:ahLst/>
              <a:cxnLst/>
              <a:rect l="l" t="t" r="r" b="b"/>
              <a:pathLst>
                <a:path w="15066" h="799" extrusionOk="0">
                  <a:moveTo>
                    <a:pt x="2552" y="0"/>
                  </a:moveTo>
                  <a:cubicBezTo>
                    <a:pt x="1365" y="0"/>
                    <a:pt x="484" y="69"/>
                    <a:pt x="0" y="241"/>
                  </a:cubicBezTo>
                  <a:lnTo>
                    <a:pt x="56" y="325"/>
                  </a:lnTo>
                  <a:cubicBezTo>
                    <a:pt x="506" y="157"/>
                    <a:pt x="1370" y="92"/>
                    <a:pt x="2526" y="92"/>
                  </a:cubicBezTo>
                  <a:cubicBezTo>
                    <a:pt x="4451" y="92"/>
                    <a:pt x="7186" y="272"/>
                    <a:pt x="10183" y="464"/>
                  </a:cubicBezTo>
                  <a:cubicBezTo>
                    <a:pt x="11746" y="576"/>
                    <a:pt x="13392" y="687"/>
                    <a:pt x="15066" y="799"/>
                  </a:cubicBezTo>
                  <a:lnTo>
                    <a:pt x="15066" y="715"/>
                  </a:lnTo>
                  <a:cubicBezTo>
                    <a:pt x="13392" y="604"/>
                    <a:pt x="11746" y="492"/>
                    <a:pt x="10183" y="380"/>
                  </a:cubicBezTo>
                  <a:cubicBezTo>
                    <a:pt x="7114" y="175"/>
                    <a:pt x="4445" y="0"/>
                    <a:pt x="2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3"/>
            <p:cNvSpPr/>
            <p:nvPr/>
          </p:nvSpPr>
          <p:spPr>
            <a:xfrm>
              <a:off x="1988705" y="588975"/>
              <a:ext cx="406649" cy="18701"/>
            </a:xfrm>
            <a:custGeom>
              <a:avLst/>
              <a:gdLst/>
              <a:ahLst/>
              <a:cxnLst/>
              <a:rect l="l" t="t" r="r" b="b"/>
              <a:pathLst>
                <a:path w="14982" h="689" extrusionOk="0">
                  <a:moveTo>
                    <a:pt x="2154" y="0"/>
                  </a:moveTo>
                  <a:cubicBezTo>
                    <a:pt x="1229" y="0"/>
                    <a:pt x="496" y="45"/>
                    <a:pt x="0" y="158"/>
                  </a:cubicBezTo>
                  <a:lnTo>
                    <a:pt x="28" y="242"/>
                  </a:lnTo>
                  <a:cubicBezTo>
                    <a:pt x="518" y="138"/>
                    <a:pt x="1253" y="96"/>
                    <a:pt x="2185" y="96"/>
                  </a:cubicBezTo>
                  <a:cubicBezTo>
                    <a:pt x="3749" y="96"/>
                    <a:pt x="5867" y="214"/>
                    <a:pt x="8314" y="354"/>
                  </a:cubicBezTo>
                  <a:cubicBezTo>
                    <a:pt x="10323" y="465"/>
                    <a:pt x="12583" y="605"/>
                    <a:pt x="14982" y="689"/>
                  </a:cubicBezTo>
                  <a:lnTo>
                    <a:pt x="14982" y="605"/>
                  </a:lnTo>
                  <a:cubicBezTo>
                    <a:pt x="12583" y="521"/>
                    <a:pt x="10323" y="382"/>
                    <a:pt x="8314" y="270"/>
                  </a:cubicBezTo>
                  <a:cubicBezTo>
                    <a:pt x="5855" y="129"/>
                    <a:pt x="3727"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3"/>
            <p:cNvSpPr/>
            <p:nvPr/>
          </p:nvSpPr>
          <p:spPr>
            <a:xfrm>
              <a:off x="2065926" y="602953"/>
              <a:ext cx="329429" cy="13056"/>
            </a:xfrm>
            <a:custGeom>
              <a:avLst/>
              <a:gdLst/>
              <a:ahLst/>
              <a:cxnLst/>
              <a:rect l="l" t="t" r="r" b="b"/>
              <a:pathLst>
                <a:path w="12137" h="481" extrusionOk="0">
                  <a:moveTo>
                    <a:pt x="1472" y="1"/>
                  </a:moveTo>
                  <a:cubicBezTo>
                    <a:pt x="950" y="1"/>
                    <a:pt x="469" y="11"/>
                    <a:pt x="1" y="34"/>
                  </a:cubicBezTo>
                  <a:lnTo>
                    <a:pt x="1" y="118"/>
                  </a:lnTo>
                  <a:cubicBezTo>
                    <a:pt x="469" y="95"/>
                    <a:pt x="950" y="84"/>
                    <a:pt x="1472" y="84"/>
                  </a:cubicBezTo>
                  <a:cubicBezTo>
                    <a:pt x="2846" y="84"/>
                    <a:pt x="4501" y="156"/>
                    <a:pt x="6948" y="257"/>
                  </a:cubicBezTo>
                  <a:cubicBezTo>
                    <a:pt x="8315" y="313"/>
                    <a:pt x="10045" y="397"/>
                    <a:pt x="12137" y="480"/>
                  </a:cubicBezTo>
                  <a:lnTo>
                    <a:pt x="12137" y="397"/>
                  </a:lnTo>
                  <a:cubicBezTo>
                    <a:pt x="10045" y="313"/>
                    <a:pt x="8343" y="229"/>
                    <a:pt x="6948" y="174"/>
                  </a:cubicBezTo>
                  <a:cubicBezTo>
                    <a:pt x="4501" y="72"/>
                    <a:pt x="2846"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3"/>
            <p:cNvSpPr/>
            <p:nvPr/>
          </p:nvSpPr>
          <p:spPr>
            <a:xfrm>
              <a:off x="2156039" y="616687"/>
              <a:ext cx="239315" cy="6894"/>
            </a:xfrm>
            <a:custGeom>
              <a:avLst/>
              <a:gdLst/>
              <a:ahLst/>
              <a:cxnLst/>
              <a:rect l="l" t="t" r="r" b="b"/>
              <a:pathLst>
                <a:path w="8817" h="254" extrusionOk="0">
                  <a:moveTo>
                    <a:pt x="2406" y="0"/>
                  </a:moveTo>
                  <a:cubicBezTo>
                    <a:pt x="1551" y="0"/>
                    <a:pt x="792" y="19"/>
                    <a:pt x="1" y="58"/>
                  </a:cubicBezTo>
                  <a:lnTo>
                    <a:pt x="1" y="142"/>
                  </a:lnTo>
                  <a:cubicBezTo>
                    <a:pt x="792" y="102"/>
                    <a:pt x="1551" y="84"/>
                    <a:pt x="2406" y="84"/>
                  </a:cubicBezTo>
                  <a:cubicBezTo>
                    <a:pt x="3965" y="84"/>
                    <a:pt x="5844" y="145"/>
                    <a:pt x="8817" y="253"/>
                  </a:cubicBezTo>
                  <a:lnTo>
                    <a:pt x="8817" y="170"/>
                  </a:lnTo>
                  <a:cubicBezTo>
                    <a:pt x="5844" y="62"/>
                    <a:pt x="396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3"/>
            <p:cNvSpPr/>
            <p:nvPr/>
          </p:nvSpPr>
          <p:spPr>
            <a:xfrm>
              <a:off x="2243139" y="628983"/>
              <a:ext cx="152215" cy="4451"/>
            </a:xfrm>
            <a:custGeom>
              <a:avLst/>
              <a:gdLst/>
              <a:ahLst/>
              <a:cxnLst/>
              <a:rect l="l" t="t" r="r" b="b"/>
              <a:pathLst>
                <a:path w="5608" h="164" extrusionOk="0">
                  <a:moveTo>
                    <a:pt x="3218" y="1"/>
                  </a:moveTo>
                  <a:cubicBezTo>
                    <a:pt x="2341" y="1"/>
                    <a:pt x="1652" y="31"/>
                    <a:pt x="614" y="79"/>
                  </a:cubicBezTo>
                  <a:lnTo>
                    <a:pt x="0" y="79"/>
                  </a:lnTo>
                  <a:lnTo>
                    <a:pt x="0" y="163"/>
                  </a:lnTo>
                  <a:lnTo>
                    <a:pt x="614" y="163"/>
                  </a:lnTo>
                  <a:cubicBezTo>
                    <a:pt x="1668" y="114"/>
                    <a:pt x="2354" y="85"/>
                    <a:pt x="3226" y="85"/>
                  </a:cubicBezTo>
                  <a:cubicBezTo>
                    <a:pt x="3855" y="85"/>
                    <a:pt x="4580" y="100"/>
                    <a:pt x="5608" y="135"/>
                  </a:cubicBezTo>
                  <a:lnTo>
                    <a:pt x="5608" y="51"/>
                  </a:lnTo>
                  <a:cubicBezTo>
                    <a:pt x="4580" y="16"/>
                    <a:pt x="3850"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3"/>
            <p:cNvSpPr/>
            <p:nvPr/>
          </p:nvSpPr>
          <p:spPr>
            <a:xfrm>
              <a:off x="1749417" y="599316"/>
              <a:ext cx="116631" cy="23505"/>
            </a:xfrm>
            <a:custGeom>
              <a:avLst/>
              <a:gdLst/>
              <a:ahLst/>
              <a:cxnLst/>
              <a:rect l="l" t="t" r="r" b="b"/>
              <a:pathLst>
                <a:path w="4297" h="866" extrusionOk="0">
                  <a:moveTo>
                    <a:pt x="4101" y="56"/>
                  </a:moveTo>
                  <a:cubicBezTo>
                    <a:pt x="4129" y="56"/>
                    <a:pt x="4157" y="84"/>
                    <a:pt x="4185" y="112"/>
                  </a:cubicBezTo>
                  <a:cubicBezTo>
                    <a:pt x="4213" y="112"/>
                    <a:pt x="4241" y="140"/>
                    <a:pt x="4241" y="168"/>
                  </a:cubicBezTo>
                  <a:lnTo>
                    <a:pt x="4241" y="196"/>
                  </a:lnTo>
                  <a:lnTo>
                    <a:pt x="4213" y="670"/>
                  </a:lnTo>
                  <a:cubicBezTo>
                    <a:pt x="4213" y="698"/>
                    <a:pt x="4185" y="726"/>
                    <a:pt x="4157" y="754"/>
                  </a:cubicBezTo>
                  <a:cubicBezTo>
                    <a:pt x="4129" y="782"/>
                    <a:pt x="4101" y="810"/>
                    <a:pt x="4073" y="810"/>
                  </a:cubicBezTo>
                  <a:lnTo>
                    <a:pt x="698" y="810"/>
                  </a:lnTo>
                  <a:cubicBezTo>
                    <a:pt x="558" y="810"/>
                    <a:pt x="279" y="447"/>
                    <a:pt x="112" y="252"/>
                  </a:cubicBezTo>
                  <a:cubicBezTo>
                    <a:pt x="84" y="224"/>
                    <a:pt x="56" y="196"/>
                    <a:pt x="56" y="196"/>
                  </a:cubicBezTo>
                  <a:lnTo>
                    <a:pt x="56" y="168"/>
                  </a:lnTo>
                  <a:cubicBezTo>
                    <a:pt x="56" y="140"/>
                    <a:pt x="56" y="112"/>
                    <a:pt x="84" y="84"/>
                  </a:cubicBezTo>
                  <a:cubicBezTo>
                    <a:pt x="112" y="56"/>
                    <a:pt x="140" y="56"/>
                    <a:pt x="167" y="56"/>
                  </a:cubicBezTo>
                  <a:close/>
                  <a:moveTo>
                    <a:pt x="167" y="1"/>
                  </a:moveTo>
                  <a:cubicBezTo>
                    <a:pt x="112" y="1"/>
                    <a:pt x="56" y="29"/>
                    <a:pt x="28" y="56"/>
                  </a:cubicBezTo>
                  <a:cubicBezTo>
                    <a:pt x="0" y="84"/>
                    <a:pt x="0" y="140"/>
                    <a:pt x="0" y="168"/>
                  </a:cubicBezTo>
                  <a:cubicBezTo>
                    <a:pt x="0" y="196"/>
                    <a:pt x="0" y="196"/>
                    <a:pt x="0" y="196"/>
                  </a:cubicBezTo>
                  <a:lnTo>
                    <a:pt x="0" y="224"/>
                  </a:lnTo>
                  <a:cubicBezTo>
                    <a:pt x="28" y="224"/>
                    <a:pt x="56" y="252"/>
                    <a:pt x="84" y="308"/>
                  </a:cubicBezTo>
                  <a:cubicBezTo>
                    <a:pt x="223" y="503"/>
                    <a:pt x="530" y="865"/>
                    <a:pt x="698" y="865"/>
                  </a:cubicBezTo>
                  <a:lnTo>
                    <a:pt x="4073" y="865"/>
                  </a:lnTo>
                  <a:cubicBezTo>
                    <a:pt x="4129" y="865"/>
                    <a:pt x="4157" y="838"/>
                    <a:pt x="4213" y="810"/>
                  </a:cubicBezTo>
                  <a:cubicBezTo>
                    <a:pt x="4241" y="782"/>
                    <a:pt x="4269" y="726"/>
                    <a:pt x="4269" y="670"/>
                  </a:cubicBezTo>
                  <a:lnTo>
                    <a:pt x="4296" y="196"/>
                  </a:lnTo>
                  <a:lnTo>
                    <a:pt x="4296" y="168"/>
                  </a:lnTo>
                  <a:cubicBezTo>
                    <a:pt x="4296" y="140"/>
                    <a:pt x="4269" y="84"/>
                    <a:pt x="4241" y="56"/>
                  </a:cubicBez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3"/>
            <p:cNvSpPr/>
            <p:nvPr/>
          </p:nvSpPr>
          <p:spPr>
            <a:xfrm>
              <a:off x="1749417" y="599316"/>
              <a:ext cx="115111" cy="7600"/>
            </a:xfrm>
            <a:custGeom>
              <a:avLst/>
              <a:gdLst/>
              <a:ahLst/>
              <a:cxnLst/>
              <a:rect l="l" t="t" r="r" b="b"/>
              <a:pathLst>
                <a:path w="4241" h="280" extrusionOk="0">
                  <a:moveTo>
                    <a:pt x="167" y="1"/>
                  </a:moveTo>
                  <a:cubicBezTo>
                    <a:pt x="112" y="1"/>
                    <a:pt x="56" y="29"/>
                    <a:pt x="28" y="56"/>
                  </a:cubicBezTo>
                  <a:cubicBezTo>
                    <a:pt x="0" y="84"/>
                    <a:pt x="0" y="140"/>
                    <a:pt x="0" y="168"/>
                  </a:cubicBezTo>
                  <a:cubicBezTo>
                    <a:pt x="0" y="196"/>
                    <a:pt x="0" y="196"/>
                    <a:pt x="0" y="196"/>
                  </a:cubicBezTo>
                  <a:lnTo>
                    <a:pt x="0" y="224"/>
                  </a:lnTo>
                  <a:cubicBezTo>
                    <a:pt x="0" y="224"/>
                    <a:pt x="28" y="252"/>
                    <a:pt x="56" y="280"/>
                  </a:cubicBezTo>
                  <a:lnTo>
                    <a:pt x="112" y="280"/>
                  </a:lnTo>
                  <a:lnTo>
                    <a:pt x="112" y="252"/>
                  </a:lnTo>
                  <a:cubicBezTo>
                    <a:pt x="84" y="224"/>
                    <a:pt x="56" y="196"/>
                    <a:pt x="56" y="196"/>
                  </a:cubicBezTo>
                  <a:lnTo>
                    <a:pt x="56" y="168"/>
                  </a:lnTo>
                  <a:cubicBezTo>
                    <a:pt x="56" y="140"/>
                    <a:pt x="56" y="112"/>
                    <a:pt x="84" y="84"/>
                  </a:cubicBezTo>
                  <a:cubicBezTo>
                    <a:pt x="112" y="56"/>
                    <a:pt x="140" y="56"/>
                    <a:pt x="167" y="56"/>
                  </a:cubicBezTo>
                  <a:lnTo>
                    <a:pt x="4241" y="56"/>
                  </a:ln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3"/>
            <p:cNvSpPr/>
            <p:nvPr/>
          </p:nvSpPr>
          <p:spPr>
            <a:xfrm>
              <a:off x="2253724" y="516016"/>
              <a:ext cx="3827" cy="4587"/>
            </a:xfrm>
            <a:custGeom>
              <a:avLst/>
              <a:gdLst/>
              <a:ahLst/>
              <a:cxnLst/>
              <a:rect l="l" t="t" r="r" b="b"/>
              <a:pathLst>
                <a:path w="141" h="169" extrusionOk="0">
                  <a:moveTo>
                    <a:pt x="85" y="168"/>
                  </a:moveTo>
                  <a:cubicBezTo>
                    <a:pt x="112" y="168"/>
                    <a:pt x="140" y="112"/>
                    <a:pt x="140" y="84"/>
                  </a:cubicBezTo>
                  <a:cubicBezTo>
                    <a:pt x="140" y="29"/>
                    <a:pt x="112" y="1"/>
                    <a:pt x="85" y="1"/>
                  </a:cubicBezTo>
                  <a:cubicBezTo>
                    <a:pt x="29" y="1"/>
                    <a:pt x="1" y="29"/>
                    <a:pt x="1" y="84"/>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3"/>
            <p:cNvSpPr/>
            <p:nvPr/>
          </p:nvSpPr>
          <p:spPr>
            <a:xfrm>
              <a:off x="2252964" y="515256"/>
              <a:ext cx="4587" cy="4587"/>
            </a:xfrm>
            <a:custGeom>
              <a:avLst/>
              <a:gdLst/>
              <a:ahLst/>
              <a:cxnLst/>
              <a:rect l="l" t="t" r="r" b="b"/>
              <a:pathLst>
                <a:path w="169" h="169" extrusionOk="0">
                  <a:moveTo>
                    <a:pt x="85" y="168"/>
                  </a:moveTo>
                  <a:cubicBezTo>
                    <a:pt x="113" y="168"/>
                    <a:pt x="168" y="112"/>
                    <a:pt x="168" y="85"/>
                  </a:cubicBezTo>
                  <a:cubicBezTo>
                    <a:pt x="168" y="29"/>
                    <a:pt x="113"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3"/>
            <p:cNvSpPr/>
            <p:nvPr/>
          </p:nvSpPr>
          <p:spPr>
            <a:xfrm>
              <a:off x="2295388" y="516016"/>
              <a:ext cx="3800" cy="4587"/>
            </a:xfrm>
            <a:custGeom>
              <a:avLst/>
              <a:gdLst/>
              <a:ahLst/>
              <a:cxnLst/>
              <a:rect l="l" t="t" r="r" b="b"/>
              <a:pathLst>
                <a:path w="140" h="169" extrusionOk="0">
                  <a:moveTo>
                    <a:pt x="56" y="168"/>
                  </a:moveTo>
                  <a:cubicBezTo>
                    <a:pt x="112" y="168"/>
                    <a:pt x="140" y="112"/>
                    <a:pt x="140" y="84"/>
                  </a:cubicBezTo>
                  <a:cubicBezTo>
                    <a:pt x="140" y="29"/>
                    <a:pt x="112" y="1"/>
                    <a:pt x="56" y="1"/>
                  </a:cubicBezTo>
                  <a:cubicBezTo>
                    <a:pt x="28" y="1"/>
                    <a:pt x="0" y="29"/>
                    <a:pt x="0" y="84"/>
                  </a:cubicBezTo>
                  <a:cubicBezTo>
                    <a:pt x="0" y="112"/>
                    <a:pt x="28" y="168"/>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3"/>
            <p:cNvSpPr/>
            <p:nvPr/>
          </p:nvSpPr>
          <p:spPr>
            <a:xfrm>
              <a:off x="2294628" y="515256"/>
              <a:ext cx="3800" cy="4587"/>
            </a:xfrm>
            <a:custGeom>
              <a:avLst/>
              <a:gdLst/>
              <a:ahLst/>
              <a:cxnLst/>
              <a:rect l="l" t="t" r="r" b="b"/>
              <a:pathLst>
                <a:path w="140" h="169" extrusionOk="0">
                  <a:moveTo>
                    <a:pt x="84" y="168"/>
                  </a:moveTo>
                  <a:cubicBezTo>
                    <a:pt x="112" y="168"/>
                    <a:pt x="140" y="112"/>
                    <a:pt x="140" y="85"/>
                  </a:cubicBezTo>
                  <a:cubicBezTo>
                    <a:pt x="140" y="29"/>
                    <a:pt x="112" y="1"/>
                    <a:pt x="84" y="1"/>
                  </a:cubicBezTo>
                  <a:cubicBezTo>
                    <a:pt x="28" y="1"/>
                    <a:pt x="0" y="29"/>
                    <a:pt x="0" y="85"/>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3"/>
            <p:cNvSpPr/>
            <p:nvPr/>
          </p:nvSpPr>
          <p:spPr>
            <a:xfrm>
              <a:off x="2337025" y="516016"/>
              <a:ext cx="3827" cy="4587"/>
            </a:xfrm>
            <a:custGeom>
              <a:avLst/>
              <a:gdLst/>
              <a:ahLst/>
              <a:cxnLst/>
              <a:rect l="l" t="t" r="r" b="b"/>
              <a:pathLst>
                <a:path w="141" h="169" extrusionOk="0">
                  <a:moveTo>
                    <a:pt x="57" y="168"/>
                  </a:moveTo>
                  <a:cubicBezTo>
                    <a:pt x="112" y="168"/>
                    <a:pt x="140" y="112"/>
                    <a:pt x="140" y="84"/>
                  </a:cubicBezTo>
                  <a:cubicBezTo>
                    <a:pt x="140" y="29"/>
                    <a:pt x="112" y="1"/>
                    <a:pt x="57" y="1"/>
                  </a:cubicBezTo>
                  <a:cubicBezTo>
                    <a:pt x="29" y="1"/>
                    <a:pt x="1" y="29"/>
                    <a:pt x="1" y="84"/>
                  </a:cubicBezTo>
                  <a:cubicBezTo>
                    <a:pt x="1" y="112"/>
                    <a:pt x="29" y="168"/>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3"/>
            <p:cNvSpPr/>
            <p:nvPr/>
          </p:nvSpPr>
          <p:spPr>
            <a:xfrm>
              <a:off x="2336265" y="515256"/>
              <a:ext cx="3827" cy="4587"/>
            </a:xfrm>
            <a:custGeom>
              <a:avLst/>
              <a:gdLst/>
              <a:ahLst/>
              <a:cxnLst/>
              <a:rect l="l" t="t" r="r" b="b"/>
              <a:pathLst>
                <a:path w="141" h="169" extrusionOk="0">
                  <a:moveTo>
                    <a:pt x="85" y="168"/>
                  </a:moveTo>
                  <a:cubicBezTo>
                    <a:pt x="112" y="168"/>
                    <a:pt x="140" y="112"/>
                    <a:pt x="140" y="85"/>
                  </a:cubicBezTo>
                  <a:cubicBezTo>
                    <a:pt x="140"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3"/>
            <p:cNvSpPr/>
            <p:nvPr/>
          </p:nvSpPr>
          <p:spPr>
            <a:xfrm>
              <a:off x="1803919" y="575838"/>
              <a:ext cx="3827" cy="4587"/>
            </a:xfrm>
            <a:custGeom>
              <a:avLst/>
              <a:gdLst/>
              <a:ahLst/>
              <a:cxnLst/>
              <a:rect l="l" t="t" r="r" b="b"/>
              <a:pathLst>
                <a:path w="141" h="169" extrusionOk="0">
                  <a:moveTo>
                    <a:pt x="84" y="168"/>
                  </a:moveTo>
                  <a:cubicBezTo>
                    <a:pt x="112" y="168"/>
                    <a:pt x="140" y="112"/>
                    <a:pt x="140" y="84"/>
                  </a:cubicBezTo>
                  <a:cubicBezTo>
                    <a:pt x="140" y="29"/>
                    <a:pt x="112" y="1"/>
                    <a:pt x="84" y="1"/>
                  </a:cubicBezTo>
                  <a:cubicBezTo>
                    <a:pt x="29" y="1"/>
                    <a:pt x="1" y="29"/>
                    <a:pt x="1" y="84"/>
                  </a:cubicBezTo>
                  <a:cubicBezTo>
                    <a:pt x="1" y="112"/>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3"/>
            <p:cNvSpPr/>
            <p:nvPr/>
          </p:nvSpPr>
          <p:spPr>
            <a:xfrm>
              <a:off x="1803159" y="575078"/>
              <a:ext cx="4587" cy="4587"/>
            </a:xfrm>
            <a:custGeom>
              <a:avLst/>
              <a:gdLst/>
              <a:ahLst/>
              <a:cxnLst/>
              <a:rect l="l" t="t" r="r" b="b"/>
              <a:pathLst>
                <a:path w="169" h="169" extrusionOk="0">
                  <a:moveTo>
                    <a:pt x="85" y="168"/>
                  </a:moveTo>
                  <a:cubicBezTo>
                    <a:pt x="112" y="168"/>
                    <a:pt x="168" y="112"/>
                    <a:pt x="168" y="85"/>
                  </a:cubicBezTo>
                  <a:cubicBezTo>
                    <a:pt x="168"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3"/>
            <p:cNvSpPr/>
            <p:nvPr/>
          </p:nvSpPr>
          <p:spPr>
            <a:xfrm>
              <a:off x="1829677" y="575838"/>
              <a:ext cx="4560" cy="4587"/>
            </a:xfrm>
            <a:custGeom>
              <a:avLst/>
              <a:gdLst/>
              <a:ahLst/>
              <a:cxnLst/>
              <a:rect l="l" t="t" r="r" b="b"/>
              <a:pathLst>
                <a:path w="168" h="169" extrusionOk="0">
                  <a:moveTo>
                    <a:pt x="84" y="168"/>
                  </a:moveTo>
                  <a:cubicBezTo>
                    <a:pt x="112" y="168"/>
                    <a:pt x="168" y="112"/>
                    <a:pt x="168" y="84"/>
                  </a:cubicBezTo>
                  <a:cubicBezTo>
                    <a:pt x="168"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3"/>
            <p:cNvSpPr/>
            <p:nvPr/>
          </p:nvSpPr>
          <p:spPr>
            <a:xfrm>
              <a:off x="1828917" y="575078"/>
              <a:ext cx="4560" cy="4587"/>
            </a:xfrm>
            <a:custGeom>
              <a:avLst/>
              <a:gdLst/>
              <a:ahLst/>
              <a:cxnLst/>
              <a:rect l="l" t="t" r="r" b="b"/>
              <a:pathLst>
                <a:path w="168" h="169" extrusionOk="0">
                  <a:moveTo>
                    <a:pt x="84" y="168"/>
                  </a:moveTo>
                  <a:cubicBezTo>
                    <a:pt x="140" y="168"/>
                    <a:pt x="168" y="112"/>
                    <a:pt x="168" y="85"/>
                  </a:cubicBezTo>
                  <a:cubicBezTo>
                    <a:pt x="168" y="29"/>
                    <a:pt x="140" y="1"/>
                    <a:pt x="84" y="1"/>
                  </a:cubicBezTo>
                  <a:cubicBezTo>
                    <a:pt x="56" y="1"/>
                    <a:pt x="0" y="29"/>
                    <a:pt x="0" y="85"/>
                  </a:cubicBezTo>
                  <a:cubicBezTo>
                    <a:pt x="0" y="112"/>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3"/>
            <p:cNvSpPr/>
            <p:nvPr/>
          </p:nvSpPr>
          <p:spPr>
            <a:xfrm>
              <a:off x="1844063" y="575838"/>
              <a:ext cx="3800" cy="4587"/>
            </a:xfrm>
            <a:custGeom>
              <a:avLst/>
              <a:gdLst/>
              <a:ahLst/>
              <a:cxnLst/>
              <a:rect l="l" t="t" r="r" b="b"/>
              <a:pathLst>
                <a:path w="140" h="169" extrusionOk="0">
                  <a:moveTo>
                    <a:pt x="84" y="168"/>
                  </a:moveTo>
                  <a:cubicBezTo>
                    <a:pt x="112" y="168"/>
                    <a:pt x="140" y="112"/>
                    <a:pt x="140" y="84"/>
                  </a:cubicBezTo>
                  <a:cubicBezTo>
                    <a:pt x="140"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3"/>
            <p:cNvSpPr/>
            <p:nvPr/>
          </p:nvSpPr>
          <p:spPr>
            <a:xfrm>
              <a:off x="1843303" y="575078"/>
              <a:ext cx="4560" cy="4587"/>
            </a:xfrm>
            <a:custGeom>
              <a:avLst/>
              <a:gdLst/>
              <a:ahLst/>
              <a:cxnLst/>
              <a:rect l="l" t="t" r="r" b="b"/>
              <a:pathLst>
                <a:path w="168" h="169" extrusionOk="0">
                  <a:moveTo>
                    <a:pt x="84" y="168"/>
                  </a:moveTo>
                  <a:cubicBezTo>
                    <a:pt x="112" y="168"/>
                    <a:pt x="168" y="112"/>
                    <a:pt x="168" y="85"/>
                  </a:cubicBezTo>
                  <a:cubicBezTo>
                    <a:pt x="168" y="29"/>
                    <a:pt x="112" y="1"/>
                    <a:pt x="84" y="1"/>
                  </a:cubicBezTo>
                  <a:cubicBezTo>
                    <a:pt x="28" y="1"/>
                    <a:pt x="1" y="29"/>
                    <a:pt x="1" y="85"/>
                  </a:cubicBezTo>
                  <a:cubicBezTo>
                    <a:pt x="1"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10_2">
    <p:spTree>
      <p:nvGrpSpPr>
        <p:cNvPr id="1" name="Shape 909"/>
        <p:cNvGrpSpPr/>
        <p:nvPr/>
      </p:nvGrpSpPr>
      <p:grpSpPr>
        <a:xfrm>
          <a:off x="0" y="0"/>
          <a:ext cx="0" cy="0"/>
          <a:chOff x="0" y="0"/>
          <a:chExt cx="0" cy="0"/>
        </a:xfrm>
      </p:grpSpPr>
      <p:pic>
        <p:nvPicPr>
          <p:cNvPr id="910" name="Google Shape;910;p21"/>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911" name="Google Shape;911;p21"/>
          <p:cNvSpPr txBox="1">
            <a:spLocks noGrp="1"/>
          </p:cNvSpPr>
          <p:nvPr>
            <p:ph type="subTitle" idx="1"/>
          </p:nvPr>
        </p:nvSpPr>
        <p:spPr>
          <a:xfrm>
            <a:off x="486958" y="2267575"/>
            <a:ext cx="3928800" cy="1210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912" name="Google Shape;912;p21"/>
          <p:cNvSpPr txBox="1">
            <a:spLocks noGrp="1"/>
          </p:cNvSpPr>
          <p:nvPr>
            <p:ph type="title"/>
          </p:nvPr>
        </p:nvSpPr>
        <p:spPr>
          <a:xfrm>
            <a:off x="486925" y="1559750"/>
            <a:ext cx="3928800" cy="595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500"/>
              <a:buNone/>
              <a:defRPr/>
            </a:lvl1pPr>
            <a:lvl2pPr lvl="1" rtl="0">
              <a:spcBef>
                <a:spcPts val="0"/>
              </a:spcBef>
              <a:spcAft>
                <a:spcPts val="0"/>
              </a:spcAft>
              <a:buSzPts val="2500"/>
              <a:buFont typeface="Palanquin Dark"/>
              <a:buNone/>
              <a:defRPr>
                <a:latin typeface="Palanquin Dark"/>
                <a:ea typeface="Palanquin Dark"/>
                <a:cs typeface="Palanquin Dark"/>
                <a:sym typeface="Palanquin Dark"/>
              </a:defRPr>
            </a:lvl2pPr>
            <a:lvl3pPr lvl="2" rtl="0">
              <a:spcBef>
                <a:spcPts val="0"/>
              </a:spcBef>
              <a:spcAft>
                <a:spcPts val="0"/>
              </a:spcAft>
              <a:buSzPts val="2500"/>
              <a:buFont typeface="Palanquin Dark"/>
              <a:buNone/>
              <a:defRPr>
                <a:latin typeface="Palanquin Dark"/>
                <a:ea typeface="Palanquin Dark"/>
                <a:cs typeface="Palanquin Dark"/>
                <a:sym typeface="Palanquin Dark"/>
              </a:defRPr>
            </a:lvl3pPr>
            <a:lvl4pPr lvl="3" rtl="0">
              <a:spcBef>
                <a:spcPts val="0"/>
              </a:spcBef>
              <a:spcAft>
                <a:spcPts val="0"/>
              </a:spcAft>
              <a:buSzPts val="2500"/>
              <a:buFont typeface="Palanquin Dark"/>
              <a:buNone/>
              <a:defRPr>
                <a:latin typeface="Palanquin Dark"/>
                <a:ea typeface="Palanquin Dark"/>
                <a:cs typeface="Palanquin Dark"/>
                <a:sym typeface="Palanquin Dark"/>
              </a:defRPr>
            </a:lvl4pPr>
            <a:lvl5pPr lvl="4" rtl="0">
              <a:spcBef>
                <a:spcPts val="0"/>
              </a:spcBef>
              <a:spcAft>
                <a:spcPts val="0"/>
              </a:spcAft>
              <a:buSzPts val="2500"/>
              <a:buFont typeface="Palanquin Dark"/>
              <a:buNone/>
              <a:defRPr>
                <a:latin typeface="Palanquin Dark"/>
                <a:ea typeface="Palanquin Dark"/>
                <a:cs typeface="Palanquin Dark"/>
                <a:sym typeface="Palanquin Dark"/>
              </a:defRPr>
            </a:lvl5pPr>
            <a:lvl6pPr lvl="5" rtl="0">
              <a:spcBef>
                <a:spcPts val="0"/>
              </a:spcBef>
              <a:spcAft>
                <a:spcPts val="0"/>
              </a:spcAft>
              <a:buSzPts val="2500"/>
              <a:buFont typeface="Palanquin Dark"/>
              <a:buNone/>
              <a:defRPr>
                <a:latin typeface="Palanquin Dark"/>
                <a:ea typeface="Palanquin Dark"/>
                <a:cs typeface="Palanquin Dark"/>
                <a:sym typeface="Palanquin Dark"/>
              </a:defRPr>
            </a:lvl6pPr>
            <a:lvl7pPr lvl="6" rtl="0">
              <a:spcBef>
                <a:spcPts val="0"/>
              </a:spcBef>
              <a:spcAft>
                <a:spcPts val="0"/>
              </a:spcAft>
              <a:buSzPts val="2500"/>
              <a:buFont typeface="Palanquin Dark"/>
              <a:buNone/>
              <a:defRPr>
                <a:latin typeface="Palanquin Dark"/>
                <a:ea typeface="Palanquin Dark"/>
                <a:cs typeface="Palanquin Dark"/>
                <a:sym typeface="Palanquin Dark"/>
              </a:defRPr>
            </a:lvl7pPr>
            <a:lvl8pPr lvl="7" rtl="0">
              <a:spcBef>
                <a:spcPts val="0"/>
              </a:spcBef>
              <a:spcAft>
                <a:spcPts val="0"/>
              </a:spcAft>
              <a:buSzPts val="2500"/>
              <a:buFont typeface="Palanquin Dark"/>
              <a:buNone/>
              <a:defRPr>
                <a:latin typeface="Palanquin Dark"/>
                <a:ea typeface="Palanquin Dark"/>
                <a:cs typeface="Palanquin Dark"/>
                <a:sym typeface="Palanquin Dark"/>
              </a:defRPr>
            </a:lvl8pPr>
            <a:lvl9pPr lvl="8" rtl="0">
              <a:spcBef>
                <a:spcPts val="0"/>
              </a:spcBef>
              <a:spcAft>
                <a:spcPts val="0"/>
              </a:spcAft>
              <a:buSzPts val="2500"/>
              <a:buFont typeface="Palanquin Dark"/>
              <a:buNone/>
              <a:defRPr>
                <a:latin typeface="Palanquin Dark"/>
                <a:ea typeface="Palanquin Dark"/>
                <a:cs typeface="Palanquin Dark"/>
                <a:sym typeface="Palanquin Dark"/>
              </a:defRPr>
            </a:lvl9pPr>
          </a:lstStyle>
          <a:p>
            <a:endParaRPr/>
          </a:p>
        </p:txBody>
      </p:sp>
      <p:sp>
        <p:nvSpPr>
          <p:cNvPr id="913" name="Google Shape;913;p21"/>
          <p:cNvSpPr>
            <a:spLocks noGrp="1"/>
          </p:cNvSpPr>
          <p:nvPr>
            <p:ph type="pic" idx="2"/>
          </p:nvPr>
        </p:nvSpPr>
        <p:spPr>
          <a:xfrm>
            <a:off x="4952038" y="1680300"/>
            <a:ext cx="3366900" cy="2075700"/>
          </a:xfrm>
          <a:prstGeom prst="rect">
            <a:avLst/>
          </a:prstGeom>
          <a:noFill/>
          <a:ln>
            <a:noFill/>
          </a:ln>
        </p:spPr>
        <p:txBody>
          <a:bodyPr/>
          <a:lstStyle/>
          <a:p>
            <a:endParaRPr lang="en-US" dirty="0"/>
          </a:p>
        </p:txBody>
      </p:sp>
      <p:sp>
        <p:nvSpPr>
          <p:cNvPr id="914" name="Google Shape;914;p21"/>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 name="Google Shape;915;p21"/>
          <p:cNvSpPr/>
          <p:nvPr/>
        </p:nvSpPr>
        <p:spPr>
          <a:xfrm>
            <a:off x="612801" y="640153"/>
            <a:ext cx="727480" cy="23195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 name="Google Shape;916;p21"/>
          <p:cNvSpPr/>
          <p:nvPr/>
        </p:nvSpPr>
        <p:spPr>
          <a:xfrm>
            <a:off x="3264574" y="87209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CUSTOM_18_1_1">
    <p:spTree>
      <p:nvGrpSpPr>
        <p:cNvPr id="1" name="Shape 917"/>
        <p:cNvGrpSpPr/>
        <p:nvPr/>
      </p:nvGrpSpPr>
      <p:grpSpPr>
        <a:xfrm>
          <a:off x="0" y="0"/>
          <a:ext cx="0" cy="0"/>
          <a:chOff x="0" y="0"/>
          <a:chExt cx="0" cy="0"/>
        </a:xfrm>
      </p:grpSpPr>
      <p:pic>
        <p:nvPicPr>
          <p:cNvPr id="918" name="Google Shape;918;p22"/>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919" name="Google Shape;919;p22"/>
          <p:cNvSpPr txBox="1">
            <a:spLocks noGrp="1"/>
          </p:cNvSpPr>
          <p:nvPr>
            <p:ph type="title"/>
          </p:nvPr>
        </p:nvSpPr>
        <p:spPr>
          <a:xfrm>
            <a:off x="661100" y="3156075"/>
            <a:ext cx="42717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920" name="Google Shape;920;p22"/>
          <p:cNvSpPr txBox="1">
            <a:spLocks noGrp="1"/>
          </p:cNvSpPr>
          <p:nvPr>
            <p:ph type="subTitle" idx="1"/>
          </p:nvPr>
        </p:nvSpPr>
        <p:spPr>
          <a:xfrm>
            <a:off x="661100" y="1034150"/>
            <a:ext cx="4271700" cy="1936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None/>
              <a:defRPr sz="2400"/>
            </a:lvl1pPr>
            <a:lvl2pPr lvl="1" algn="ctr" rtl="0">
              <a:lnSpc>
                <a:spcPct val="115000"/>
              </a:lnSpc>
              <a:spcBef>
                <a:spcPts val="0"/>
              </a:spcBef>
              <a:spcAft>
                <a:spcPts val="0"/>
              </a:spcAft>
              <a:buNone/>
              <a:defRPr sz="2400"/>
            </a:lvl2pPr>
            <a:lvl3pPr lvl="2" algn="ctr" rtl="0">
              <a:lnSpc>
                <a:spcPct val="115000"/>
              </a:lnSpc>
              <a:spcBef>
                <a:spcPts val="0"/>
              </a:spcBef>
              <a:spcAft>
                <a:spcPts val="0"/>
              </a:spcAft>
              <a:buNone/>
              <a:defRPr sz="2400"/>
            </a:lvl3pPr>
            <a:lvl4pPr lvl="3" algn="ctr" rtl="0">
              <a:lnSpc>
                <a:spcPct val="115000"/>
              </a:lnSpc>
              <a:spcBef>
                <a:spcPts val="0"/>
              </a:spcBef>
              <a:spcAft>
                <a:spcPts val="0"/>
              </a:spcAft>
              <a:buNone/>
              <a:defRPr sz="2400"/>
            </a:lvl4pPr>
            <a:lvl5pPr lvl="4" algn="ctr" rtl="0">
              <a:lnSpc>
                <a:spcPct val="115000"/>
              </a:lnSpc>
              <a:spcBef>
                <a:spcPts val="0"/>
              </a:spcBef>
              <a:spcAft>
                <a:spcPts val="0"/>
              </a:spcAft>
              <a:buNone/>
              <a:defRPr sz="2400"/>
            </a:lvl5pPr>
            <a:lvl6pPr lvl="5" algn="ctr" rtl="0">
              <a:lnSpc>
                <a:spcPct val="115000"/>
              </a:lnSpc>
              <a:spcBef>
                <a:spcPts val="0"/>
              </a:spcBef>
              <a:spcAft>
                <a:spcPts val="0"/>
              </a:spcAft>
              <a:buNone/>
              <a:defRPr sz="2400"/>
            </a:lvl6pPr>
            <a:lvl7pPr lvl="6" algn="ctr" rtl="0">
              <a:lnSpc>
                <a:spcPct val="115000"/>
              </a:lnSpc>
              <a:spcBef>
                <a:spcPts val="0"/>
              </a:spcBef>
              <a:spcAft>
                <a:spcPts val="0"/>
              </a:spcAft>
              <a:buNone/>
              <a:defRPr sz="2400"/>
            </a:lvl7pPr>
            <a:lvl8pPr lvl="7" algn="ctr" rtl="0">
              <a:lnSpc>
                <a:spcPct val="115000"/>
              </a:lnSpc>
              <a:spcBef>
                <a:spcPts val="0"/>
              </a:spcBef>
              <a:spcAft>
                <a:spcPts val="0"/>
              </a:spcAft>
              <a:buNone/>
              <a:defRPr sz="2400"/>
            </a:lvl8pPr>
            <a:lvl9pPr lvl="8" algn="ctr" rtl="0">
              <a:lnSpc>
                <a:spcPct val="115000"/>
              </a:lnSpc>
              <a:spcBef>
                <a:spcPts val="0"/>
              </a:spcBef>
              <a:spcAft>
                <a:spcPts val="0"/>
              </a:spcAft>
              <a:buNone/>
              <a:defRPr sz="2400"/>
            </a:lvl9pPr>
          </a:lstStyle>
          <a:p>
            <a:endParaRPr/>
          </a:p>
        </p:txBody>
      </p:sp>
      <p:sp>
        <p:nvSpPr>
          <p:cNvPr id="921" name="Google Shape;921;p22"/>
          <p:cNvSpPr>
            <a:spLocks noGrp="1"/>
          </p:cNvSpPr>
          <p:nvPr>
            <p:ph type="pic" idx="2"/>
          </p:nvPr>
        </p:nvSpPr>
        <p:spPr>
          <a:xfrm>
            <a:off x="5427500" y="0"/>
            <a:ext cx="3716400" cy="4793400"/>
          </a:xfrm>
          <a:prstGeom prst="rect">
            <a:avLst/>
          </a:prstGeom>
          <a:noFill/>
          <a:ln>
            <a:noFill/>
          </a:ln>
        </p:spPr>
        <p:txBody>
          <a:bodyPr/>
          <a:lstStyle/>
          <a:p>
            <a:endParaRPr lang="en-US" dirty="0"/>
          </a:p>
        </p:txBody>
      </p:sp>
      <p:sp>
        <p:nvSpPr>
          <p:cNvPr id="922" name="Google Shape;922;p22"/>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 name="Google Shape;923;p22"/>
          <p:cNvSpPr/>
          <p:nvPr/>
        </p:nvSpPr>
        <p:spPr>
          <a:xfrm>
            <a:off x="661091" y="47868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22"/>
          <p:cNvSpPr/>
          <p:nvPr/>
        </p:nvSpPr>
        <p:spPr>
          <a:xfrm>
            <a:off x="7710841" y="348962"/>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25"/>
        <p:cNvGrpSpPr/>
        <p:nvPr/>
      </p:nvGrpSpPr>
      <p:grpSpPr>
        <a:xfrm>
          <a:off x="0" y="0"/>
          <a:ext cx="0" cy="0"/>
          <a:chOff x="0" y="0"/>
          <a:chExt cx="0" cy="0"/>
        </a:xfrm>
      </p:grpSpPr>
      <p:pic>
        <p:nvPicPr>
          <p:cNvPr id="926" name="Google Shape;926;p23"/>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927" name="Google Shape;927;p2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28" name="Google Shape;928;p23"/>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29" name="Google Shape;929;p23"/>
          <p:cNvGrpSpPr/>
          <p:nvPr/>
        </p:nvGrpSpPr>
        <p:grpSpPr>
          <a:xfrm>
            <a:off x="-459862" y="3824210"/>
            <a:ext cx="817697" cy="991010"/>
            <a:chOff x="2476761" y="3215315"/>
            <a:chExt cx="1355374" cy="1642649"/>
          </a:xfrm>
        </p:grpSpPr>
        <p:sp>
          <p:nvSpPr>
            <p:cNvPr id="930" name="Google Shape;930;p23"/>
            <p:cNvSpPr/>
            <p:nvPr/>
          </p:nvSpPr>
          <p:spPr>
            <a:xfrm>
              <a:off x="2712198" y="3215315"/>
              <a:ext cx="1119937" cy="1642649"/>
            </a:xfrm>
            <a:custGeom>
              <a:avLst/>
              <a:gdLst/>
              <a:ahLst/>
              <a:cxnLst/>
              <a:rect l="l" t="t" r="r" b="b"/>
              <a:pathLst>
                <a:path w="22966" h="33685" extrusionOk="0">
                  <a:moveTo>
                    <a:pt x="12189" y="11811"/>
                  </a:moveTo>
                  <a:cubicBezTo>
                    <a:pt x="12058" y="12232"/>
                    <a:pt x="11214" y="13425"/>
                    <a:pt x="11156" y="13643"/>
                  </a:cubicBezTo>
                  <a:cubicBezTo>
                    <a:pt x="11098" y="13861"/>
                    <a:pt x="11011" y="14938"/>
                    <a:pt x="10909" y="15243"/>
                  </a:cubicBezTo>
                  <a:cubicBezTo>
                    <a:pt x="10793" y="15548"/>
                    <a:pt x="9062" y="17105"/>
                    <a:pt x="9062" y="17105"/>
                  </a:cubicBezTo>
                  <a:lnTo>
                    <a:pt x="7258" y="17279"/>
                  </a:lnTo>
                  <a:lnTo>
                    <a:pt x="4728" y="14458"/>
                  </a:lnTo>
                  <a:lnTo>
                    <a:pt x="3230" y="13963"/>
                  </a:lnTo>
                  <a:lnTo>
                    <a:pt x="3157" y="12480"/>
                  </a:lnTo>
                  <a:lnTo>
                    <a:pt x="4248" y="10196"/>
                  </a:lnTo>
                  <a:lnTo>
                    <a:pt x="10909" y="9585"/>
                  </a:lnTo>
                  <a:cubicBezTo>
                    <a:pt x="10909" y="9585"/>
                    <a:pt x="12305" y="11389"/>
                    <a:pt x="12189" y="11811"/>
                  </a:cubicBezTo>
                  <a:close/>
                  <a:moveTo>
                    <a:pt x="14123" y="8436"/>
                  </a:moveTo>
                  <a:lnTo>
                    <a:pt x="11287" y="6924"/>
                  </a:lnTo>
                  <a:lnTo>
                    <a:pt x="9687" y="1412"/>
                  </a:lnTo>
                  <a:lnTo>
                    <a:pt x="8538" y="1412"/>
                  </a:lnTo>
                  <a:lnTo>
                    <a:pt x="6560" y="1"/>
                  </a:lnTo>
                  <a:lnTo>
                    <a:pt x="6560" y="7564"/>
                  </a:lnTo>
                  <a:lnTo>
                    <a:pt x="4291" y="7491"/>
                  </a:lnTo>
                  <a:lnTo>
                    <a:pt x="3564" y="6037"/>
                  </a:lnTo>
                  <a:lnTo>
                    <a:pt x="1" y="6415"/>
                  </a:lnTo>
                  <a:lnTo>
                    <a:pt x="655" y="16392"/>
                  </a:lnTo>
                  <a:lnTo>
                    <a:pt x="16872" y="33685"/>
                  </a:lnTo>
                  <a:lnTo>
                    <a:pt x="21802" y="33656"/>
                  </a:lnTo>
                  <a:lnTo>
                    <a:pt x="22966" y="72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23"/>
            <p:cNvSpPr/>
            <p:nvPr/>
          </p:nvSpPr>
          <p:spPr>
            <a:xfrm>
              <a:off x="2476761" y="3731639"/>
              <a:ext cx="1138370" cy="1124911"/>
            </a:xfrm>
            <a:custGeom>
              <a:avLst/>
              <a:gdLst/>
              <a:ahLst/>
              <a:cxnLst/>
              <a:rect l="l" t="t" r="r" b="b"/>
              <a:pathLst>
                <a:path w="23344" h="23068" extrusionOk="0">
                  <a:moveTo>
                    <a:pt x="18108" y="14269"/>
                  </a:moveTo>
                  <a:lnTo>
                    <a:pt x="13366" y="14269"/>
                  </a:lnTo>
                  <a:lnTo>
                    <a:pt x="13366" y="9527"/>
                  </a:lnTo>
                  <a:lnTo>
                    <a:pt x="18108" y="9527"/>
                  </a:lnTo>
                  <a:close/>
                  <a:moveTo>
                    <a:pt x="20362" y="5208"/>
                  </a:moveTo>
                  <a:lnTo>
                    <a:pt x="14312" y="1746"/>
                  </a:lnTo>
                  <a:lnTo>
                    <a:pt x="12188" y="5062"/>
                  </a:lnTo>
                  <a:lnTo>
                    <a:pt x="7316" y="4219"/>
                  </a:lnTo>
                  <a:lnTo>
                    <a:pt x="3171" y="1"/>
                  </a:lnTo>
                  <a:lnTo>
                    <a:pt x="0" y="6095"/>
                  </a:lnTo>
                  <a:lnTo>
                    <a:pt x="1993" y="23068"/>
                  </a:lnTo>
                  <a:lnTo>
                    <a:pt x="9308" y="23068"/>
                  </a:lnTo>
                  <a:lnTo>
                    <a:pt x="9308" y="17832"/>
                  </a:lnTo>
                  <a:lnTo>
                    <a:pt x="14544" y="17832"/>
                  </a:lnTo>
                  <a:lnTo>
                    <a:pt x="14544" y="23068"/>
                  </a:lnTo>
                  <a:lnTo>
                    <a:pt x="22703" y="23068"/>
                  </a:lnTo>
                  <a:lnTo>
                    <a:pt x="23343"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23"/>
            <p:cNvSpPr/>
            <p:nvPr/>
          </p:nvSpPr>
          <p:spPr>
            <a:xfrm>
              <a:off x="2507970" y="4294094"/>
              <a:ext cx="386560" cy="219199"/>
            </a:xfrm>
            <a:custGeom>
              <a:avLst/>
              <a:gdLst/>
              <a:ahLst/>
              <a:cxnLst/>
              <a:rect l="l" t="t" r="r" b="b"/>
              <a:pathLst>
                <a:path w="7927" h="4495" extrusionOk="0">
                  <a:moveTo>
                    <a:pt x="0" y="0"/>
                  </a:moveTo>
                  <a:lnTo>
                    <a:pt x="2880" y="1804"/>
                  </a:lnTo>
                  <a:cubicBezTo>
                    <a:pt x="3055" y="1906"/>
                    <a:pt x="3287" y="1906"/>
                    <a:pt x="3462" y="1804"/>
                  </a:cubicBezTo>
                  <a:lnTo>
                    <a:pt x="5483" y="495"/>
                  </a:lnTo>
                  <a:cubicBezTo>
                    <a:pt x="5629" y="408"/>
                    <a:pt x="5789" y="393"/>
                    <a:pt x="5949" y="437"/>
                  </a:cubicBezTo>
                  <a:lnTo>
                    <a:pt x="7927" y="1091"/>
                  </a:lnTo>
                  <a:lnTo>
                    <a:pt x="5905" y="669"/>
                  </a:lnTo>
                  <a:cubicBezTo>
                    <a:pt x="5760" y="640"/>
                    <a:pt x="5629" y="669"/>
                    <a:pt x="5498" y="742"/>
                  </a:cubicBezTo>
                  <a:lnTo>
                    <a:pt x="3389" y="2095"/>
                  </a:lnTo>
                  <a:cubicBezTo>
                    <a:pt x="3200" y="2226"/>
                    <a:pt x="2953" y="2211"/>
                    <a:pt x="2778" y="2066"/>
                  </a:cubicBezTo>
                  <a:lnTo>
                    <a:pt x="2196" y="1644"/>
                  </a:lnTo>
                  <a:cubicBezTo>
                    <a:pt x="1804" y="1338"/>
                    <a:pt x="1251" y="1673"/>
                    <a:pt x="1338" y="2153"/>
                  </a:cubicBezTo>
                  <a:lnTo>
                    <a:pt x="1367" y="2327"/>
                  </a:lnTo>
                  <a:cubicBezTo>
                    <a:pt x="1382" y="2473"/>
                    <a:pt x="1469" y="2604"/>
                    <a:pt x="1586" y="2691"/>
                  </a:cubicBezTo>
                  <a:lnTo>
                    <a:pt x="2822" y="3564"/>
                  </a:lnTo>
                  <a:cubicBezTo>
                    <a:pt x="3098" y="3753"/>
                    <a:pt x="3462" y="3665"/>
                    <a:pt x="3622" y="3375"/>
                  </a:cubicBezTo>
                  <a:cubicBezTo>
                    <a:pt x="3694" y="3244"/>
                    <a:pt x="3825" y="3142"/>
                    <a:pt x="3971" y="3113"/>
                  </a:cubicBezTo>
                  <a:lnTo>
                    <a:pt x="4291" y="3025"/>
                  </a:lnTo>
                  <a:cubicBezTo>
                    <a:pt x="4465" y="2982"/>
                    <a:pt x="4654" y="3025"/>
                    <a:pt x="4785" y="3156"/>
                  </a:cubicBezTo>
                  <a:lnTo>
                    <a:pt x="6312" y="4494"/>
                  </a:lnTo>
                  <a:lnTo>
                    <a:pt x="5120" y="3215"/>
                  </a:lnTo>
                  <a:cubicBezTo>
                    <a:pt x="4931" y="3025"/>
                    <a:pt x="4640" y="2996"/>
                    <a:pt x="4422" y="3142"/>
                  </a:cubicBezTo>
                  <a:lnTo>
                    <a:pt x="4102" y="3345"/>
                  </a:lnTo>
                  <a:cubicBezTo>
                    <a:pt x="4073" y="3360"/>
                    <a:pt x="4058" y="3375"/>
                    <a:pt x="4029" y="3404"/>
                  </a:cubicBezTo>
                  <a:lnTo>
                    <a:pt x="3651" y="3753"/>
                  </a:lnTo>
                  <a:cubicBezTo>
                    <a:pt x="3476" y="3913"/>
                    <a:pt x="3214" y="3942"/>
                    <a:pt x="3011" y="3825"/>
                  </a:cubicBezTo>
                  <a:lnTo>
                    <a:pt x="1324" y="2865"/>
                  </a:lnTo>
                  <a:cubicBezTo>
                    <a:pt x="1164" y="2778"/>
                    <a:pt x="1062" y="2633"/>
                    <a:pt x="1047" y="2444"/>
                  </a:cubicBezTo>
                  <a:lnTo>
                    <a:pt x="917" y="1033"/>
                  </a:lnTo>
                  <a:cubicBezTo>
                    <a:pt x="902" y="902"/>
                    <a:pt x="844" y="786"/>
                    <a:pt x="742" y="6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23"/>
            <p:cNvSpPr/>
            <p:nvPr/>
          </p:nvSpPr>
          <p:spPr>
            <a:xfrm>
              <a:off x="3426410" y="4482034"/>
              <a:ext cx="165996" cy="126301"/>
            </a:xfrm>
            <a:custGeom>
              <a:avLst/>
              <a:gdLst/>
              <a:ahLst/>
              <a:cxnLst/>
              <a:rect l="l" t="t" r="r" b="b"/>
              <a:pathLst>
                <a:path w="3404" h="2590" extrusionOk="0">
                  <a:moveTo>
                    <a:pt x="3404" y="2328"/>
                  </a:moveTo>
                  <a:lnTo>
                    <a:pt x="1644" y="364"/>
                  </a:lnTo>
                  <a:lnTo>
                    <a:pt x="1" y="0"/>
                  </a:lnTo>
                  <a:lnTo>
                    <a:pt x="1542" y="568"/>
                  </a:lnTo>
                  <a:lnTo>
                    <a:pt x="3404" y="258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23"/>
            <p:cNvSpPr/>
            <p:nvPr/>
          </p:nvSpPr>
          <p:spPr>
            <a:xfrm>
              <a:off x="2500168" y="3964296"/>
              <a:ext cx="212079" cy="284446"/>
            </a:xfrm>
            <a:custGeom>
              <a:avLst/>
              <a:gdLst/>
              <a:ahLst/>
              <a:cxnLst/>
              <a:rect l="l" t="t" r="r" b="b"/>
              <a:pathLst>
                <a:path w="4349" h="5833" extrusionOk="0">
                  <a:moveTo>
                    <a:pt x="58" y="5833"/>
                  </a:moveTo>
                  <a:lnTo>
                    <a:pt x="2167" y="3447"/>
                  </a:lnTo>
                  <a:lnTo>
                    <a:pt x="2560" y="2153"/>
                  </a:lnTo>
                  <a:lnTo>
                    <a:pt x="3665" y="917"/>
                  </a:lnTo>
                  <a:lnTo>
                    <a:pt x="4349" y="0"/>
                  </a:lnTo>
                  <a:lnTo>
                    <a:pt x="3636" y="815"/>
                  </a:lnTo>
                  <a:lnTo>
                    <a:pt x="2473" y="2080"/>
                  </a:lnTo>
                  <a:lnTo>
                    <a:pt x="2022" y="2982"/>
                  </a:lnTo>
                  <a:lnTo>
                    <a:pt x="2124" y="3389"/>
                  </a:lnTo>
                  <a:lnTo>
                    <a:pt x="0" y="530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23"/>
            <p:cNvSpPr/>
            <p:nvPr/>
          </p:nvSpPr>
          <p:spPr>
            <a:xfrm>
              <a:off x="2631346" y="3731639"/>
              <a:ext cx="439812" cy="246897"/>
            </a:xfrm>
            <a:custGeom>
              <a:avLst/>
              <a:gdLst/>
              <a:ahLst/>
              <a:cxnLst/>
              <a:rect l="l" t="t" r="r" b="b"/>
              <a:pathLst>
                <a:path w="9019" h="5063" extrusionOk="0">
                  <a:moveTo>
                    <a:pt x="1" y="1"/>
                  </a:moveTo>
                  <a:lnTo>
                    <a:pt x="1659" y="1"/>
                  </a:lnTo>
                  <a:lnTo>
                    <a:pt x="4553" y="4291"/>
                  </a:lnTo>
                  <a:lnTo>
                    <a:pt x="9018" y="5062"/>
                  </a:lnTo>
                  <a:lnTo>
                    <a:pt x="4146"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23"/>
            <p:cNvSpPr/>
            <p:nvPr/>
          </p:nvSpPr>
          <p:spPr>
            <a:xfrm>
              <a:off x="3174636" y="3801178"/>
              <a:ext cx="440494" cy="184429"/>
            </a:xfrm>
            <a:custGeom>
              <a:avLst/>
              <a:gdLst/>
              <a:ahLst/>
              <a:cxnLst/>
              <a:rect l="l" t="t" r="r" b="b"/>
              <a:pathLst>
                <a:path w="9033" h="3782" extrusionOk="0">
                  <a:moveTo>
                    <a:pt x="1" y="320"/>
                  </a:moveTo>
                  <a:lnTo>
                    <a:pt x="655" y="0"/>
                  </a:lnTo>
                  <a:lnTo>
                    <a:pt x="6284" y="3345"/>
                  </a:lnTo>
                  <a:lnTo>
                    <a:pt x="9032" y="2793"/>
                  </a:lnTo>
                  <a:lnTo>
                    <a:pt x="6051" y="378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37" name="Google Shape;937;p23"/>
          <p:cNvSpPr/>
          <p:nvPr/>
        </p:nvSpPr>
        <p:spPr>
          <a:xfrm>
            <a:off x="59209" y="4563887"/>
            <a:ext cx="554383" cy="251172"/>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23"/>
          <p:cNvSpPr/>
          <p:nvPr/>
        </p:nvSpPr>
        <p:spPr>
          <a:xfrm>
            <a:off x="404352" y="1780100"/>
            <a:ext cx="461549" cy="1401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23"/>
          <p:cNvSpPr/>
          <p:nvPr/>
        </p:nvSpPr>
        <p:spPr>
          <a:xfrm>
            <a:off x="404345" y="430488"/>
            <a:ext cx="967894" cy="293804"/>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23"/>
          <p:cNvSpPr/>
          <p:nvPr/>
        </p:nvSpPr>
        <p:spPr>
          <a:xfrm>
            <a:off x="493932" y="4650246"/>
            <a:ext cx="342541" cy="155221"/>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941"/>
        <p:cNvGrpSpPr/>
        <p:nvPr/>
      </p:nvGrpSpPr>
      <p:grpSpPr>
        <a:xfrm>
          <a:off x="0" y="0"/>
          <a:ext cx="0" cy="0"/>
          <a:chOff x="0" y="0"/>
          <a:chExt cx="0" cy="0"/>
        </a:xfrm>
      </p:grpSpPr>
      <p:pic>
        <p:nvPicPr>
          <p:cNvPr id="942" name="Google Shape;942;p24"/>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943" name="Google Shape;943;p2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44" name="Google Shape;944;p24"/>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45" name="Google Shape;945;p24"/>
          <p:cNvGrpSpPr/>
          <p:nvPr/>
        </p:nvGrpSpPr>
        <p:grpSpPr>
          <a:xfrm flipH="1">
            <a:off x="-273599" y="63725"/>
            <a:ext cx="1069845" cy="4726149"/>
            <a:chOff x="4431850" y="1360300"/>
            <a:chExt cx="677975" cy="2995025"/>
          </a:xfrm>
        </p:grpSpPr>
        <p:sp>
          <p:nvSpPr>
            <p:cNvPr id="946" name="Google Shape;946;p24"/>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947;p24"/>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24"/>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949;p24"/>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950;p24"/>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24"/>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24"/>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24"/>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24"/>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24"/>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24"/>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24"/>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24"/>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24"/>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24"/>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61" name="Google Shape;961;p24"/>
          <p:cNvGrpSpPr/>
          <p:nvPr/>
        </p:nvGrpSpPr>
        <p:grpSpPr>
          <a:xfrm>
            <a:off x="8058978" y="1591308"/>
            <a:ext cx="1792608" cy="3198567"/>
            <a:chOff x="5068450" y="2312050"/>
            <a:chExt cx="1136000" cy="2026975"/>
          </a:xfrm>
        </p:grpSpPr>
        <p:sp>
          <p:nvSpPr>
            <p:cNvPr id="962" name="Google Shape;962;p24"/>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24"/>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24"/>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24"/>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24"/>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24"/>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24"/>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 name="Google Shape;969;p24"/>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24"/>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 name="Google Shape;971;p24"/>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 name="Google Shape;972;p24"/>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24"/>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24"/>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 name="Google Shape;975;p24"/>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 name="Google Shape;976;p24"/>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977;p24"/>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 name="Google Shape;978;p24"/>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979;p24"/>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24"/>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24"/>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 name="Google Shape;982;p24"/>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 name="Google Shape;983;p24"/>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24"/>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24"/>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 name="Google Shape;986;p24"/>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 name="Google Shape;987;p24"/>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24"/>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989;p24"/>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990;p24"/>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24"/>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24"/>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 name="Google Shape;993;p24"/>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994;p24"/>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24"/>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24"/>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 name="Google Shape;997;p24"/>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24"/>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24"/>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24"/>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 name="Google Shape;1001;p24"/>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 name="Google Shape;1002;p24"/>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 name="Google Shape;1003;p24"/>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 name="Google Shape;1004;p24"/>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005;p24"/>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 name="Google Shape;1006;p24"/>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007;p24"/>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008;p24"/>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 name="Google Shape;1009;p24"/>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 name="Google Shape;1010;p24"/>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24"/>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24"/>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24"/>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 name="Google Shape;1014;p24"/>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 name="Google Shape;1015;p24"/>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 name="Google Shape;1016;p24"/>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 name="Google Shape;1017;p24"/>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 name="Google Shape;1018;p24"/>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24"/>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 name="Google Shape;1020;p24"/>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 name="Google Shape;1021;p24"/>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 name="Google Shape;1022;p24"/>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 name="Google Shape;1023;p24"/>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 name="Google Shape;1024;p24"/>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 name="Google Shape;1025;p24"/>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 name="Google Shape;1026;p24"/>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 name="Google Shape;1027;p24"/>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 name="Google Shape;1028;p24"/>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 name="Google Shape;1029;p24"/>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24"/>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24"/>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24"/>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 name="Google Shape;1033;p24"/>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 name="Google Shape;1034;p24"/>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 name="Google Shape;1035;p24"/>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036;p24"/>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 name="Google Shape;1037;p24"/>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38" name="Google Shape;1038;p24"/>
          <p:cNvSpPr/>
          <p:nvPr/>
        </p:nvSpPr>
        <p:spPr>
          <a:xfrm>
            <a:off x="8241550" y="4303163"/>
            <a:ext cx="287250" cy="515600"/>
          </a:xfrm>
          <a:custGeom>
            <a:avLst/>
            <a:gdLst/>
            <a:ahLst/>
            <a:cxnLst/>
            <a:rect l="l" t="t" r="r" b="b"/>
            <a:pathLst>
              <a:path w="11490" h="20624" extrusionOk="0">
                <a:moveTo>
                  <a:pt x="4582" y="3869"/>
                </a:moveTo>
                <a:cubicBezTo>
                  <a:pt x="3956" y="4552"/>
                  <a:pt x="0" y="10035"/>
                  <a:pt x="2313" y="12493"/>
                </a:cubicBezTo>
                <a:lnTo>
                  <a:pt x="2313" y="12493"/>
                </a:lnTo>
                <a:cubicBezTo>
                  <a:pt x="4625" y="14966"/>
                  <a:pt x="5730" y="16726"/>
                  <a:pt x="4582" y="16842"/>
                </a:cubicBezTo>
                <a:lnTo>
                  <a:pt x="4582" y="16842"/>
                </a:lnTo>
                <a:cubicBezTo>
                  <a:pt x="3433" y="16958"/>
                  <a:pt x="524" y="14399"/>
                  <a:pt x="524" y="14399"/>
                </a:cubicBezTo>
                <a:lnTo>
                  <a:pt x="524" y="14399"/>
                </a:lnTo>
                <a:cubicBezTo>
                  <a:pt x="524" y="14399"/>
                  <a:pt x="669" y="19795"/>
                  <a:pt x="5963" y="20260"/>
                </a:cubicBezTo>
                <a:lnTo>
                  <a:pt x="5963" y="20260"/>
                </a:lnTo>
                <a:cubicBezTo>
                  <a:pt x="5963" y="20260"/>
                  <a:pt x="10297" y="20624"/>
                  <a:pt x="10661" y="16420"/>
                </a:cubicBezTo>
                <a:lnTo>
                  <a:pt x="10661" y="16420"/>
                </a:lnTo>
                <a:cubicBezTo>
                  <a:pt x="11039" y="12232"/>
                  <a:pt x="9396" y="8276"/>
                  <a:pt x="11490" y="7054"/>
                </a:cubicBezTo>
                <a:lnTo>
                  <a:pt x="11490" y="7054"/>
                </a:lnTo>
                <a:cubicBezTo>
                  <a:pt x="11490" y="7054"/>
                  <a:pt x="8276" y="7170"/>
                  <a:pt x="8130" y="13584"/>
                </a:cubicBezTo>
                <a:lnTo>
                  <a:pt x="8130" y="13584"/>
                </a:lnTo>
                <a:cubicBezTo>
                  <a:pt x="8130" y="13584"/>
                  <a:pt x="2254" y="10254"/>
                  <a:pt x="6487" y="9803"/>
                </a:cubicBezTo>
                <a:lnTo>
                  <a:pt x="6487" y="9803"/>
                </a:lnTo>
                <a:cubicBezTo>
                  <a:pt x="2124" y="7069"/>
                  <a:pt x="7679" y="5280"/>
                  <a:pt x="7534" y="3869"/>
                </a:cubicBezTo>
                <a:lnTo>
                  <a:pt x="7534" y="3869"/>
                </a:lnTo>
                <a:cubicBezTo>
                  <a:pt x="7389" y="2458"/>
                  <a:pt x="4029" y="0"/>
                  <a:pt x="4029" y="0"/>
                </a:cubicBezTo>
                <a:lnTo>
                  <a:pt x="4029" y="0"/>
                </a:lnTo>
                <a:cubicBezTo>
                  <a:pt x="4029" y="0"/>
                  <a:pt x="5207" y="3185"/>
                  <a:pt x="4582" y="386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 name="Google Shape;1039;p24"/>
          <p:cNvSpPr/>
          <p:nvPr/>
        </p:nvSpPr>
        <p:spPr>
          <a:xfrm>
            <a:off x="7480025" y="4510475"/>
            <a:ext cx="680475" cy="308300"/>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 name="Google Shape;1040;p24"/>
          <p:cNvSpPr/>
          <p:nvPr/>
        </p:nvSpPr>
        <p:spPr>
          <a:xfrm>
            <a:off x="7931241" y="53948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 name="Google Shape;1041;p24"/>
          <p:cNvSpPr/>
          <p:nvPr/>
        </p:nvSpPr>
        <p:spPr>
          <a:xfrm>
            <a:off x="7861200" y="4616475"/>
            <a:ext cx="420450" cy="190525"/>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 name="Google Shape;1042;p24"/>
          <p:cNvSpPr/>
          <p:nvPr/>
        </p:nvSpPr>
        <p:spPr>
          <a:xfrm>
            <a:off x="561375" y="4093625"/>
            <a:ext cx="397278" cy="713387"/>
          </a:xfrm>
          <a:custGeom>
            <a:avLst/>
            <a:gdLst/>
            <a:ahLst/>
            <a:cxnLst/>
            <a:rect l="l" t="t" r="r" b="b"/>
            <a:pathLst>
              <a:path w="9833" h="17657" extrusionOk="0">
                <a:moveTo>
                  <a:pt x="4728" y="17336"/>
                </a:moveTo>
                <a:cubicBezTo>
                  <a:pt x="4728" y="17336"/>
                  <a:pt x="1019" y="17656"/>
                  <a:pt x="699" y="14064"/>
                </a:cubicBezTo>
                <a:cubicBezTo>
                  <a:pt x="379" y="10472"/>
                  <a:pt x="1790" y="7083"/>
                  <a:pt x="1" y="6036"/>
                </a:cubicBezTo>
                <a:cubicBezTo>
                  <a:pt x="1" y="6036"/>
                  <a:pt x="2735" y="6152"/>
                  <a:pt x="2866" y="11621"/>
                </a:cubicBezTo>
                <a:cubicBezTo>
                  <a:pt x="2866" y="11621"/>
                  <a:pt x="7898" y="8785"/>
                  <a:pt x="4277" y="8392"/>
                </a:cubicBezTo>
                <a:cubicBezTo>
                  <a:pt x="8000" y="6050"/>
                  <a:pt x="3259" y="4523"/>
                  <a:pt x="3375" y="3316"/>
                </a:cubicBezTo>
                <a:cubicBezTo>
                  <a:pt x="3506" y="2109"/>
                  <a:pt x="6386" y="0"/>
                  <a:pt x="6386" y="0"/>
                </a:cubicBezTo>
                <a:cubicBezTo>
                  <a:pt x="6386" y="0"/>
                  <a:pt x="5382" y="2734"/>
                  <a:pt x="5906" y="3316"/>
                </a:cubicBezTo>
                <a:cubicBezTo>
                  <a:pt x="6444" y="3898"/>
                  <a:pt x="9833" y="8596"/>
                  <a:pt x="7855" y="10704"/>
                </a:cubicBezTo>
                <a:cubicBezTo>
                  <a:pt x="5877" y="12813"/>
                  <a:pt x="4931" y="14311"/>
                  <a:pt x="5906" y="14413"/>
                </a:cubicBezTo>
                <a:cubicBezTo>
                  <a:pt x="6895" y="14515"/>
                  <a:pt x="9382" y="12333"/>
                  <a:pt x="9382" y="12333"/>
                </a:cubicBezTo>
                <a:cubicBezTo>
                  <a:pt x="9382" y="12333"/>
                  <a:pt x="9251" y="16944"/>
                  <a:pt x="4728" y="17336"/>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043"/>
        <p:cNvGrpSpPr/>
        <p:nvPr/>
      </p:nvGrpSpPr>
      <p:grpSpPr>
        <a:xfrm>
          <a:off x="0" y="0"/>
          <a:ext cx="0" cy="0"/>
          <a:chOff x="0" y="0"/>
          <a:chExt cx="0" cy="0"/>
        </a:xfrm>
      </p:grpSpPr>
      <p:pic>
        <p:nvPicPr>
          <p:cNvPr id="1044" name="Google Shape;1044;p25"/>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045" name="Google Shape;1045;p2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046" name="Google Shape;1046;p25"/>
          <p:cNvSpPr/>
          <p:nvPr/>
        </p:nvSpPr>
        <p:spPr>
          <a:xfrm>
            <a:off x="435049" y="46089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47" name="Google Shape;1047;p25"/>
          <p:cNvGrpSpPr/>
          <p:nvPr/>
        </p:nvGrpSpPr>
        <p:grpSpPr>
          <a:xfrm>
            <a:off x="8038564" y="460446"/>
            <a:ext cx="790696" cy="242007"/>
            <a:chOff x="1514650" y="359268"/>
            <a:chExt cx="999615" cy="305950"/>
          </a:xfrm>
        </p:grpSpPr>
        <p:sp>
          <p:nvSpPr>
            <p:cNvPr id="1048" name="Google Shape;1048;p25"/>
            <p:cNvSpPr/>
            <p:nvPr/>
          </p:nvSpPr>
          <p:spPr>
            <a:xfrm>
              <a:off x="2171944" y="631127"/>
              <a:ext cx="29558" cy="33331"/>
            </a:xfrm>
            <a:custGeom>
              <a:avLst/>
              <a:gdLst/>
              <a:ahLst/>
              <a:cxnLst/>
              <a:rect l="l" t="t" r="r" b="b"/>
              <a:pathLst>
                <a:path w="1089" h="1228" extrusionOk="0">
                  <a:moveTo>
                    <a:pt x="140" y="0"/>
                  </a:moveTo>
                  <a:lnTo>
                    <a:pt x="1" y="112"/>
                  </a:lnTo>
                  <a:lnTo>
                    <a:pt x="949" y="1228"/>
                  </a:lnTo>
                  <a:lnTo>
                    <a:pt x="1089" y="11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 name="Google Shape;1049;p25"/>
            <p:cNvSpPr/>
            <p:nvPr/>
          </p:nvSpPr>
          <p:spPr>
            <a:xfrm>
              <a:off x="2169700" y="631126"/>
              <a:ext cx="12875" cy="27300"/>
            </a:xfrm>
            <a:custGeom>
              <a:avLst/>
              <a:gdLst/>
              <a:ahLst/>
              <a:cxnLst/>
              <a:rect l="l" t="t" r="r" b="b"/>
              <a:pathLst>
                <a:path w="475" h="1759" extrusionOk="0">
                  <a:moveTo>
                    <a:pt x="474" y="0"/>
                  </a:moveTo>
                  <a:lnTo>
                    <a:pt x="0" y="0"/>
                  </a:lnTo>
                  <a:lnTo>
                    <a:pt x="28" y="1758"/>
                  </a:lnTo>
                  <a:lnTo>
                    <a:pt x="474" y="175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 name="Google Shape;1050;p25"/>
            <p:cNvSpPr/>
            <p:nvPr/>
          </p:nvSpPr>
          <p:spPr>
            <a:xfrm>
              <a:off x="2167411" y="639460"/>
              <a:ext cx="17453" cy="3800"/>
            </a:xfrm>
            <a:custGeom>
              <a:avLst/>
              <a:gdLst/>
              <a:ahLst/>
              <a:cxnLst/>
              <a:rect l="l" t="t" r="r" b="b"/>
              <a:pathLst>
                <a:path w="643" h="140" extrusionOk="0">
                  <a:moveTo>
                    <a:pt x="642" y="0"/>
                  </a:moveTo>
                  <a:lnTo>
                    <a:pt x="0" y="28"/>
                  </a:lnTo>
                  <a:lnTo>
                    <a:pt x="0" y="140"/>
                  </a:lnTo>
                  <a:lnTo>
                    <a:pt x="642" y="1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 name="Google Shape;1051;p25"/>
            <p:cNvSpPr/>
            <p:nvPr/>
          </p:nvSpPr>
          <p:spPr>
            <a:xfrm>
              <a:off x="1769095" y="628087"/>
              <a:ext cx="79528" cy="17453"/>
            </a:xfrm>
            <a:custGeom>
              <a:avLst/>
              <a:gdLst/>
              <a:ahLst/>
              <a:cxnLst/>
              <a:rect l="l" t="t" r="r" b="b"/>
              <a:pathLst>
                <a:path w="2930" h="643" extrusionOk="0">
                  <a:moveTo>
                    <a:pt x="0" y="642"/>
                  </a:moveTo>
                  <a:lnTo>
                    <a:pt x="2930" y="642"/>
                  </a:lnTo>
                  <a:lnTo>
                    <a:pt x="293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 name="Google Shape;1052;p25"/>
            <p:cNvSpPr/>
            <p:nvPr/>
          </p:nvSpPr>
          <p:spPr>
            <a:xfrm>
              <a:off x="1616880" y="472099"/>
              <a:ext cx="220397" cy="104526"/>
            </a:xfrm>
            <a:custGeom>
              <a:avLst/>
              <a:gdLst/>
              <a:ahLst/>
              <a:cxnLst/>
              <a:rect l="l" t="t" r="r" b="b"/>
              <a:pathLst>
                <a:path w="8120" h="3851" extrusionOk="0">
                  <a:moveTo>
                    <a:pt x="1" y="2484"/>
                  </a:moveTo>
                  <a:cubicBezTo>
                    <a:pt x="921" y="949"/>
                    <a:pt x="3711" y="1"/>
                    <a:pt x="8119" y="1423"/>
                  </a:cubicBezTo>
                  <a:cubicBezTo>
                    <a:pt x="7729" y="2233"/>
                    <a:pt x="7366" y="3042"/>
                    <a:pt x="6975" y="3851"/>
                  </a:cubicBezTo>
                  <a:cubicBezTo>
                    <a:pt x="4660" y="3404"/>
                    <a:pt x="2344" y="2930"/>
                    <a:pt x="1" y="24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 name="Google Shape;1053;p25"/>
            <p:cNvSpPr/>
            <p:nvPr/>
          </p:nvSpPr>
          <p:spPr>
            <a:xfrm>
              <a:off x="1621440" y="482712"/>
              <a:ext cx="208264" cy="93913"/>
            </a:xfrm>
            <a:custGeom>
              <a:avLst/>
              <a:gdLst/>
              <a:ahLst/>
              <a:cxnLst/>
              <a:rect l="l" t="t" r="r" b="b"/>
              <a:pathLst>
                <a:path w="7673" h="3460" extrusionOk="0">
                  <a:moveTo>
                    <a:pt x="7672" y="1311"/>
                  </a:moveTo>
                  <a:lnTo>
                    <a:pt x="6807" y="3460"/>
                  </a:lnTo>
                  <a:lnTo>
                    <a:pt x="0" y="2120"/>
                  </a:lnTo>
                  <a:cubicBezTo>
                    <a:pt x="1004" y="726"/>
                    <a:pt x="3515" y="0"/>
                    <a:pt x="7672" y="1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 name="Google Shape;1054;p25"/>
            <p:cNvSpPr/>
            <p:nvPr/>
          </p:nvSpPr>
          <p:spPr>
            <a:xfrm>
              <a:off x="1628253" y="500870"/>
              <a:ext cx="196159" cy="75755"/>
            </a:xfrm>
            <a:custGeom>
              <a:avLst/>
              <a:gdLst/>
              <a:ahLst/>
              <a:cxnLst/>
              <a:rect l="l" t="t" r="r" b="b"/>
              <a:pathLst>
                <a:path w="7227" h="2791" extrusionOk="0">
                  <a:moveTo>
                    <a:pt x="7226" y="1173"/>
                  </a:moveTo>
                  <a:lnTo>
                    <a:pt x="6556" y="2791"/>
                  </a:lnTo>
                  <a:lnTo>
                    <a:pt x="0" y="1507"/>
                  </a:lnTo>
                  <a:cubicBezTo>
                    <a:pt x="1172" y="419"/>
                    <a:pt x="3543" y="1"/>
                    <a:pt x="7226" y="11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 name="Google Shape;1055;p25"/>
            <p:cNvSpPr/>
            <p:nvPr/>
          </p:nvSpPr>
          <p:spPr>
            <a:xfrm>
              <a:off x="1514661" y="510723"/>
              <a:ext cx="830723" cy="119671"/>
            </a:xfrm>
            <a:custGeom>
              <a:avLst/>
              <a:gdLst/>
              <a:ahLst/>
              <a:cxnLst/>
              <a:rect l="l" t="t" r="r" b="b"/>
              <a:pathLst>
                <a:path w="30606" h="4409" extrusionOk="0">
                  <a:moveTo>
                    <a:pt x="0" y="2316"/>
                  </a:moveTo>
                  <a:cubicBezTo>
                    <a:pt x="921" y="1758"/>
                    <a:pt x="2400" y="1312"/>
                    <a:pt x="3767" y="1061"/>
                  </a:cubicBezTo>
                  <a:cubicBezTo>
                    <a:pt x="5580" y="1144"/>
                    <a:pt x="9207" y="810"/>
                    <a:pt x="11885" y="0"/>
                  </a:cubicBezTo>
                  <a:lnTo>
                    <a:pt x="19139" y="893"/>
                  </a:lnTo>
                  <a:lnTo>
                    <a:pt x="30606" y="1005"/>
                  </a:lnTo>
                  <a:lnTo>
                    <a:pt x="30410" y="4408"/>
                  </a:lnTo>
                  <a:lnTo>
                    <a:pt x="11830" y="4408"/>
                  </a:lnTo>
                  <a:lnTo>
                    <a:pt x="8231" y="4213"/>
                  </a:lnTo>
                  <a:lnTo>
                    <a:pt x="6724" y="2902"/>
                  </a:lnTo>
                  <a:cubicBezTo>
                    <a:pt x="5692" y="2902"/>
                    <a:pt x="4659" y="2874"/>
                    <a:pt x="3655" y="2874"/>
                  </a:cubicBezTo>
                  <a:cubicBezTo>
                    <a:pt x="2204" y="2846"/>
                    <a:pt x="1172" y="2790"/>
                    <a:pt x="0" y="2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25"/>
            <p:cNvSpPr/>
            <p:nvPr/>
          </p:nvSpPr>
          <p:spPr>
            <a:xfrm>
              <a:off x="1609307" y="510723"/>
              <a:ext cx="232503" cy="37131"/>
            </a:xfrm>
            <a:custGeom>
              <a:avLst/>
              <a:gdLst/>
              <a:ahLst/>
              <a:cxnLst/>
              <a:rect l="l" t="t" r="r" b="b"/>
              <a:pathLst>
                <a:path w="8566" h="1368" extrusionOk="0">
                  <a:moveTo>
                    <a:pt x="1" y="1116"/>
                  </a:moveTo>
                  <a:cubicBezTo>
                    <a:pt x="112" y="1088"/>
                    <a:pt x="196" y="1061"/>
                    <a:pt x="280" y="1061"/>
                  </a:cubicBezTo>
                  <a:cubicBezTo>
                    <a:pt x="2093" y="1144"/>
                    <a:pt x="5720" y="810"/>
                    <a:pt x="8398" y="0"/>
                  </a:cubicBezTo>
                  <a:lnTo>
                    <a:pt x="8566" y="28"/>
                  </a:lnTo>
                  <a:cubicBezTo>
                    <a:pt x="6752" y="726"/>
                    <a:pt x="2679" y="1367"/>
                    <a:pt x="1"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25"/>
            <p:cNvSpPr/>
            <p:nvPr/>
          </p:nvSpPr>
          <p:spPr>
            <a:xfrm>
              <a:off x="1514650" y="530038"/>
              <a:ext cx="826951" cy="100366"/>
            </a:xfrm>
            <a:custGeom>
              <a:avLst/>
              <a:gdLst/>
              <a:ahLst/>
              <a:cxnLst/>
              <a:rect l="l" t="t" r="r" b="b"/>
              <a:pathLst>
                <a:path w="30467" h="3544" extrusionOk="0">
                  <a:moveTo>
                    <a:pt x="0" y="1451"/>
                  </a:moveTo>
                  <a:lnTo>
                    <a:pt x="28" y="1423"/>
                  </a:lnTo>
                  <a:cubicBezTo>
                    <a:pt x="5245" y="0"/>
                    <a:pt x="12639" y="140"/>
                    <a:pt x="19000" y="279"/>
                  </a:cubicBezTo>
                  <a:lnTo>
                    <a:pt x="30466" y="530"/>
                  </a:lnTo>
                  <a:lnTo>
                    <a:pt x="30271" y="3543"/>
                  </a:lnTo>
                  <a:lnTo>
                    <a:pt x="11830" y="3543"/>
                  </a:lnTo>
                  <a:lnTo>
                    <a:pt x="8231" y="3348"/>
                  </a:lnTo>
                  <a:lnTo>
                    <a:pt x="6724" y="2037"/>
                  </a:lnTo>
                  <a:cubicBezTo>
                    <a:pt x="5692" y="2037"/>
                    <a:pt x="4659" y="2009"/>
                    <a:pt x="3655" y="2009"/>
                  </a:cubicBezTo>
                  <a:cubicBezTo>
                    <a:pt x="2204" y="1981"/>
                    <a:pt x="1172" y="1925"/>
                    <a:pt x="0" y="14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058;p25"/>
            <p:cNvSpPr/>
            <p:nvPr/>
          </p:nvSpPr>
          <p:spPr>
            <a:xfrm>
              <a:off x="1514661" y="553119"/>
              <a:ext cx="828443" cy="77275"/>
            </a:xfrm>
            <a:custGeom>
              <a:avLst/>
              <a:gdLst/>
              <a:ahLst/>
              <a:cxnLst/>
              <a:rect l="l" t="t" r="r" b="b"/>
              <a:pathLst>
                <a:path w="30522" h="2847" extrusionOk="0">
                  <a:moveTo>
                    <a:pt x="0" y="754"/>
                  </a:moveTo>
                  <a:lnTo>
                    <a:pt x="0" y="754"/>
                  </a:lnTo>
                  <a:cubicBezTo>
                    <a:pt x="1423" y="894"/>
                    <a:pt x="2986" y="977"/>
                    <a:pt x="4269" y="894"/>
                  </a:cubicBezTo>
                  <a:cubicBezTo>
                    <a:pt x="9235" y="587"/>
                    <a:pt x="12360" y="1"/>
                    <a:pt x="19251" y="252"/>
                  </a:cubicBezTo>
                  <a:lnTo>
                    <a:pt x="30522" y="670"/>
                  </a:lnTo>
                  <a:lnTo>
                    <a:pt x="30410" y="2846"/>
                  </a:lnTo>
                  <a:lnTo>
                    <a:pt x="11830" y="2846"/>
                  </a:lnTo>
                  <a:lnTo>
                    <a:pt x="8231" y="2651"/>
                  </a:lnTo>
                  <a:lnTo>
                    <a:pt x="6724" y="1340"/>
                  </a:lnTo>
                  <a:cubicBezTo>
                    <a:pt x="5692" y="1340"/>
                    <a:pt x="4659" y="1312"/>
                    <a:pt x="3655" y="1312"/>
                  </a:cubicBezTo>
                  <a:cubicBezTo>
                    <a:pt x="2204" y="1284"/>
                    <a:pt x="1172" y="1228"/>
                    <a:pt x="0"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 name="Google Shape;1059;p25"/>
            <p:cNvSpPr/>
            <p:nvPr/>
          </p:nvSpPr>
          <p:spPr>
            <a:xfrm>
              <a:off x="1685035" y="589463"/>
              <a:ext cx="655817" cy="40931"/>
            </a:xfrm>
            <a:custGeom>
              <a:avLst/>
              <a:gdLst/>
              <a:ahLst/>
              <a:cxnLst/>
              <a:rect l="l" t="t" r="r" b="b"/>
              <a:pathLst>
                <a:path w="24162" h="1508" extrusionOk="0">
                  <a:moveTo>
                    <a:pt x="24161" y="894"/>
                  </a:moveTo>
                  <a:lnTo>
                    <a:pt x="24133" y="1507"/>
                  </a:lnTo>
                  <a:lnTo>
                    <a:pt x="2177" y="1507"/>
                  </a:lnTo>
                  <a:lnTo>
                    <a:pt x="447" y="1"/>
                  </a:lnTo>
                  <a:lnTo>
                    <a:pt x="1" y="1"/>
                  </a:lnTo>
                  <a:lnTo>
                    <a:pt x="12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 name="Google Shape;1060;p25"/>
            <p:cNvSpPr/>
            <p:nvPr/>
          </p:nvSpPr>
          <p:spPr>
            <a:xfrm>
              <a:off x="1688835" y="589463"/>
              <a:ext cx="638392" cy="36398"/>
            </a:xfrm>
            <a:custGeom>
              <a:avLst/>
              <a:gdLst/>
              <a:ahLst/>
              <a:cxnLst/>
              <a:rect l="l" t="t" r="r" b="b"/>
              <a:pathLst>
                <a:path w="23520" h="1341" extrusionOk="0">
                  <a:moveTo>
                    <a:pt x="1841" y="1340"/>
                  </a:moveTo>
                  <a:lnTo>
                    <a:pt x="307" y="1"/>
                  </a:lnTo>
                  <a:lnTo>
                    <a:pt x="0" y="1"/>
                  </a:lnTo>
                  <a:lnTo>
                    <a:pt x="0" y="1"/>
                  </a:lnTo>
                  <a:lnTo>
                    <a:pt x="12610" y="1"/>
                  </a:lnTo>
                  <a:lnTo>
                    <a:pt x="23519" y="866"/>
                  </a:lnTo>
                  <a:lnTo>
                    <a:pt x="23491" y="13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25"/>
            <p:cNvSpPr/>
            <p:nvPr/>
          </p:nvSpPr>
          <p:spPr>
            <a:xfrm>
              <a:off x="1697168" y="589463"/>
              <a:ext cx="211277" cy="20493"/>
            </a:xfrm>
            <a:custGeom>
              <a:avLst/>
              <a:gdLst/>
              <a:ahLst/>
              <a:cxnLst/>
              <a:rect l="l" t="t" r="r" b="b"/>
              <a:pathLst>
                <a:path w="7784" h="755" extrusionOk="0">
                  <a:moveTo>
                    <a:pt x="670" y="587"/>
                  </a:moveTo>
                  <a:lnTo>
                    <a:pt x="0" y="1"/>
                  </a:lnTo>
                  <a:lnTo>
                    <a:pt x="7784" y="1"/>
                  </a:lnTo>
                  <a:lnTo>
                    <a:pt x="7784" y="336"/>
                  </a:lnTo>
                  <a:cubicBezTo>
                    <a:pt x="5412" y="419"/>
                    <a:pt x="3292" y="754"/>
                    <a:pt x="670" y="5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25"/>
            <p:cNvSpPr/>
            <p:nvPr/>
          </p:nvSpPr>
          <p:spPr>
            <a:xfrm>
              <a:off x="1880407" y="589463"/>
              <a:ext cx="460445" cy="40931"/>
            </a:xfrm>
            <a:custGeom>
              <a:avLst/>
              <a:gdLst/>
              <a:ahLst/>
              <a:cxnLst/>
              <a:rect l="l" t="t" r="r" b="b"/>
              <a:pathLst>
                <a:path w="16964" h="1508" extrusionOk="0">
                  <a:moveTo>
                    <a:pt x="16963" y="894"/>
                  </a:moveTo>
                  <a:lnTo>
                    <a:pt x="16935" y="1507"/>
                  </a:lnTo>
                  <a:lnTo>
                    <a:pt x="1200" y="1507"/>
                  </a:lnTo>
                  <a:lnTo>
                    <a:pt x="1" y="1"/>
                  </a:lnTo>
                  <a:lnTo>
                    <a:pt x="5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25"/>
            <p:cNvSpPr/>
            <p:nvPr/>
          </p:nvSpPr>
          <p:spPr>
            <a:xfrm>
              <a:off x="2114402" y="359268"/>
              <a:ext cx="399863" cy="178733"/>
            </a:xfrm>
            <a:custGeom>
              <a:avLst/>
              <a:gdLst/>
              <a:ahLst/>
              <a:cxnLst/>
              <a:rect l="l" t="t" r="r" b="b"/>
              <a:pathLst>
                <a:path w="14732" h="6585" extrusionOk="0">
                  <a:moveTo>
                    <a:pt x="0" y="6501"/>
                  </a:moveTo>
                  <a:lnTo>
                    <a:pt x="4408" y="5162"/>
                  </a:lnTo>
                  <a:lnTo>
                    <a:pt x="11941" y="1"/>
                  </a:lnTo>
                  <a:lnTo>
                    <a:pt x="14731" y="1"/>
                  </a:lnTo>
                  <a:lnTo>
                    <a:pt x="12639" y="5246"/>
                  </a:lnTo>
                  <a:lnTo>
                    <a:pt x="13559" y="5246"/>
                  </a:lnTo>
                  <a:lnTo>
                    <a:pt x="13029" y="6250"/>
                  </a:lnTo>
                  <a:lnTo>
                    <a:pt x="8314" y="65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 name="Google Shape;1064;p25"/>
            <p:cNvSpPr/>
            <p:nvPr/>
          </p:nvSpPr>
          <p:spPr>
            <a:xfrm>
              <a:off x="2137875" y="365325"/>
              <a:ext cx="374105" cy="178728"/>
            </a:xfrm>
            <a:custGeom>
              <a:avLst/>
              <a:gdLst/>
              <a:ahLst/>
              <a:cxnLst/>
              <a:rect l="l" t="t" r="r" b="b"/>
              <a:pathLst>
                <a:path w="13783" h="6390" extrusionOk="0">
                  <a:moveTo>
                    <a:pt x="13782" y="1"/>
                  </a:moveTo>
                  <a:cubicBezTo>
                    <a:pt x="13085" y="1731"/>
                    <a:pt x="12332" y="3516"/>
                    <a:pt x="11662" y="5246"/>
                  </a:cubicBezTo>
                  <a:lnTo>
                    <a:pt x="12583" y="5246"/>
                  </a:lnTo>
                  <a:lnTo>
                    <a:pt x="12108" y="6167"/>
                  </a:lnTo>
                  <a:cubicBezTo>
                    <a:pt x="12053" y="6250"/>
                    <a:pt x="11969" y="6278"/>
                    <a:pt x="11885" y="6306"/>
                  </a:cubicBezTo>
                  <a:lnTo>
                    <a:pt x="7477" y="6390"/>
                  </a:lnTo>
                  <a:lnTo>
                    <a:pt x="0" y="6278"/>
                  </a:lnTo>
                  <a:lnTo>
                    <a:pt x="3739" y="5162"/>
                  </a:lnTo>
                  <a:lnTo>
                    <a:pt x="1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25"/>
            <p:cNvSpPr/>
            <p:nvPr/>
          </p:nvSpPr>
          <p:spPr>
            <a:xfrm>
              <a:off x="2330972" y="522068"/>
              <a:ext cx="140870" cy="16693"/>
            </a:xfrm>
            <a:custGeom>
              <a:avLst/>
              <a:gdLst/>
              <a:ahLst/>
              <a:cxnLst/>
              <a:rect l="l" t="t" r="r" b="b"/>
              <a:pathLst>
                <a:path w="5190" h="615" extrusionOk="0">
                  <a:moveTo>
                    <a:pt x="5190" y="1"/>
                  </a:moveTo>
                  <a:lnTo>
                    <a:pt x="4994" y="392"/>
                  </a:lnTo>
                  <a:cubicBezTo>
                    <a:pt x="4939" y="475"/>
                    <a:pt x="4855" y="503"/>
                    <a:pt x="4771" y="531"/>
                  </a:cubicBezTo>
                  <a:lnTo>
                    <a:pt x="363" y="615"/>
                  </a:lnTo>
                  <a:lnTo>
                    <a:pt x="196" y="615"/>
                  </a:lnTo>
                  <a:lnTo>
                    <a:pt x="1" y="587"/>
                  </a:lnTo>
                  <a:cubicBezTo>
                    <a:pt x="2009" y="475"/>
                    <a:pt x="3990" y="336"/>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 name="Google Shape;1066;p25"/>
            <p:cNvSpPr/>
            <p:nvPr/>
          </p:nvSpPr>
          <p:spPr>
            <a:xfrm>
              <a:off x="2252964" y="500110"/>
              <a:ext cx="226450" cy="11400"/>
            </a:xfrm>
            <a:custGeom>
              <a:avLst/>
              <a:gdLst/>
              <a:ahLst/>
              <a:cxnLst/>
              <a:rect l="l" t="t" r="r" b="b"/>
              <a:pathLst>
                <a:path w="8343" h="420" extrusionOk="0">
                  <a:moveTo>
                    <a:pt x="7506" y="29"/>
                  </a:moveTo>
                  <a:lnTo>
                    <a:pt x="7422" y="280"/>
                  </a:lnTo>
                  <a:lnTo>
                    <a:pt x="8343" y="280"/>
                  </a:lnTo>
                  <a:lnTo>
                    <a:pt x="8259" y="419"/>
                  </a:lnTo>
                  <a:lnTo>
                    <a:pt x="1" y="308"/>
                  </a:lnTo>
                  <a:cubicBezTo>
                    <a:pt x="1814" y="85"/>
                    <a:pt x="3684" y="1"/>
                    <a:pt x="750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067;p25"/>
            <p:cNvSpPr/>
            <p:nvPr/>
          </p:nvSpPr>
          <p:spPr>
            <a:xfrm>
              <a:off x="2338545" y="538734"/>
              <a:ext cx="44704" cy="76515"/>
            </a:xfrm>
            <a:custGeom>
              <a:avLst/>
              <a:gdLst/>
              <a:ahLst/>
              <a:cxnLst/>
              <a:rect l="l" t="t" r="r" b="b"/>
              <a:pathLst>
                <a:path w="1647" h="2819" extrusionOk="0">
                  <a:moveTo>
                    <a:pt x="84" y="1"/>
                  </a:moveTo>
                  <a:lnTo>
                    <a:pt x="1647" y="56"/>
                  </a:lnTo>
                  <a:lnTo>
                    <a:pt x="1535" y="2819"/>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 name="Google Shape;1068;p25"/>
            <p:cNvSpPr/>
            <p:nvPr/>
          </p:nvSpPr>
          <p:spPr>
            <a:xfrm>
              <a:off x="2339305" y="550867"/>
              <a:ext cx="43184" cy="38624"/>
            </a:xfrm>
            <a:custGeom>
              <a:avLst/>
              <a:gdLst/>
              <a:ahLst/>
              <a:cxnLst/>
              <a:rect l="l" t="t" r="r" b="b"/>
              <a:pathLst>
                <a:path w="1591" h="1423" extrusionOk="0">
                  <a:moveTo>
                    <a:pt x="1591" y="28"/>
                  </a:moveTo>
                  <a:lnTo>
                    <a:pt x="1535" y="1423"/>
                  </a:lnTo>
                  <a:lnTo>
                    <a:pt x="0" y="1367"/>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25"/>
            <p:cNvSpPr/>
            <p:nvPr/>
          </p:nvSpPr>
          <p:spPr>
            <a:xfrm>
              <a:off x="2421845" y="549347"/>
              <a:ext cx="31838" cy="61369"/>
            </a:xfrm>
            <a:custGeom>
              <a:avLst/>
              <a:gdLst/>
              <a:ahLst/>
              <a:cxnLst/>
              <a:rect l="l" t="t" r="r" b="b"/>
              <a:pathLst>
                <a:path w="1173" h="2261" extrusionOk="0">
                  <a:moveTo>
                    <a:pt x="84" y="0"/>
                  </a:moveTo>
                  <a:lnTo>
                    <a:pt x="1172" y="56"/>
                  </a:lnTo>
                  <a:lnTo>
                    <a:pt x="1088" y="2260"/>
                  </a:lnTo>
                  <a:lnTo>
                    <a:pt x="0" y="2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1070;p25"/>
            <p:cNvSpPr/>
            <p:nvPr/>
          </p:nvSpPr>
          <p:spPr>
            <a:xfrm>
              <a:off x="2423365" y="559172"/>
              <a:ext cx="30318" cy="27305"/>
            </a:xfrm>
            <a:custGeom>
              <a:avLst/>
              <a:gdLst/>
              <a:ahLst/>
              <a:cxnLst/>
              <a:rect l="l" t="t" r="r" b="b"/>
              <a:pathLst>
                <a:path w="1117" h="1006" extrusionOk="0">
                  <a:moveTo>
                    <a:pt x="1116" y="29"/>
                  </a:moveTo>
                  <a:lnTo>
                    <a:pt x="1060" y="1005"/>
                  </a:lnTo>
                  <a:lnTo>
                    <a:pt x="0" y="977"/>
                  </a:lnTo>
                  <a:lnTo>
                    <a:pt x="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25"/>
            <p:cNvSpPr/>
            <p:nvPr/>
          </p:nvSpPr>
          <p:spPr>
            <a:xfrm>
              <a:off x="2380181" y="540254"/>
              <a:ext cx="44731" cy="74995"/>
            </a:xfrm>
            <a:custGeom>
              <a:avLst/>
              <a:gdLst/>
              <a:ahLst/>
              <a:cxnLst/>
              <a:rect l="l" t="t" r="r" b="b"/>
              <a:pathLst>
                <a:path w="1648" h="2763" extrusionOk="0">
                  <a:moveTo>
                    <a:pt x="113" y="0"/>
                  </a:moveTo>
                  <a:lnTo>
                    <a:pt x="1647" y="335"/>
                  </a:lnTo>
                  <a:lnTo>
                    <a:pt x="1563" y="2567"/>
                  </a:lnTo>
                  <a:lnTo>
                    <a:pt x="1" y="27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 name="Google Shape;1072;p25"/>
            <p:cNvSpPr/>
            <p:nvPr/>
          </p:nvSpPr>
          <p:spPr>
            <a:xfrm>
              <a:off x="2422605" y="379706"/>
              <a:ext cx="83327" cy="114378"/>
            </a:xfrm>
            <a:custGeom>
              <a:avLst/>
              <a:gdLst/>
              <a:ahLst/>
              <a:cxnLst/>
              <a:rect l="l" t="t" r="r" b="b"/>
              <a:pathLst>
                <a:path w="3070" h="4214" extrusionOk="0">
                  <a:moveTo>
                    <a:pt x="2567" y="1"/>
                  </a:moveTo>
                  <a:cubicBezTo>
                    <a:pt x="2483" y="1"/>
                    <a:pt x="2428" y="29"/>
                    <a:pt x="2372" y="57"/>
                  </a:cubicBezTo>
                  <a:cubicBezTo>
                    <a:pt x="2316" y="112"/>
                    <a:pt x="2260" y="168"/>
                    <a:pt x="2232" y="224"/>
                  </a:cubicBezTo>
                  <a:lnTo>
                    <a:pt x="28" y="3963"/>
                  </a:lnTo>
                  <a:cubicBezTo>
                    <a:pt x="28" y="3963"/>
                    <a:pt x="28" y="3990"/>
                    <a:pt x="28" y="3990"/>
                  </a:cubicBezTo>
                  <a:cubicBezTo>
                    <a:pt x="0" y="4046"/>
                    <a:pt x="28" y="4102"/>
                    <a:pt x="56" y="4130"/>
                  </a:cubicBezTo>
                  <a:cubicBezTo>
                    <a:pt x="84" y="4186"/>
                    <a:pt x="140" y="4214"/>
                    <a:pt x="196" y="4214"/>
                  </a:cubicBezTo>
                  <a:lnTo>
                    <a:pt x="1367" y="4214"/>
                  </a:lnTo>
                  <a:lnTo>
                    <a:pt x="1423" y="4130"/>
                  </a:lnTo>
                  <a:lnTo>
                    <a:pt x="224" y="4130"/>
                  </a:lnTo>
                  <a:cubicBezTo>
                    <a:pt x="168" y="4130"/>
                    <a:pt x="140" y="4102"/>
                    <a:pt x="112" y="4074"/>
                  </a:cubicBezTo>
                  <a:cubicBezTo>
                    <a:pt x="112" y="4046"/>
                    <a:pt x="84" y="4018"/>
                    <a:pt x="112" y="3990"/>
                  </a:cubicBezTo>
                  <a:lnTo>
                    <a:pt x="112" y="3963"/>
                  </a:lnTo>
                  <a:lnTo>
                    <a:pt x="2316" y="252"/>
                  </a:lnTo>
                  <a:cubicBezTo>
                    <a:pt x="2316" y="196"/>
                    <a:pt x="2344" y="140"/>
                    <a:pt x="2400" y="112"/>
                  </a:cubicBezTo>
                  <a:cubicBezTo>
                    <a:pt x="2428" y="85"/>
                    <a:pt x="2483" y="85"/>
                    <a:pt x="2539" y="85"/>
                  </a:cubicBezTo>
                  <a:lnTo>
                    <a:pt x="3041" y="85"/>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25"/>
            <p:cNvSpPr/>
            <p:nvPr/>
          </p:nvSpPr>
          <p:spPr>
            <a:xfrm>
              <a:off x="2421845" y="377453"/>
              <a:ext cx="84847" cy="114351"/>
            </a:xfrm>
            <a:custGeom>
              <a:avLst/>
              <a:gdLst/>
              <a:ahLst/>
              <a:cxnLst/>
              <a:rect l="l" t="t" r="r" b="b"/>
              <a:pathLst>
                <a:path w="3126" h="4213" extrusionOk="0">
                  <a:moveTo>
                    <a:pt x="2539" y="0"/>
                  </a:moveTo>
                  <a:cubicBezTo>
                    <a:pt x="2456" y="0"/>
                    <a:pt x="2400" y="28"/>
                    <a:pt x="2344" y="56"/>
                  </a:cubicBezTo>
                  <a:cubicBezTo>
                    <a:pt x="2288" y="112"/>
                    <a:pt x="2232" y="168"/>
                    <a:pt x="2204" y="251"/>
                  </a:cubicBezTo>
                  <a:lnTo>
                    <a:pt x="0" y="3962"/>
                  </a:lnTo>
                  <a:cubicBezTo>
                    <a:pt x="0" y="3990"/>
                    <a:pt x="0" y="3990"/>
                    <a:pt x="0" y="3990"/>
                  </a:cubicBezTo>
                  <a:cubicBezTo>
                    <a:pt x="0" y="4046"/>
                    <a:pt x="0" y="4101"/>
                    <a:pt x="28" y="4157"/>
                  </a:cubicBezTo>
                  <a:cubicBezTo>
                    <a:pt x="56" y="4185"/>
                    <a:pt x="112" y="4213"/>
                    <a:pt x="168" y="4213"/>
                  </a:cubicBezTo>
                  <a:lnTo>
                    <a:pt x="1451" y="4213"/>
                  </a:lnTo>
                  <a:lnTo>
                    <a:pt x="1479" y="4129"/>
                  </a:lnTo>
                  <a:lnTo>
                    <a:pt x="196" y="4129"/>
                  </a:lnTo>
                  <a:cubicBezTo>
                    <a:pt x="168" y="4129"/>
                    <a:pt x="112" y="4129"/>
                    <a:pt x="112" y="4101"/>
                  </a:cubicBezTo>
                  <a:cubicBezTo>
                    <a:pt x="84" y="4073"/>
                    <a:pt x="84" y="4018"/>
                    <a:pt x="84" y="3990"/>
                  </a:cubicBezTo>
                  <a:lnTo>
                    <a:pt x="2288" y="251"/>
                  </a:lnTo>
                  <a:cubicBezTo>
                    <a:pt x="2316" y="195"/>
                    <a:pt x="2344" y="168"/>
                    <a:pt x="2372" y="140"/>
                  </a:cubicBezTo>
                  <a:cubicBezTo>
                    <a:pt x="2428" y="84"/>
                    <a:pt x="2456" y="84"/>
                    <a:pt x="2511" y="84"/>
                  </a:cubicBezTo>
                  <a:lnTo>
                    <a:pt x="3097" y="84"/>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074;p25"/>
            <p:cNvSpPr/>
            <p:nvPr/>
          </p:nvSpPr>
          <p:spPr>
            <a:xfrm>
              <a:off x="2423365" y="559172"/>
              <a:ext cx="30318" cy="27305"/>
            </a:xfrm>
            <a:custGeom>
              <a:avLst/>
              <a:gdLst/>
              <a:ahLst/>
              <a:cxnLst/>
              <a:rect l="l" t="t" r="r" b="b"/>
              <a:pathLst>
                <a:path w="1117" h="1006" extrusionOk="0">
                  <a:moveTo>
                    <a:pt x="1060" y="1005"/>
                  </a:moveTo>
                  <a:lnTo>
                    <a:pt x="0" y="977"/>
                  </a:lnTo>
                  <a:lnTo>
                    <a:pt x="56" y="1"/>
                  </a:lnTo>
                  <a:lnTo>
                    <a:pt x="1116" y="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 name="Google Shape;1075;p25"/>
            <p:cNvSpPr/>
            <p:nvPr/>
          </p:nvSpPr>
          <p:spPr>
            <a:xfrm>
              <a:off x="2424125" y="562972"/>
              <a:ext cx="28798" cy="10640"/>
            </a:xfrm>
            <a:custGeom>
              <a:avLst/>
              <a:gdLst/>
              <a:ahLst/>
              <a:cxnLst/>
              <a:rect l="l" t="t" r="r" b="b"/>
              <a:pathLst>
                <a:path w="1061" h="392" extrusionOk="0">
                  <a:moveTo>
                    <a:pt x="1060" y="391"/>
                  </a:moveTo>
                  <a:lnTo>
                    <a:pt x="0" y="335"/>
                  </a:lnTo>
                  <a:lnTo>
                    <a:pt x="0" y="0"/>
                  </a:lnTo>
                  <a:lnTo>
                    <a:pt x="1060" y="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 name="Google Shape;1076;p25"/>
            <p:cNvSpPr/>
            <p:nvPr/>
          </p:nvSpPr>
          <p:spPr>
            <a:xfrm>
              <a:off x="2340065" y="556919"/>
              <a:ext cx="42424" cy="15933"/>
            </a:xfrm>
            <a:custGeom>
              <a:avLst/>
              <a:gdLst/>
              <a:ahLst/>
              <a:cxnLst/>
              <a:rect l="l" t="t" r="r" b="b"/>
              <a:pathLst>
                <a:path w="1563" h="587" extrusionOk="0">
                  <a:moveTo>
                    <a:pt x="1535" y="586"/>
                  </a:moveTo>
                  <a:lnTo>
                    <a:pt x="0" y="530"/>
                  </a:lnTo>
                  <a:lnTo>
                    <a:pt x="28" y="0"/>
                  </a:lnTo>
                  <a:lnTo>
                    <a:pt x="1563" y="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 name="Google Shape;1077;p25"/>
            <p:cNvSpPr/>
            <p:nvPr/>
          </p:nvSpPr>
          <p:spPr>
            <a:xfrm>
              <a:off x="2380941" y="551599"/>
              <a:ext cx="43211" cy="37891"/>
            </a:xfrm>
            <a:custGeom>
              <a:avLst/>
              <a:gdLst/>
              <a:ahLst/>
              <a:cxnLst/>
              <a:rect l="l" t="t" r="r" b="b"/>
              <a:pathLst>
                <a:path w="1592" h="1396" extrusionOk="0">
                  <a:moveTo>
                    <a:pt x="57" y="1"/>
                  </a:moveTo>
                  <a:lnTo>
                    <a:pt x="1591" y="252"/>
                  </a:lnTo>
                  <a:lnTo>
                    <a:pt x="1563" y="1284"/>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8" name="Google Shape;1078;p25"/>
            <p:cNvSpPr/>
            <p:nvPr/>
          </p:nvSpPr>
          <p:spPr>
            <a:xfrm>
              <a:off x="2381701" y="558439"/>
              <a:ext cx="42451" cy="14413"/>
            </a:xfrm>
            <a:custGeom>
              <a:avLst/>
              <a:gdLst/>
              <a:ahLst/>
              <a:cxnLst/>
              <a:rect l="l" t="t" r="r" b="b"/>
              <a:pathLst>
                <a:path w="1564" h="531" extrusionOk="0">
                  <a:moveTo>
                    <a:pt x="29" y="0"/>
                  </a:moveTo>
                  <a:lnTo>
                    <a:pt x="1563" y="167"/>
                  </a:lnTo>
                  <a:lnTo>
                    <a:pt x="1563" y="502"/>
                  </a:lnTo>
                  <a:lnTo>
                    <a:pt x="1" y="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9" name="Google Shape;1079;p25"/>
            <p:cNvSpPr/>
            <p:nvPr/>
          </p:nvSpPr>
          <p:spPr>
            <a:xfrm>
              <a:off x="2335505" y="538734"/>
              <a:ext cx="5347" cy="66662"/>
            </a:xfrm>
            <a:custGeom>
              <a:avLst/>
              <a:gdLst/>
              <a:ahLst/>
              <a:cxnLst/>
              <a:rect l="l" t="t" r="r" b="b"/>
              <a:pathLst>
                <a:path w="197" h="2456" extrusionOk="0">
                  <a:moveTo>
                    <a:pt x="196" y="1"/>
                  </a:moveTo>
                  <a:lnTo>
                    <a:pt x="113" y="2456"/>
                  </a:lnTo>
                  <a:lnTo>
                    <a:pt x="1" y="2456"/>
                  </a:lnTo>
                  <a:lnTo>
                    <a:pt x="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0" name="Google Shape;1080;p25"/>
            <p:cNvSpPr/>
            <p:nvPr/>
          </p:nvSpPr>
          <p:spPr>
            <a:xfrm>
              <a:off x="2049287"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1" name="Google Shape;1081;p25"/>
            <p:cNvSpPr/>
            <p:nvPr/>
          </p:nvSpPr>
          <p:spPr>
            <a:xfrm>
              <a:off x="2056100" y="596303"/>
              <a:ext cx="103006" cy="37864"/>
            </a:xfrm>
            <a:custGeom>
              <a:avLst/>
              <a:gdLst/>
              <a:ahLst/>
              <a:cxnLst/>
              <a:rect l="l" t="t" r="r" b="b"/>
              <a:pathLst>
                <a:path w="3795" h="1395" extrusionOk="0">
                  <a:moveTo>
                    <a:pt x="809" y="28"/>
                  </a:moveTo>
                  <a:lnTo>
                    <a:pt x="0" y="1395"/>
                  </a:lnTo>
                  <a:lnTo>
                    <a:pt x="2455" y="1395"/>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25"/>
            <p:cNvSpPr/>
            <p:nvPr/>
          </p:nvSpPr>
          <p:spPr>
            <a:xfrm>
              <a:off x="2026569" y="633407"/>
              <a:ext cx="135577" cy="12133"/>
            </a:xfrm>
            <a:custGeom>
              <a:avLst/>
              <a:gdLst/>
              <a:ahLst/>
              <a:cxnLst/>
              <a:rect l="l" t="t" r="r" b="b"/>
              <a:pathLst>
                <a:path w="4995" h="447" extrusionOk="0">
                  <a:moveTo>
                    <a:pt x="195" y="0"/>
                  </a:moveTo>
                  <a:lnTo>
                    <a:pt x="4771" y="0"/>
                  </a:lnTo>
                  <a:cubicBezTo>
                    <a:pt x="4882" y="0"/>
                    <a:pt x="4994" y="112"/>
                    <a:pt x="4994" y="223"/>
                  </a:cubicBezTo>
                  <a:cubicBezTo>
                    <a:pt x="4994" y="335"/>
                    <a:pt x="4882" y="446"/>
                    <a:pt x="4771" y="446"/>
                  </a:cubicBezTo>
                  <a:lnTo>
                    <a:pt x="195" y="446"/>
                  </a:lnTo>
                  <a:cubicBezTo>
                    <a:pt x="84" y="446"/>
                    <a:pt x="0" y="335"/>
                    <a:pt x="0" y="223"/>
                  </a:cubicBezTo>
                  <a:cubicBezTo>
                    <a:pt x="0" y="112"/>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25"/>
            <p:cNvSpPr/>
            <p:nvPr/>
          </p:nvSpPr>
          <p:spPr>
            <a:xfrm>
              <a:off x="2028822" y="636420"/>
              <a:ext cx="133324" cy="9120"/>
            </a:xfrm>
            <a:custGeom>
              <a:avLst/>
              <a:gdLst/>
              <a:ahLst/>
              <a:cxnLst/>
              <a:rect l="l" t="t" r="r" b="b"/>
              <a:pathLst>
                <a:path w="4912" h="336" extrusionOk="0">
                  <a:moveTo>
                    <a:pt x="4883" y="29"/>
                  </a:moveTo>
                  <a:cubicBezTo>
                    <a:pt x="4911" y="56"/>
                    <a:pt x="4911" y="84"/>
                    <a:pt x="4911" y="112"/>
                  </a:cubicBezTo>
                  <a:cubicBezTo>
                    <a:pt x="4911" y="224"/>
                    <a:pt x="4799" y="335"/>
                    <a:pt x="4688" y="335"/>
                  </a:cubicBezTo>
                  <a:lnTo>
                    <a:pt x="112" y="335"/>
                  </a:lnTo>
                  <a:cubicBezTo>
                    <a:pt x="84" y="335"/>
                    <a:pt x="29" y="308"/>
                    <a:pt x="1" y="280"/>
                  </a:cubicBezTo>
                  <a:cubicBezTo>
                    <a:pt x="1" y="280"/>
                    <a:pt x="1" y="252"/>
                    <a:pt x="1" y="224"/>
                  </a:cubicBezTo>
                  <a:cubicBezTo>
                    <a:pt x="1" y="112"/>
                    <a:pt x="84" y="1"/>
                    <a:pt x="196" y="1"/>
                  </a:cubicBezTo>
                  <a:lnTo>
                    <a:pt x="4772" y="1"/>
                  </a:lnTo>
                  <a:cubicBezTo>
                    <a:pt x="4827" y="1"/>
                    <a:pt x="4855" y="29"/>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25"/>
            <p:cNvSpPr/>
            <p:nvPr/>
          </p:nvSpPr>
          <p:spPr>
            <a:xfrm>
              <a:off x="2130308" y="627327"/>
              <a:ext cx="28038" cy="6107"/>
            </a:xfrm>
            <a:custGeom>
              <a:avLst/>
              <a:gdLst/>
              <a:ahLst/>
              <a:cxnLst/>
              <a:rect l="l" t="t" r="r" b="b"/>
              <a:pathLst>
                <a:path w="1033" h="225" extrusionOk="0">
                  <a:moveTo>
                    <a:pt x="168" y="1"/>
                  </a:moveTo>
                  <a:lnTo>
                    <a:pt x="1033"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25"/>
            <p:cNvSpPr/>
            <p:nvPr/>
          </p:nvSpPr>
          <p:spPr>
            <a:xfrm>
              <a:off x="2130308" y="644752"/>
              <a:ext cx="28038" cy="6080"/>
            </a:xfrm>
            <a:custGeom>
              <a:avLst/>
              <a:gdLst/>
              <a:ahLst/>
              <a:cxnLst/>
              <a:rect l="l" t="t" r="r" b="b"/>
              <a:pathLst>
                <a:path w="1033" h="224" extrusionOk="0">
                  <a:moveTo>
                    <a:pt x="168" y="224"/>
                  </a:moveTo>
                  <a:lnTo>
                    <a:pt x="1033"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25"/>
            <p:cNvSpPr/>
            <p:nvPr/>
          </p:nvSpPr>
          <p:spPr>
            <a:xfrm>
              <a:off x="2045487"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25"/>
            <p:cNvSpPr/>
            <p:nvPr/>
          </p:nvSpPr>
          <p:spPr>
            <a:xfrm>
              <a:off x="2118935" y="633407"/>
              <a:ext cx="3827" cy="12133"/>
            </a:xfrm>
            <a:custGeom>
              <a:avLst/>
              <a:gdLst/>
              <a:ahLst/>
              <a:cxnLst/>
              <a:rect l="l" t="t" r="r" b="b"/>
              <a:pathLst>
                <a:path w="141" h="447" extrusionOk="0">
                  <a:moveTo>
                    <a:pt x="140" y="446"/>
                  </a:moveTo>
                  <a:lnTo>
                    <a:pt x="1" y="446"/>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25"/>
            <p:cNvSpPr/>
            <p:nvPr/>
          </p:nvSpPr>
          <p:spPr>
            <a:xfrm>
              <a:off x="2094724" y="610689"/>
              <a:ext cx="103766" cy="37131"/>
            </a:xfrm>
            <a:custGeom>
              <a:avLst/>
              <a:gdLst/>
              <a:ahLst/>
              <a:cxnLst/>
              <a:rect l="l" t="t" r="r" b="b"/>
              <a:pathLst>
                <a:path w="3823" h="1368" extrusionOk="0">
                  <a:moveTo>
                    <a:pt x="809" y="0"/>
                  </a:moveTo>
                  <a:lnTo>
                    <a:pt x="0" y="1367"/>
                  </a:lnTo>
                  <a:lnTo>
                    <a:pt x="2455" y="1367"/>
                  </a:lnTo>
                  <a:lnTo>
                    <a:pt x="3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25"/>
            <p:cNvSpPr/>
            <p:nvPr/>
          </p:nvSpPr>
          <p:spPr>
            <a:xfrm>
              <a:off x="2101536" y="610689"/>
              <a:ext cx="103006" cy="37131"/>
            </a:xfrm>
            <a:custGeom>
              <a:avLst/>
              <a:gdLst/>
              <a:ahLst/>
              <a:cxnLst/>
              <a:rect l="l" t="t" r="r" b="b"/>
              <a:pathLst>
                <a:path w="3795" h="1368" extrusionOk="0">
                  <a:moveTo>
                    <a:pt x="809" y="0"/>
                  </a:moveTo>
                  <a:lnTo>
                    <a:pt x="0" y="1367"/>
                  </a:lnTo>
                  <a:lnTo>
                    <a:pt x="2455" y="1367"/>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25"/>
            <p:cNvSpPr/>
            <p:nvPr/>
          </p:nvSpPr>
          <p:spPr>
            <a:xfrm>
              <a:off x="1877367" y="562212"/>
              <a:ext cx="517987" cy="87100"/>
            </a:xfrm>
            <a:custGeom>
              <a:avLst/>
              <a:gdLst/>
              <a:ahLst/>
              <a:cxnLst/>
              <a:rect l="l" t="t" r="r" b="b"/>
              <a:pathLst>
                <a:path w="19084" h="3209" extrusionOk="0">
                  <a:moveTo>
                    <a:pt x="113" y="1005"/>
                  </a:moveTo>
                  <a:lnTo>
                    <a:pt x="15736" y="3209"/>
                  </a:lnTo>
                  <a:cubicBezTo>
                    <a:pt x="15764" y="3209"/>
                    <a:pt x="15792" y="3209"/>
                    <a:pt x="15792" y="3209"/>
                  </a:cubicBezTo>
                  <a:lnTo>
                    <a:pt x="18861" y="2930"/>
                  </a:lnTo>
                  <a:cubicBezTo>
                    <a:pt x="19000" y="2930"/>
                    <a:pt x="19084" y="2818"/>
                    <a:pt x="19084" y="2707"/>
                  </a:cubicBezTo>
                  <a:lnTo>
                    <a:pt x="19084" y="1479"/>
                  </a:lnTo>
                  <a:lnTo>
                    <a:pt x="4688" y="224"/>
                  </a:lnTo>
                  <a:cubicBezTo>
                    <a:pt x="2093" y="1"/>
                    <a:pt x="1" y="475"/>
                    <a:pt x="113"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25"/>
            <p:cNvSpPr/>
            <p:nvPr/>
          </p:nvSpPr>
          <p:spPr>
            <a:xfrm>
              <a:off x="2305974" y="609929"/>
              <a:ext cx="89380" cy="39384"/>
            </a:xfrm>
            <a:custGeom>
              <a:avLst/>
              <a:gdLst/>
              <a:ahLst/>
              <a:cxnLst/>
              <a:rect l="l" t="t" r="r" b="b"/>
              <a:pathLst>
                <a:path w="3293" h="1451" extrusionOk="0">
                  <a:moveTo>
                    <a:pt x="1" y="1451"/>
                  </a:moveTo>
                  <a:lnTo>
                    <a:pt x="1" y="1451"/>
                  </a:lnTo>
                  <a:lnTo>
                    <a:pt x="3070" y="1172"/>
                  </a:lnTo>
                  <a:cubicBezTo>
                    <a:pt x="3209" y="1172"/>
                    <a:pt x="3293" y="1060"/>
                    <a:pt x="3293" y="949"/>
                  </a:cubicBezTo>
                  <a:lnTo>
                    <a:pt x="329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25"/>
            <p:cNvSpPr/>
            <p:nvPr/>
          </p:nvSpPr>
          <p:spPr>
            <a:xfrm>
              <a:off x="1884206" y="565252"/>
              <a:ext cx="511148" cy="77248"/>
            </a:xfrm>
            <a:custGeom>
              <a:avLst/>
              <a:gdLst/>
              <a:ahLst/>
              <a:cxnLst/>
              <a:rect l="l" t="t" r="r" b="b"/>
              <a:pathLst>
                <a:path w="18832" h="2846" extrusionOk="0">
                  <a:moveTo>
                    <a:pt x="18832" y="1367"/>
                  </a:moveTo>
                  <a:lnTo>
                    <a:pt x="16377" y="1172"/>
                  </a:lnTo>
                  <a:cubicBezTo>
                    <a:pt x="16014" y="1144"/>
                    <a:pt x="15986" y="921"/>
                    <a:pt x="15791" y="809"/>
                  </a:cubicBezTo>
                  <a:lnTo>
                    <a:pt x="4436" y="112"/>
                  </a:lnTo>
                  <a:cubicBezTo>
                    <a:pt x="2539" y="0"/>
                    <a:pt x="809" y="168"/>
                    <a:pt x="0" y="530"/>
                  </a:cubicBezTo>
                  <a:lnTo>
                    <a:pt x="15484" y="2846"/>
                  </a:lnTo>
                  <a:cubicBezTo>
                    <a:pt x="15484" y="2846"/>
                    <a:pt x="15512" y="2846"/>
                    <a:pt x="15540" y="2846"/>
                  </a:cubicBezTo>
                  <a:lnTo>
                    <a:pt x="18609" y="2651"/>
                  </a:lnTo>
                  <a:cubicBezTo>
                    <a:pt x="18748" y="2651"/>
                    <a:pt x="18832" y="2539"/>
                    <a:pt x="18832" y="24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25"/>
            <p:cNvSpPr/>
            <p:nvPr/>
          </p:nvSpPr>
          <p:spPr>
            <a:xfrm>
              <a:off x="2072005" y="647792"/>
              <a:ext cx="135550" cy="11373"/>
            </a:xfrm>
            <a:custGeom>
              <a:avLst/>
              <a:gdLst/>
              <a:ahLst/>
              <a:cxnLst/>
              <a:rect l="l" t="t" r="r" b="b"/>
              <a:pathLst>
                <a:path w="4994" h="419" extrusionOk="0">
                  <a:moveTo>
                    <a:pt x="195" y="0"/>
                  </a:moveTo>
                  <a:lnTo>
                    <a:pt x="4771" y="0"/>
                  </a:lnTo>
                  <a:cubicBezTo>
                    <a:pt x="4882" y="0"/>
                    <a:pt x="4994" y="84"/>
                    <a:pt x="4994" y="195"/>
                  </a:cubicBezTo>
                  <a:cubicBezTo>
                    <a:pt x="4994" y="335"/>
                    <a:pt x="4882" y="419"/>
                    <a:pt x="4771" y="419"/>
                  </a:cubicBezTo>
                  <a:lnTo>
                    <a:pt x="195" y="419"/>
                  </a:lnTo>
                  <a:cubicBezTo>
                    <a:pt x="84" y="419"/>
                    <a:pt x="0" y="335"/>
                    <a:pt x="0" y="195"/>
                  </a:cubicBezTo>
                  <a:cubicBezTo>
                    <a:pt x="0" y="84"/>
                    <a:pt x="84" y="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25"/>
            <p:cNvSpPr/>
            <p:nvPr/>
          </p:nvSpPr>
          <p:spPr>
            <a:xfrm>
              <a:off x="2074258" y="650805"/>
              <a:ext cx="133297" cy="8360"/>
            </a:xfrm>
            <a:custGeom>
              <a:avLst/>
              <a:gdLst/>
              <a:ahLst/>
              <a:cxnLst/>
              <a:rect l="l" t="t" r="r" b="b"/>
              <a:pathLst>
                <a:path w="4911" h="308" extrusionOk="0">
                  <a:moveTo>
                    <a:pt x="4883" y="29"/>
                  </a:moveTo>
                  <a:cubicBezTo>
                    <a:pt x="4911" y="57"/>
                    <a:pt x="4911" y="84"/>
                    <a:pt x="4911" y="84"/>
                  </a:cubicBezTo>
                  <a:cubicBezTo>
                    <a:pt x="4911" y="224"/>
                    <a:pt x="4799" y="308"/>
                    <a:pt x="4688" y="308"/>
                  </a:cubicBezTo>
                  <a:lnTo>
                    <a:pt x="112" y="308"/>
                  </a:lnTo>
                  <a:cubicBezTo>
                    <a:pt x="84" y="308"/>
                    <a:pt x="29" y="308"/>
                    <a:pt x="1" y="280"/>
                  </a:cubicBezTo>
                  <a:cubicBezTo>
                    <a:pt x="1" y="252"/>
                    <a:pt x="1" y="224"/>
                    <a:pt x="1" y="196"/>
                  </a:cubicBezTo>
                  <a:cubicBezTo>
                    <a:pt x="1" y="84"/>
                    <a:pt x="84" y="1"/>
                    <a:pt x="196" y="1"/>
                  </a:cubicBezTo>
                  <a:lnTo>
                    <a:pt x="4771" y="1"/>
                  </a:lnTo>
                  <a:cubicBezTo>
                    <a:pt x="4827" y="1"/>
                    <a:pt x="4855" y="1"/>
                    <a:pt x="4883"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25"/>
            <p:cNvSpPr/>
            <p:nvPr/>
          </p:nvSpPr>
          <p:spPr>
            <a:xfrm>
              <a:off x="2175744" y="641713"/>
              <a:ext cx="28038" cy="6107"/>
            </a:xfrm>
            <a:custGeom>
              <a:avLst/>
              <a:gdLst/>
              <a:ahLst/>
              <a:cxnLst/>
              <a:rect l="l" t="t" r="r" b="b"/>
              <a:pathLst>
                <a:path w="1033" h="225" extrusionOk="0">
                  <a:moveTo>
                    <a:pt x="168" y="1"/>
                  </a:moveTo>
                  <a:lnTo>
                    <a:pt x="1032" y="1"/>
                  </a:lnTo>
                  <a:lnTo>
                    <a:pt x="865" y="224"/>
                  </a:lnTo>
                  <a:lnTo>
                    <a:pt x="0" y="2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25"/>
            <p:cNvSpPr/>
            <p:nvPr/>
          </p:nvSpPr>
          <p:spPr>
            <a:xfrm>
              <a:off x="2175744" y="659138"/>
              <a:ext cx="28038" cy="6080"/>
            </a:xfrm>
            <a:custGeom>
              <a:avLst/>
              <a:gdLst/>
              <a:ahLst/>
              <a:cxnLst/>
              <a:rect l="l" t="t" r="r" b="b"/>
              <a:pathLst>
                <a:path w="1033" h="224" extrusionOk="0">
                  <a:moveTo>
                    <a:pt x="168" y="224"/>
                  </a:moveTo>
                  <a:lnTo>
                    <a:pt x="1032" y="224"/>
                  </a:lnTo>
                  <a:lnTo>
                    <a:pt x="865"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25"/>
            <p:cNvSpPr/>
            <p:nvPr/>
          </p:nvSpPr>
          <p:spPr>
            <a:xfrm>
              <a:off x="2090924"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25"/>
            <p:cNvSpPr/>
            <p:nvPr/>
          </p:nvSpPr>
          <p:spPr>
            <a:xfrm>
              <a:off x="2164371" y="647792"/>
              <a:ext cx="3827" cy="11373"/>
            </a:xfrm>
            <a:custGeom>
              <a:avLst/>
              <a:gdLst/>
              <a:ahLst/>
              <a:cxnLst/>
              <a:rect l="l" t="t" r="r" b="b"/>
              <a:pathLst>
                <a:path w="141" h="419" extrusionOk="0">
                  <a:moveTo>
                    <a:pt x="140" y="419"/>
                  </a:moveTo>
                  <a:lnTo>
                    <a:pt x="1" y="419"/>
                  </a:lnTo>
                  <a:lnTo>
                    <a:pt x="1" y="0"/>
                  </a:lnTo>
                  <a:lnTo>
                    <a:pt x="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25"/>
            <p:cNvSpPr/>
            <p:nvPr/>
          </p:nvSpPr>
          <p:spPr>
            <a:xfrm>
              <a:off x="1514661" y="540254"/>
              <a:ext cx="101486" cy="48504"/>
            </a:xfrm>
            <a:custGeom>
              <a:avLst/>
              <a:gdLst/>
              <a:ahLst/>
              <a:cxnLst/>
              <a:rect l="l" t="t" r="r" b="b"/>
              <a:pathLst>
                <a:path w="3739" h="1787" extrusionOk="0">
                  <a:moveTo>
                    <a:pt x="0" y="1228"/>
                  </a:moveTo>
                  <a:cubicBezTo>
                    <a:pt x="893" y="698"/>
                    <a:pt x="2260" y="279"/>
                    <a:pt x="3571" y="0"/>
                  </a:cubicBezTo>
                  <a:lnTo>
                    <a:pt x="3739" y="1786"/>
                  </a:lnTo>
                  <a:lnTo>
                    <a:pt x="3655" y="1786"/>
                  </a:lnTo>
                  <a:cubicBezTo>
                    <a:pt x="2204" y="1758"/>
                    <a:pt x="1172" y="1702"/>
                    <a:pt x="0" y="12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25"/>
            <p:cNvSpPr/>
            <p:nvPr/>
          </p:nvSpPr>
          <p:spPr>
            <a:xfrm>
              <a:off x="1514661" y="553879"/>
              <a:ext cx="101486" cy="34878"/>
            </a:xfrm>
            <a:custGeom>
              <a:avLst/>
              <a:gdLst/>
              <a:ahLst/>
              <a:cxnLst/>
              <a:rect l="l" t="t" r="r" b="b"/>
              <a:pathLst>
                <a:path w="3739" h="1285" extrusionOk="0">
                  <a:moveTo>
                    <a:pt x="3627" y="1"/>
                  </a:moveTo>
                  <a:lnTo>
                    <a:pt x="3739" y="1284"/>
                  </a:lnTo>
                  <a:lnTo>
                    <a:pt x="3655" y="1284"/>
                  </a:lnTo>
                  <a:cubicBezTo>
                    <a:pt x="2204" y="1256"/>
                    <a:pt x="1172" y="1200"/>
                    <a:pt x="0" y="726"/>
                  </a:cubicBezTo>
                  <a:cubicBezTo>
                    <a:pt x="1060" y="363"/>
                    <a:pt x="2344" y="140"/>
                    <a:pt x="3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25"/>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25"/>
            <p:cNvSpPr/>
            <p:nvPr/>
          </p:nvSpPr>
          <p:spPr>
            <a:xfrm>
              <a:off x="1514661" y="573585"/>
              <a:ext cx="101486" cy="15173"/>
            </a:xfrm>
            <a:custGeom>
              <a:avLst/>
              <a:gdLst/>
              <a:ahLst/>
              <a:cxnLst/>
              <a:rect l="l" t="t" r="r" b="b"/>
              <a:pathLst>
                <a:path w="3739" h="559" extrusionOk="0">
                  <a:moveTo>
                    <a:pt x="0" y="0"/>
                  </a:moveTo>
                  <a:lnTo>
                    <a:pt x="0" y="0"/>
                  </a:lnTo>
                  <a:cubicBezTo>
                    <a:pt x="1228" y="112"/>
                    <a:pt x="2539" y="195"/>
                    <a:pt x="3711" y="167"/>
                  </a:cubicBezTo>
                  <a:lnTo>
                    <a:pt x="3739" y="558"/>
                  </a:lnTo>
                  <a:lnTo>
                    <a:pt x="3739" y="558"/>
                  </a:lnTo>
                  <a:lnTo>
                    <a:pt x="3739" y="558"/>
                  </a:lnTo>
                  <a:lnTo>
                    <a:pt x="3655" y="558"/>
                  </a:lnTo>
                  <a:cubicBezTo>
                    <a:pt x="2204" y="530"/>
                    <a:pt x="1172" y="47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25"/>
            <p:cNvSpPr/>
            <p:nvPr/>
          </p:nvSpPr>
          <p:spPr>
            <a:xfrm>
              <a:off x="2116682" y="639460"/>
              <a:ext cx="4560" cy="3800"/>
            </a:xfrm>
            <a:custGeom>
              <a:avLst/>
              <a:gdLst/>
              <a:ahLst/>
              <a:cxnLst/>
              <a:rect l="l" t="t" r="r" b="b"/>
              <a:pathLst>
                <a:path w="168" h="140" extrusionOk="0">
                  <a:moveTo>
                    <a:pt x="84" y="140"/>
                  </a:moveTo>
                  <a:cubicBezTo>
                    <a:pt x="140" y="140"/>
                    <a:pt x="167" y="112"/>
                    <a:pt x="167" y="84"/>
                  </a:cubicBezTo>
                  <a:cubicBezTo>
                    <a:pt x="167"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25"/>
            <p:cNvSpPr/>
            <p:nvPr/>
          </p:nvSpPr>
          <p:spPr>
            <a:xfrm>
              <a:off x="2116682"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25"/>
            <p:cNvSpPr/>
            <p:nvPr/>
          </p:nvSpPr>
          <p:spPr>
            <a:xfrm>
              <a:off x="1772135" y="638700"/>
              <a:ext cx="4560" cy="4560"/>
            </a:xfrm>
            <a:custGeom>
              <a:avLst/>
              <a:gdLst/>
              <a:ahLst/>
              <a:cxnLst/>
              <a:rect l="l" t="t" r="r" b="b"/>
              <a:pathLst>
                <a:path w="168" h="168" extrusionOk="0">
                  <a:moveTo>
                    <a:pt x="84" y="168"/>
                  </a:moveTo>
                  <a:cubicBezTo>
                    <a:pt x="140" y="168"/>
                    <a:pt x="167" y="140"/>
                    <a:pt x="167" y="84"/>
                  </a:cubicBezTo>
                  <a:cubicBezTo>
                    <a:pt x="167" y="56"/>
                    <a:pt x="140" y="0"/>
                    <a:pt x="84" y="0"/>
                  </a:cubicBezTo>
                  <a:cubicBezTo>
                    <a:pt x="56" y="0"/>
                    <a:pt x="0" y="56"/>
                    <a:pt x="0" y="84"/>
                  </a:cubicBezTo>
                  <a:cubicBezTo>
                    <a:pt x="0" y="140"/>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25"/>
            <p:cNvSpPr/>
            <p:nvPr/>
          </p:nvSpPr>
          <p:spPr>
            <a:xfrm>
              <a:off x="1772135" y="638700"/>
              <a:ext cx="3800" cy="3800"/>
            </a:xfrm>
            <a:custGeom>
              <a:avLst/>
              <a:gdLst/>
              <a:ahLst/>
              <a:cxnLst/>
              <a:rect l="l" t="t" r="r" b="b"/>
              <a:pathLst>
                <a:path w="140" h="140" extrusionOk="0">
                  <a:moveTo>
                    <a:pt x="56" y="140"/>
                  </a:moveTo>
                  <a:cubicBezTo>
                    <a:pt x="112" y="140"/>
                    <a:pt x="140" y="112"/>
                    <a:pt x="140" y="56"/>
                  </a:cubicBezTo>
                  <a:cubicBezTo>
                    <a:pt x="140" y="28"/>
                    <a:pt x="112" y="0"/>
                    <a:pt x="56" y="0"/>
                  </a:cubicBezTo>
                  <a:cubicBezTo>
                    <a:pt x="28" y="0"/>
                    <a:pt x="0" y="28"/>
                    <a:pt x="0" y="56"/>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25"/>
            <p:cNvSpPr/>
            <p:nvPr/>
          </p:nvSpPr>
          <p:spPr>
            <a:xfrm>
              <a:off x="1841783" y="638700"/>
              <a:ext cx="4587" cy="4560"/>
            </a:xfrm>
            <a:custGeom>
              <a:avLst/>
              <a:gdLst/>
              <a:ahLst/>
              <a:cxnLst/>
              <a:rect l="l" t="t" r="r" b="b"/>
              <a:pathLst>
                <a:path w="169" h="168" extrusionOk="0">
                  <a:moveTo>
                    <a:pt x="84" y="168"/>
                  </a:moveTo>
                  <a:cubicBezTo>
                    <a:pt x="112" y="168"/>
                    <a:pt x="168" y="140"/>
                    <a:pt x="168" y="84"/>
                  </a:cubicBezTo>
                  <a:cubicBezTo>
                    <a:pt x="168" y="56"/>
                    <a:pt x="112" y="0"/>
                    <a:pt x="84" y="0"/>
                  </a:cubicBezTo>
                  <a:cubicBezTo>
                    <a:pt x="29" y="0"/>
                    <a:pt x="1" y="56"/>
                    <a:pt x="1" y="84"/>
                  </a:cubicBezTo>
                  <a:cubicBezTo>
                    <a:pt x="1" y="140"/>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25"/>
            <p:cNvSpPr/>
            <p:nvPr/>
          </p:nvSpPr>
          <p:spPr>
            <a:xfrm>
              <a:off x="1841023" y="638700"/>
              <a:ext cx="4587" cy="3800"/>
            </a:xfrm>
            <a:custGeom>
              <a:avLst/>
              <a:gdLst/>
              <a:ahLst/>
              <a:cxnLst/>
              <a:rect l="l" t="t" r="r" b="b"/>
              <a:pathLst>
                <a:path w="169" h="140" extrusionOk="0">
                  <a:moveTo>
                    <a:pt x="85" y="140"/>
                  </a:moveTo>
                  <a:cubicBezTo>
                    <a:pt x="140" y="140"/>
                    <a:pt x="168" y="112"/>
                    <a:pt x="168" y="56"/>
                  </a:cubicBezTo>
                  <a:cubicBezTo>
                    <a:pt x="168" y="28"/>
                    <a:pt x="140" y="0"/>
                    <a:pt x="85" y="0"/>
                  </a:cubicBezTo>
                  <a:cubicBezTo>
                    <a:pt x="57" y="0"/>
                    <a:pt x="1" y="28"/>
                    <a:pt x="1" y="56"/>
                  </a:cubicBezTo>
                  <a:cubicBezTo>
                    <a:pt x="1" y="112"/>
                    <a:pt x="57" y="140"/>
                    <a:pt x="8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9" name="Google Shape;1109;p25"/>
            <p:cNvSpPr/>
            <p:nvPr/>
          </p:nvSpPr>
          <p:spPr>
            <a:xfrm>
              <a:off x="2161359" y="639460"/>
              <a:ext cx="4560" cy="3800"/>
            </a:xfrm>
            <a:custGeom>
              <a:avLst/>
              <a:gdLst/>
              <a:ahLst/>
              <a:cxnLst/>
              <a:rect l="l" t="t" r="r" b="b"/>
              <a:pathLst>
                <a:path w="168" h="140" extrusionOk="0">
                  <a:moveTo>
                    <a:pt x="84" y="140"/>
                  </a:moveTo>
                  <a:cubicBezTo>
                    <a:pt x="140" y="140"/>
                    <a:pt x="168" y="112"/>
                    <a:pt x="168" y="84"/>
                  </a:cubicBezTo>
                  <a:cubicBezTo>
                    <a:pt x="168" y="28"/>
                    <a:pt x="140" y="0"/>
                    <a:pt x="84" y="0"/>
                  </a:cubicBezTo>
                  <a:cubicBezTo>
                    <a:pt x="56" y="0"/>
                    <a:pt x="0" y="28"/>
                    <a:pt x="0" y="84"/>
                  </a:cubicBezTo>
                  <a:cubicBezTo>
                    <a:pt x="0"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0" name="Google Shape;1110;p25"/>
            <p:cNvSpPr/>
            <p:nvPr/>
          </p:nvSpPr>
          <p:spPr>
            <a:xfrm>
              <a:off x="2161359" y="638700"/>
              <a:ext cx="3800" cy="3800"/>
            </a:xfrm>
            <a:custGeom>
              <a:avLst/>
              <a:gdLst/>
              <a:ahLst/>
              <a:cxnLst/>
              <a:rect l="l" t="t" r="r" b="b"/>
              <a:pathLst>
                <a:path w="140" h="140" extrusionOk="0">
                  <a:moveTo>
                    <a:pt x="56" y="140"/>
                  </a:moveTo>
                  <a:cubicBezTo>
                    <a:pt x="112" y="140"/>
                    <a:pt x="140" y="112"/>
                    <a:pt x="140" y="84"/>
                  </a:cubicBezTo>
                  <a:cubicBezTo>
                    <a:pt x="140" y="28"/>
                    <a:pt x="112" y="0"/>
                    <a:pt x="56" y="0"/>
                  </a:cubicBezTo>
                  <a:cubicBezTo>
                    <a:pt x="28" y="0"/>
                    <a:pt x="0" y="28"/>
                    <a:pt x="0" y="84"/>
                  </a:cubicBezTo>
                  <a:cubicBezTo>
                    <a:pt x="0" y="112"/>
                    <a:pt x="28"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1" name="Google Shape;1111;p25"/>
            <p:cNvSpPr/>
            <p:nvPr/>
          </p:nvSpPr>
          <p:spPr>
            <a:xfrm>
              <a:off x="2065166" y="627327"/>
              <a:ext cx="3827" cy="3827"/>
            </a:xfrm>
            <a:custGeom>
              <a:avLst/>
              <a:gdLst/>
              <a:ahLst/>
              <a:cxnLst/>
              <a:rect l="l" t="t" r="r" b="b"/>
              <a:pathLst>
                <a:path w="141" h="141" extrusionOk="0">
                  <a:moveTo>
                    <a:pt x="57" y="140"/>
                  </a:moveTo>
                  <a:cubicBezTo>
                    <a:pt x="113" y="140"/>
                    <a:pt x="140" y="112"/>
                    <a:pt x="140" y="85"/>
                  </a:cubicBezTo>
                  <a:cubicBezTo>
                    <a:pt x="140" y="29"/>
                    <a:pt x="113" y="1"/>
                    <a:pt x="57" y="1"/>
                  </a:cubicBezTo>
                  <a:cubicBezTo>
                    <a:pt x="29" y="1"/>
                    <a:pt x="1" y="29"/>
                    <a:pt x="1" y="85"/>
                  </a:cubicBezTo>
                  <a:cubicBezTo>
                    <a:pt x="1" y="112"/>
                    <a:pt x="29" y="140"/>
                    <a:pt x="57"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2" name="Google Shape;1112;p25"/>
            <p:cNvSpPr/>
            <p:nvPr/>
          </p:nvSpPr>
          <p:spPr>
            <a:xfrm>
              <a:off x="2064433" y="626567"/>
              <a:ext cx="3800" cy="3827"/>
            </a:xfrm>
            <a:custGeom>
              <a:avLst/>
              <a:gdLst/>
              <a:ahLst/>
              <a:cxnLst/>
              <a:rect l="l" t="t" r="r" b="b"/>
              <a:pathLst>
                <a:path w="140" h="141" extrusionOk="0">
                  <a:moveTo>
                    <a:pt x="84" y="140"/>
                  </a:moveTo>
                  <a:cubicBezTo>
                    <a:pt x="112" y="140"/>
                    <a:pt x="140" y="113"/>
                    <a:pt x="140" y="85"/>
                  </a:cubicBezTo>
                  <a:cubicBezTo>
                    <a:pt x="140" y="29"/>
                    <a:pt x="112" y="1"/>
                    <a:pt x="84" y="1"/>
                  </a:cubicBezTo>
                  <a:cubicBezTo>
                    <a:pt x="28" y="1"/>
                    <a:pt x="0" y="29"/>
                    <a:pt x="0" y="85"/>
                  </a:cubicBezTo>
                  <a:cubicBezTo>
                    <a:pt x="0" y="113"/>
                    <a:pt x="28"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13;p25"/>
            <p:cNvSpPr/>
            <p:nvPr/>
          </p:nvSpPr>
          <p:spPr>
            <a:xfrm>
              <a:off x="2322639" y="579638"/>
              <a:ext cx="4587" cy="3800"/>
            </a:xfrm>
            <a:custGeom>
              <a:avLst/>
              <a:gdLst/>
              <a:ahLst/>
              <a:cxnLst/>
              <a:rect l="l" t="t" r="r" b="b"/>
              <a:pathLst>
                <a:path w="169" h="140" extrusionOk="0">
                  <a:moveTo>
                    <a:pt x="84" y="140"/>
                  </a:moveTo>
                  <a:cubicBezTo>
                    <a:pt x="140" y="140"/>
                    <a:pt x="168" y="112"/>
                    <a:pt x="168" y="56"/>
                  </a:cubicBezTo>
                  <a:cubicBezTo>
                    <a:pt x="168" y="28"/>
                    <a:pt x="140" y="0"/>
                    <a:pt x="84" y="0"/>
                  </a:cubicBezTo>
                  <a:cubicBezTo>
                    <a:pt x="56" y="0"/>
                    <a:pt x="1" y="28"/>
                    <a:pt x="1" y="56"/>
                  </a:cubicBezTo>
                  <a:cubicBezTo>
                    <a:pt x="1" y="112"/>
                    <a:pt x="56" y="140"/>
                    <a:pt x="84"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25"/>
            <p:cNvSpPr/>
            <p:nvPr/>
          </p:nvSpPr>
          <p:spPr>
            <a:xfrm>
              <a:off x="2322639" y="578878"/>
              <a:ext cx="3827" cy="3800"/>
            </a:xfrm>
            <a:custGeom>
              <a:avLst/>
              <a:gdLst/>
              <a:ahLst/>
              <a:cxnLst/>
              <a:rect l="l" t="t" r="r" b="b"/>
              <a:pathLst>
                <a:path w="141" h="140" extrusionOk="0">
                  <a:moveTo>
                    <a:pt x="56" y="140"/>
                  </a:moveTo>
                  <a:cubicBezTo>
                    <a:pt x="112" y="140"/>
                    <a:pt x="140" y="112"/>
                    <a:pt x="140" y="84"/>
                  </a:cubicBezTo>
                  <a:cubicBezTo>
                    <a:pt x="140" y="28"/>
                    <a:pt x="112" y="0"/>
                    <a:pt x="56" y="0"/>
                  </a:cubicBezTo>
                  <a:cubicBezTo>
                    <a:pt x="29" y="0"/>
                    <a:pt x="1" y="28"/>
                    <a:pt x="1" y="84"/>
                  </a:cubicBezTo>
                  <a:cubicBezTo>
                    <a:pt x="1" y="112"/>
                    <a:pt x="29" y="140"/>
                    <a:pt x="5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25"/>
            <p:cNvSpPr/>
            <p:nvPr/>
          </p:nvSpPr>
          <p:spPr>
            <a:xfrm>
              <a:off x="1914498" y="576136"/>
              <a:ext cx="408929" cy="21687"/>
            </a:xfrm>
            <a:custGeom>
              <a:avLst/>
              <a:gdLst/>
              <a:ahLst/>
              <a:cxnLst/>
              <a:rect l="l" t="t" r="r" b="b"/>
              <a:pathLst>
                <a:path w="15066" h="799" extrusionOk="0">
                  <a:moveTo>
                    <a:pt x="2552" y="0"/>
                  </a:moveTo>
                  <a:cubicBezTo>
                    <a:pt x="1365" y="0"/>
                    <a:pt x="484" y="69"/>
                    <a:pt x="0" y="241"/>
                  </a:cubicBezTo>
                  <a:lnTo>
                    <a:pt x="56" y="325"/>
                  </a:lnTo>
                  <a:cubicBezTo>
                    <a:pt x="506" y="157"/>
                    <a:pt x="1370" y="92"/>
                    <a:pt x="2526" y="92"/>
                  </a:cubicBezTo>
                  <a:cubicBezTo>
                    <a:pt x="4451" y="92"/>
                    <a:pt x="7186" y="272"/>
                    <a:pt x="10183" y="464"/>
                  </a:cubicBezTo>
                  <a:cubicBezTo>
                    <a:pt x="11746" y="576"/>
                    <a:pt x="13392" y="687"/>
                    <a:pt x="15066" y="799"/>
                  </a:cubicBezTo>
                  <a:lnTo>
                    <a:pt x="15066" y="715"/>
                  </a:lnTo>
                  <a:cubicBezTo>
                    <a:pt x="13392" y="604"/>
                    <a:pt x="11746" y="492"/>
                    <a:pt x="10183" y="380"/>
                  </a:cubicBezTo>
                  <a:cubicBezTo>
                    <a:pt x="7114" y="175"/>
                    <a:pt x="4445" y="0"/>
                    <a:pt x="2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16;p25"/>
            <p:cNvSpPr/>
            <p:nvPr/>
          </p:nvSpPr>
          <p:spPr>
            <a:xfrm>
              <a:off x="1988705" y="588975"/>
              <a:ext cx="406649" cy="18701"/>
            </a:xfrm>
            <a:custGeom>
              <a:avLst/>
              <a:gdLst/>
              <a:ahLst/>
              <a:cxnLst/>
              <a:rect l="l" t="t" r="r" b="b"/>
              <a:pathLst>
                <a:path w="14982" h="689" extrusionOk="0">
                  <a:moveTo>
                    <a:pt x="2154" y="0"/>
                  </a:moveTo>
                  <a:cubicBezTo>
                    <a:pt x="1229" y="0"/>
                    <a:pt x="496" y="45"/>
                    <a:pt x="0" y="158"/>
                  </a:cubicBezTo>
                  <a:lnTo>
                    <a:pt x="28" y="242"/>
                  </a:lnTo>
                  <a:cubicBezTo>
                    <a:pt x="518" y="138"/>
                    <a:pt x="1253" y="96"/>
                    <a:pt x="2185" y="96"/>
                  </a:cubicBezTo>
                  <a:cubicBezTo>
                    <a:pt x="3749" y="96"/>
                    <a:pt x="5867" y="214"/>
                    <a:pt x="8314" y="354"/>
                  </a:cubicBezTo>
                  <a:cubicBezTo>
                    <a:pt x="10323" y="465"/>
                    <a:pt x="12583" y="605"/>
                    <a:pt x="14982" y="689"/>
                  </a:cubicBezTo>
                  <a:lnTo>
                    <a:pt x="14982" y="605"/>
                  </a:lnTo>
                  <a:cubicBezTo>
                    <a:pt x="12583" y="521"/>
                    <a:pt x="10323" y="382"/>
                    <a:pt x="8314" y="270"/>
                  </a:cubicBezTo>
                  <a:cubicBezTo>
                    <a:pt x="5855" y="129"/>
                    <a:pt x="3727"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17;p25"/>
            <p:cNvSpPr/>
            <p:nvPr/>
          </p:nvSpPr>
          <p:spPr>
            <a:xfrm>
              <a:off x="2065926" y="602953"/>
              <a:ext cx="329429" cy="13056"/>
            </a:xfrm>
            <a:custGeom>
              <a:avLst/>
              <a:gdLst/>
              <a:ahLst/>
              <a:cxnLst/>
              <a:rect l="l" t="t" r="r" b="b"/>
              <a:pathLst>
                <a:path w="12137" h="481" extrusionOk="0">
                  <a:moveTo>
                    <a:pt x="1472" y="1"/>
                  </a:moveTo>
                  <a:cubicBezTo>
                    <a:pt x="950" y="1"/>
                    <a:pt x="469" y="11"/>
                    <a:pt x="1" y="34"/>
                  </a:cubicBezTo>
                  <a:lnTo>
                    <a:pt x="1" y="118"/>
                  </a:lnTo>
                  <a:cubicBezTo>
                    <a:pt x="469" y="95"/>
                    <a:pt x="950" y="84"/>
                    <a:pt x="1472" y="84"/>
                  </a:cubicBezTo>
                  <a:cubicBezTo>
                    <a:pt x="2846" y="84"/>
                    <a:pt x="4501" y="156"/>
                    <a:pt x="6948" y="257"/>
                  </a:cubicBezTo>
                  <a:cubicBezTo>
                    <a:pt x="8315" y="313"/>
                    <a:pt x="10045" y="397"/>
                    <a:pt x="12137" y="480"/>
                  </a:cubicBezTo>
                  <a:lnTo>
                    <a:pt x="12137" y="397"/>
                  </a:lnTo>
                  <a:cubicBezTo>
                    <a:pt x="10045" y="313"/>
                    <a:pt x="8343" y="229"/>
                    <a:pt x="6948" y="174"/>
                  </a:cubicBezTo>
                  <a:cubicBezTo>
                    <a:pt x="4501" y="72"/>
                    <a:pt x="2846"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8" name="Google Shape;1118;p25"/>
            <p:cNvSpPr/>
            <p:nvPr/>
          </p:nvSpPr>
          <p:spPr>
            <a:xfrm>
              <a:off x="2156039" y="616687"/>
              <a:ext cx="239315" cy="6894"/>
            </a:xfrm>
            <a:custGeom>
              <a:avLst/>
              <a:gdLst/>
              <a:ahLst/>
              <a:cxnLst/>
              <a:rect l="l" t="t" r="r" b="b"/>
              <a:pathLst>
                <a:path w="8817" h="254" extrusionOk="0">
                  <a:moveTo>
                    <a:pt x="2406" y="0"/>
                  </a:moveTo>
                  <a:cubicBezTo>
                    <a:pt x="1551" y="0"/>
                    <a:pt x="792" y="19"/>
                    <a:pt x="1" y="58"/>
                  </a:cubicBezTo>
                  <a:lnTo>
                    <a:pt x="1" y="142"/>
                  </a:lnTo>
                  <a:cubicBezTo>
                    <a:pt x="792" y="102"/>
                    <a:pt x="1551" y="84"/>
                    <a:pt x="2406" y="84"/>
                  </a:cubicBezTo>
                  <a:cubicBezTo>
                    <a:pt x="3965" y="84"/>
                    <a:pt x="5844" y="145"/>
                    <a:pt x="8817" y="253"/>
                  </a:cubicBezTo>
                  <a:lnTo>
                    <a:pt x="8817" y="170"/>
                  </a:lnTo>
                  <a:cubicBezTo>
                    <a:pt x="5844" y="62"/>
                    <a:pt x="396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19;p25"/>
            <p:cNvSpPr/>
            <p:nvPr/>
          </p:nvSpPr>
          <p:spPr>
            <a:xfrm>
              <a:off x="2243139" y="628983"/>
              <a:ext cx="152215" cy="4451"/>
            </a:xfrm>
            <a:custGeom>
              <a:avLst/>
              <a:gdLst/>
              <a:ahLst/>
              <a:cxnLst/>
              <a:rect l="l" t="t" r="r" b="b"/>
              <a:pathLst>
                <a:path w="5608" h="164" extrusionOk="0">
                  <a:moveTo>
                    <a:pt x="3218" y="1"/>
                  </a:moveTo>
                  <a:cubicBezTo>
                    <a:pt x="2341" y="1"/>
                    <a:pt x="1652" y="31"/>
                    <a:pt x="614" y="79"/>
                  </a:cubicBezTo>
                  <a:lnTo>
                    <a:pt x="0" y="79"/>
                  </a:lnTo>
                  <a:lnTo>
                    <a:pt x="0" y="163"/>
                  </a:lnTo>
                  <a:lnTo>
                    <a:pt x="614" y="163"/>
                  </a:lnTo>
                  <a:cubicBezTo>
                    <a:pt x="1668" y="114"/>
                    <a:pt x="2354" y="85"/>
                    <a:pt x="3226" y="85"/>
                  </a:cubicBezTo>
                  <a:cubicBezTo>
                    <a:pt x="3855" y="85"/>
                    <a:pt x="4580" y="100"/>
                    <a:pt x="5608" y="135"/>
                  </a:cubicBezTo>
                  <a:lnTo>
                    <a:pt x="5608" y="51"/>
                  </a:lnTo>
                  <a:cubicBezTo>
                    <a:pt x="4580" y="16"/>
                    <a:pt x="3850"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20;p25"/>
            <p:cNvSpPr/>
            <p:nvPr/>
          </p:nvSpPr>
          <p:spPr>
            <a:xfrm>
              <a:off x="1749417" y="599316"/>
              <a:ext cx="116631" cy="23505"/>
            </a:xfrm>
            <a:custGeom>
              <a:avLst/>
              <a:gdLst/>
              <a:ahLst/>
              <a:cxnLst/>
              <a:rect l="l" t="t" r="r" b="b"/>
              <a:pathLst>
                <a:path w="4297" h="866" extrusionOk="0">
                  <a:moveTo>
                    <a:pt x="4101" y="56"/>
                  </a:moveTo>
                  <a:cubicBezTo>
                    <a:pt x="4129" y="56"/>
                    <a:pt x="4157" y="84"/>
                    <a:pt x="4185" y="112"/>
                  </a:cubicBezTo>
                  <a:cubicBezTo>
                    <a:pt x="4213" y="112"/>
                    <a:pt x="4241" y="140"/>
                    <a:pt x="4241" y="168"/>
                  </a:cubicBezTo>
                  <a:lnTo>
                    <a:pt x="4241" y="196"/>
                  </a:lnTo>
                  <a:lnTo>
                    <a:pt x="4213" y="670"/>
                  </a:lnTo>
                  <a:cubicBezTo>
                    <a:pt x="4213" y="698"/>
                    <a:pt x="4185" y="726"/>
                    <a:pt x="4157" y="754"/>
                  </a:cubicBezTo>
                  <a:cubicBezTo>
                    <a:pt x="4129" y="782"/>
                    <a:pt x="4101" y="810"/>
                    <a:pt x="4073" y="810"/>
                  </a:cubicBezTo>
                  <a:lnTo>
                    <a:pt x="698" y="810"/>
                  </a:lnTo>
                  <a:cubicBezTo>
                    <a:pt x="558" y="810"/>
                    <a:pt x="279" y="447"/>
                    <a:pt x="112" y="252"/>
                  </a:cubicBezTo>
                  <a:cubicBezTo>
                    <a:pt x="84" y="224"/>
                    <a:pt x="56" y="196"/>
                    <a:pt x="56" y="196"/>
                  </a:cubicBezTo>
                  <a:lnTo>
                    <a:pt x="56" y="168"/>
                  </a:lnTo>
                  <a:cubicBezTo>
                    <a:pt x="56" y="140"/>
                    <a:pt x="56" y="112"/>
                    <a:pt x="84" y="84"/>
                  </a:cubicBezTo>
                  <a:cubicBezTo>
                    <a:pt x="112" y="56"/>
                    <a:pt x="140" y="56"/>
                    <a:pt x="167" y="56"/>
                  </a:cubicBezTo>
                  <a:close/>
                  <a:moveTo>
                    <a:pt x="167" y="1"/>
                  </a:moveTo>
                  <a:cubicBezTo>
                    <a:pt x="112" y="1"/>
                    <a:pt x="56" y="29"/>
                    <a:pt x="28" y="56"/>
                  </a:cubicBezTo>
                  <a:cubicBezTo>
                    <a:pt x="0" y="84"/>
                    <a:pt x="0" y="140"/>
                    <a:pt x="0" y="168"/>
                  </a:cubicBezTo>
                  <a:cubicBezTo>
                    <a:pt x="0" y="196"/>
                    <a:pt x="0" y="196"/>
                    <a:pt x="0" y="196"/>
                  </a:cubicBezTo>
                  <a:lnTo>
                    <a:pt x="0" y="224"/>
                  </a:lnTo>
                  <a:cubicBezTo>
                    <a:pt x="28" y="224"/>
                    <a:pt x="56" y="252"/>
                    <a:pt x="84" y="308"/>
                  </a:cubicBezTo>
                  <a:cubicBezTo>
                    <a:pt x="223" y="503"/>
                    <a:pt x="530" y="865"/>
                    <a:pt x="698" y="865"/>
                  </a:cubicBezTo>
                  <a:lnTo>
                    <a:pt x="4073" y="865"/>
                  </a:lnTo>
                  <a:cubicBezTo>
                    <a:pt x="4129" y="865"/>
                    <a:pt x="4157" y="838"/>
                    <a:pt x="4213" y="810"/>
                  </a:cubicBezTo>
                  <a:cubicBezTo>
                    <a:pt x="4241" y="782"/>
                    <a:pt x="4269" y="726"/>
                    <a:pt x="4269" y="670"/>
                  </a:cubicBezTo>
                  <a:lnTo>
                    <a:pt x="4296" y="196"/>
                  </a:lnTo>
                  <a:lnTo>
                    <a:pt x="4296" y="168"/>
                  </a:lnTo>
                  <a:cubicBezTo>
                    <a:pt x="4296" y="140"/>
                    <a:pt x="4269" y="84"/>
                    <a:pt x="4241" y="56"/>
                  </a:cubicBez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25"/>
            <p:cNvSpPr/>
            <p:nvPr/>
          </p:nvSpPr>
          <p:spPr>
            <a:xfrm>
              <a:off x="1749417" y="599316"/>
              <a:ext cx="115111" cy="7600"/>
            </a:xfrm>
            <a:custGeom>
              <a:avLst/>
              <a:gdLst/>
              <a:ahLst/>
              <a:cxnLst/>
              <a:rect l="l" t="t" r="r" b="b"/>
              <a:pathLst>
                <a:path w="4241" h="280" extrusionOk="0">
                  <a:moveTo>
                    <a:pt x="167" y="1"/>
                  </a:moveTo>
                  <a:cubicBezTo>
                    <a:pt x="112" y="1"/>
                    <a:pt x="56" y="29"/>
                    <a:pt x="28" y="56"/>
                  </a:cubicBezTo>
                  <a:cubicBezTo>
                    <a:pt x="0" y="84"/>
                    <a:pt x="0" y="140"/>
                    <a:pt x="0" y="168"/>
                  </a:cubicBezTo>
                  <a:cubicBezTo>
                    <a:pt x="0" y="196"/>
                    <a:pt x="0" y="196"/>
                    <a:pt x="0" y="196"/>
                  </a:cubicBezTo>
                  <a:lnTo>
                    <a:pt x="0" y="224"/>
                  </a:lnTo>
                  <a:cubicBezTo>
                    <a:pt x="0" y="224"/>
                    <a:pt x="28" y="252"/>
                    <a:pt x="56" y="280"/>
                  </a:cubicBezTo>
                  <a:lnTo>
                    <a:pt x="112" y="280"/>
                  </a:lnTo>
                  <a:lnTo>
                    <a:pt x="112" y="252"/>
                  </a:lnTo>
                  <a:cubicBezTo>
                    <a:pt x="84" y="224"/>
                    <a:pt x="56" y="196"/>
                    <a:pt x="56" y="196"/>
                  </a:cubicBezTo>
                  <a:lnTo>
                    <a:pt x="56" y="168"/>
                  </a:lnTo>
                  <a:cubicBezTo>
                    <a:pt x="56" y="140"/>
                    <a:pt x="56" y="112"/>
                    <a:pt x="84" y="84"/>
                  </a:cubicBezTo>
                  <a:cubicBezTo>
                    <a:pt x="112" y="56"/>
                    <a:pt x="140" y="56"/>
                    <a:pt x="167" y="56"/>
                  </a:cubicBezTo>
                  <a:lnTo>
                    <a:pt x="4241" y="56"/>
                  </a:lnTo>
                  <a:cubicBezTo>
                    <a:pt x="4213" y="29"/>
                    <a:pt x="4157" y="1"/>
                    <a:pt x="4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25"/>
            <p:cNvSpPr/>
            <p:nvPr/>
          </p:nvSpPr>
          <p:spPr>
            <a:xfrm>
              <a:off x="2253724" y="516016"/>
              <a:ext cx="3827" cy="4587"/>
            </a:xfrm>
            <a:custGeom>
              <a:avLst/>
              <a:gdLst/>
              <a:ahLst/>
              <a:cxnLst/>
              <a:rect l="l" t="t" r="r" b="b"/>
              <a:pathLst>
                <a:path w="141" h="169" extrusionOk="0">
                  <a:moveTo>
                    <a:pt x="85" y="168"/>
                  </a:moveTo>
                  <a:cubicBezTo>
                    <a:pt x="112" y="168"/>
                    <a:pt x="140" y="112"/>
                    <a:pt x="140" y="84"/>
                  </a:cubicBezTo>
                  <a:cubicBezTo>
                    <a:pt x="140" y="29"/>
                    <a:pt x="112" y="1"/>
                    <a:pt x="85" y="1"/>
                  </a:cubicBezTo>
                  <a:cubicBezTo>
                    <a:pt x="29" y="1"/>
                    <a:pt x="1" y="29"/>
                    <a:pt x="1" y="84"/>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23;p25"/>
            <p:cNvSpPr/>
            <p:nvPr/>
          </p:nvSpPr>
          <p:spPr>
            <a:xfrm>
              <a:off x="2252964" y="515256"/>
              <a:ext cx="4587" cy="4587"/>
            </a:xfrm>
            <a:custGeom>
              <a:avLst/>
              <a:gdLst/>
              <a:ahLst/>
              <a:cxnLst/>
              <a:rect l="l" t="t" r="r" b="b"/>
              <a:pathLst>
                <a:path w="169" h="169" extrusionOk="0">
                  <a:moveTo>
                    <a:pt x="85" y="168"/>
                  </a:moveTo>
                  <a:cubicBezTo>
                    <a:pt x="113" y="168"/>
                    <a:pt x="168" y="112"/>
                    <a:pt x="168" y="85"/>
                  </a:cubicBezTo>
                  <a:cubicBezTo>
                    <a:pt x="168" y="29"/>
                    <a:pt x="113"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4" name="Google Shape;1124;p25"/>
            <p:cNvSpPr/>
            <p:nvPr/>
          </p:nvSpPr>
          <p:spPr>
            <a:xfrm>
              <a:off x="2295388" y="516016"/>
              <a:ext cx="3800" cy="4587"/>
            </a:xfrm>
            <a:custGeom>
              <a:avLst/>
              <a:gdLst/>
              <a:ahLst/>
              <a:cxnLst/>
              <a:rect l="l" t="t" r="r" b="b"/>
              <a:pathLst>
                <a:path w="140" h="169" extrusionOk="0">
                  <a:moveTo>
                    <a:pt x="56" y="168"/>
                  </a:moveTo>
                  <a:cubicBezTo>
                    <a:pt x="112" y="168"/>
                    <a:pt x="140" y="112"/>
                    <a:pt x="140" y="84"/>
                  </a:cubicBezTo>
                  <a:cubicBezTo>
                    <a:pt x="140" y="29"/>
                    <a:pt x="112" y="1"/>
                    <a:pt x="56" y="1"/>
                  </a:cubicBezTo>
                  <a:cubicBezTo>
                    <a:pt x="28" y="1"/>
                    <a:pt x="0" y="29"/>
                    <a:pt x="0" y="84"/>
                  </a:cubicBezTo>
                  <a:cubicBezTo>
                    <a:pt x="0" y="112"/>
                    <a:pt x="28" y="168"/>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5" name="Google Shape;1125;p25"/>
            <p:cNvSpPr/>
            <p:nvPr/>
          </p:nvSpPr>
          <p:spPr>
            <a:xfrm>
              <a:off x="2294628" y="515256"/>
              <a:ext cx="3800" cy="4587"/>
            </a:xfrm>
            <a:custGeom>
              <a:avLst/>
              <a:gdLst/>
              <a:ahLst/>
              <a:cxnLst/>
              <a:rect l="l" t="t" r="r" b="b"/>
              <a:pathLst>
                <a:path w="140" h="169" extrusionOk="0">
                  <a:moveTo>
                    <a:pt x="84" y="168"/>
                  </a:moveTo>
                  <a:cubicBezTo>
                    <a:pt x="112" y="168"/>
                    <a:pt x="140" y="112"/>
                    <a:pt x="140" y="85"/>
                  </a:cubicBezTo>
                  <a:cubicBezTo>
                    <a:pt x="140" y="29"/>
                    <a:pt x="112" y="1"/>
                    <a:pt x="84" y="1"/>
                  </a:cubicBezTo>
                  <a:cubicBezTo>
                    <a:pt x="28" y="1"/>
                    <a:pt x="0" y="29"/>
                    <a:pt x="0" y="85"/>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6" name="Google Shape;1126;p25"/>
            <p:cNvSpPr/>
            <p:nvPr/>
          </p:nvSpPr>
          <p:spPr>
            <a:xfrm>
              <a:off x="2337025" y="516016"/>
              <a:ext cx="3827" cy="4587"/>
            </a:xfrm>
            <a:custGeom>
              <a:avLst/>
              <a:gdLst/>
              <a:ahLst/>
              <a:cxnLst/>
              <a:rect l="l" t="t" r="r" b="b"/>
              <a:pathLst>
                <a:path w="141" h="169" extrusionOk="0">
                  <a:moveTo>
                    <a:pt x="57" y="168"/>
                  </a:moveTo>
                  <a:cubicBezTo>
                    <a:pt x="112" y="168"/>
                    <a:pt x="140" y="112"/>
                    <a:pt x="140" y="84"/>
                  </a:cubicBezTo>
                  <a:cubicBezTo>
                    <a:pt x="140" y="29"/>
                    <a:pt x="112" y="1"/>
                    <a:pt x="57" y="1"/>
                  </a:cubicBezTo>
                  <a:cubicBezTo>
                    <a:pt x="29" y="1"/>
                    <a:pt x="1" y="29"/>
                    <a:pt x="1" y="84"/>
                  </a:cubicBezTo>
                  <a:cubicBezTo>
                    <a:pt x="1" y="112"/>
                    <a:pt x="29" y="168"/>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7" name="Google Shape;1127;p25"/>
            <p:cNvSpPr/>
            <p:nvPr/>
          </p:nvSpPr>
          <p:spPr>
            <a:xfrm>
              <a:off x="2336265" y="515256"/>
              <a:ext cx="3827" cy="4587"/>
            </a:xfrm>
            <a:custGeom>
              <a:avLst/>
              <a:gdLst/>
              <a:ahLst/>
              <a:cxnLst/>
              <a:rect l="l" t="t" r="r" b="b"/>
              <a:pathLst>
                <a:path w="141" h="169" extrusionOk="0">
                  <a:moveTo>
                    <a:pt x="85" y="168"/>
                  </a:moveTo>
                  <a:cubicBezTo>
                    <a:pt x="112" y="168"/>
                    <a:pt x="140" y="112"/>
                    <a:pt x="140" y="85"/>
                  </a:cubicBezTo>
                  <a:cubicBezTo>
                    <a:pt x="140"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8" name="Google Shape;1128;p25"/>
            <p:cNvSpPr/>
            <p:nvPr/>
          </p:nvSpPr>
          <p:spPr>
            <a:xfrm>
              <a:off x="1803919" y="575838"/>
              <a:ext cx="3827" cy="4587"/>
            </a:xfrm>
            <a:custGeom>
              <a:avLst/>
              <a:gdLst/>
              <a:ahLst/>
              <a:cxnLst/>
              <a:rect l="l" t="t" r="r" b="b"/>
              <a:pathLst>
                <a:path w="141" h="169" extrusionOk="0">
                  <a:moveTo>
                    <a:pt x="84" y="168"/>
                  </a:moveTo>
                  <a:cubicBezTo>
                    <a:pt x="112" y="168"/>
                    <a:pt x="140" y="112"/>
                    <a:pt x="140" y="84"/>
                  </a:cubicBezTo>
                  <a:cubicBezTo>
                    <a:pt x="140" y="29"/>
                    <a:pt x="112" y="1"/>
                    <a:pt x="84" y="1"/>
                  </a:cubicBezTo>
                  <a:cubicBezTo>
                    <a:pt x="29" y="1"/>
                    <a:pt x="1" y="29"/>
                    <a:pt x="1" y="84"/>
                  </a:cubicBezTo>
                  <a:cubicBezTo>
                    <a:pt x="1" y="112"/>
                    <a:pt x="29"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9" name="Google Shape;1129;p25"/>
            <p:cNvSpPr/>
            <p:nvPr/>
          </p:nvSpPr>
          <p:spPr>
            <a:xfrm>
              <a:off x="1803159" y="575078"/>
              <a:ext cx="4587" cy="4587"/>
            </a:xfrm>
            <a:custGeom>
              <a:avLst/>
              <a:gdLst/>
              <a:ahLst/>
              <a:cxnLst/>
              <a:rect l="l" t="t" r="r" b="b"/>
              <a:pathLst>
                <a:path w="169" h="169" extrusionOk="0">
                  <a:moveTo>
                    <a:pt x="85" y="168"/>
                  </a:moveTo>
                  <a:cubicBezTo>
                    <a:pt x="112" y="168"/>
                    <a:pt x="168" y="112"/>
                    <a:pt x="168" y="85"/>
                  </a:cubicBezTo>
                  <a:cubicBezTo>
                    <a:pt x="168" y="29"/>
                    <a:pt x="112" y="1"/>
                    <a:pt x="85" y="1"/>
                  </a:cubicBezTo>
                  <a:cubicBezTo>
                    <a:pt x="29" y="1"/>
                    <a:pt x="1" y="29"/>
                    <a:pt x="1" y="85"/>
                  </a:cubicBezTo>
                  <a:cubicBezTo>
                    <a:pt x="1" y="112"/>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0" name="Google Shape;1130;p25"/>
            <p:cNvSpPr/>
            <p:nvPr/>
          </p:nvSpPr>
          <p:spPr>
            <a:xfrm>
              <a:off x="1829677" y="575838"/>
              <a:ext cx="4560" cy="4587"/>
            </a:xfrm>
            <a:custGeom>
              <a:avLst/>
              <a:gdLst/>
              <a:ahLst/>
              <a:cxnLst/>
              <a:rect l="l" t="t" r="r" b="b"/>
              <a:pathLst>
                <a:path w="168" h="169" extrusionOk="0">
                  <a:moveTo>
                    <a:pt x="84" y="168"/>
                  </a:moveTo>
                  <a:cubicBezTo>
                    <a:pt x="112" y="168"/>
                    <a:pt x="168" y="112"/>
                    <a:pt x="168" y="84"/>
                  </a:cubicBezTo>
                  <a:cubicBezTo>
                    <a:pt x="168"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1" name="Google Shape;1131;p25"/>
            <p:cNvSpPr/>
            <p:nvPr/>
          </p:nvSpPr>
          <p:spPr>
            <a:xfrm>
              <a:off x="1828917" y="575078"/>
              <a:ext cx="4560" cy="4587"/>
            </a:xfrm>
            <a:custGeom>
              <a:avLst/>
              <a:gdLst/>
              <a:ahLst/>
              <a:cxnLst/>
              <a:rect l="l" t="t" r="r" b="b"/>
              <a:pathLst>
                <a:path w="168" h="169" extrusionOk="0">
                  <a:moveTo>
                    <a:pt x="84" y="168"/>
                  </a:moveTo>
                  <a:cubicBezTo>
                    <a:pt x="140" y="168"/>
                    <a:pt x="168" y="112"/>
                    <a:pt x="168" y="85"/>
                  </a:cubicBezTo>
                  <a:cubicBezTo>
                    <a:pt x="168" y="29"/>
                    <a:pt x="140" y="1"/>
                    <a:pt x="84" y="1"/>
                  </a:cubicBezTo>
                  <a:cubicBezTo>
                    <a:pt x="56" y="1"/>
                    <a:pt x="0" y="29"/>
                    <a:pt x="0" y="85"/>
                  </a:cubicBezTo>
                  <a:cubicBezTo>
                    <a:pt x="0" y="112"/>
                    <a:pt x="56"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2" name="Google Shape;1132;p25"/>
            <p:cNvSpPr/>
            <p:nvPr/>
          </p:nvSpPr>
          <p:spPr>
            <a:xfrm>
              <a:off x="1844063" y="575838"/>
              <a:ext cx="3800" cy="4587"/>
            </a:xfrm>
            <a:custGeom>
              <a:avLst/>
              <a:gdLst/>
              <a:ahLst/>
              <a:cxnLst/>
              <a:rect l="l" t="t" r="r" b="b"/>
              <a:pathLst>
                <a:path w="140" h="169" extrusionOk="0">
                  <a:moveTo>
                    <a:pt x="84" y="168"/>
                  </a:moveTo>
                  <a:cubicBezTo>
                    <a:pt x="112" y="168"/>
                    <a:pt x="140" y="112"/>
                    <a:pt x="140" y="84"/>
                  </a:cubicBezTo>
                  <a:cubicBezTo>
                    <a:pt x="140" y="29"/>
                    <a:pt x="112" y="1"/>
                    <a:pt x="84" y="1"/>
                  </a:cubicBezTo>
                  <a:cubicBezTo>
                    <a:pt x="28" y="1"/>
                    <a:pt x="0" y="29"/>
                    <a:pt x="0" y="84"/>
                  </a:cubicBezTo>
                  <a:cubicBezTo>
                    <a:pt x="0"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3" name="Google Shape;1133;p25"/>
            <p:cNvSpPr/>
            <p:nvPr/>
          </p:nvSpPr>
          <p:spPr>
            <a:xfrm>
              <a:off x="1843303" y="575078"/>
              <a:ext cx="4560" cy="4587"/>
            </a:xfrm>
            <a:custGeom>
              <a:avLst/>
              <a:gdLst/>
              <a:ahLst/>
              <a:cxnLst/>
              <a:rect l="l" t="t" r="r" b="b"/>
              <a:pathLst>
                <a:path w="168" h="169" extrusionOk="0">
                  <a:moveTo>
                    <a:pt x="84" y="168"/>
                  </a:moveTo>
                  <a:cubicBezTo>
                    <a:pt x="112" y="168"/>
                    <a:pt x="168" y="112"/>
                    <a:pt x="168" y="85"/>
                  </a:cubicBezTo>
                  <a:cubicBezTo>
                    <a:pt x="168" y="29"/>
                    <a:pt x="112" y="1"/>
                    <a:pt x="84" y="1"/>
                  </a:cubicBezTo>
                  <a:cubicBezTo>
                    <a:pt x="28" y="1"/>
                    <a:pt x="1" y="29"/>
                    <a:pt x="1" y="85"/>
                  </a:cubicBezTo>
                  <a:cubicBezTo>
                    <a:pt x="1" y="112"/>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1134"/>
        <p:cNvGrpSpPr/>
        <p:nvPr/>
      </p:nvGrpSpPr>
      <p:grpSpPr>
        <a:xfrm>
          <a:off x="0" y="0"/>
          <a:ext cx="0" cy="0"/>
          <a:chOff x="0" y="0"/>
          <a:chExt cx="0" cy="0"/>
        </a:xfrm>
      </p:grpSpPr>
      <p:pic>
        <p:nvPicPr>
          <p:cNvPr id="1135" name="Google Shape;1135;p26"/>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pic>
        <p:nvPicPr>
          <p:cNvPr id="1136" name="Google Shape;1136;p26"/>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137" name="Google Shape;1137;p26"/>
          <p:cNvSpPr txBox="1">
            <a:spLocks noGrp="1"/>
          </p:cNvSpPr>
          <p:nvPr>
            <p:ph type="title"/>
          </p:nvPr>
        </p:nvSpPr>
        <p:spPr>
          <a:xfrm>
            <a:off x="713225" y="539500"/>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138" name="Google Shape;1138;p26"/>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9" name="Google Shape;1139;p26"/>
          <p:cNvSpPr/>
          <p:nvPr/>
        </p:nvSpPr>
        <p:spPr>
          <a:xfrm>
            <a:off x="8099716" y="304763"/>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40" name="Google Shape;1140;p26"/>
          <p:cNvGrpSpPr/>
          <p:nvPr/>
        </p:nvGrpSpPr>
        <p:grpSpPr>
          <a:xfrm>
            <a:off x="-271425" y="2388328"/>
            <a:ext cx="981658" cy="2405253"/>
            <a:chOff x="3516450" y="2586500"/>
            <a:chExt cx="716800" cy="1756300"/>
          </a:xfrm>
        </p:grpSpPr>
        <p:sp>
          <p:nvSpPr>
            <p:cNvPr id="1141" name="Google Shape;1141;p26"/>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2" name="Google Shape;1142;p26"/>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3" name="Google Shape;1143;p26"/>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4" name="Google Shape;1144;p26"/>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5" name="Google Shape;1145;p26"/>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6" name="Google Shape;1146;p26"/>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7" name="Google Shape;1147;p26"/>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8" name="Google Shape;1148;p26"/>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9" name="Google Shape;1149;p26"/>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0" name="Google Shape;1150;p26"/>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1" name="Google Shape;1151;p26"/>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1152;p26"/>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3" name="Google Shape;1153;p26"/>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4" name="Google Shape;1154;p26"/>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5" name="Google Shape;1155;p26"/>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6" name="Google Shape;1156;p26"/>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7" name="Google Shape;1157;p26"/>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8" name="Google Shape;1158;p26"/>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9" name="Google Shape;1159;p26"/>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26"/>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1" name="Google Shape;1161;p26"/>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2" name="Google Shape;1162;p26"/>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3" name="Google Shape;1163;p26"/>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4" name="Google Shape;1164;p26"/>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5" name="Google Shape;1165;p26"/>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66;p26"/>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26"/>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26"/>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69" name="Google Shape;1169;p26"/>
          <p:cNvSpPr/>
          <p:nvPr/>
        </p:nvSpPr>
        <p:spPr>
          <a:xfrm flipH="1">
            <a:off x="8380207" y="3932624"/>
            <a:ext cx="504863" cy="860942"/>
          </a:xfrm>
          <a:custGeom>
            <a:avLst/>
            <a:gdLst/>
            <a:ahLst/>
            <a:cxnLst/>
            <a:rect l="l" t="t" r="r" b="b"/>
            <a:pathLst>
              <a:path w="73142" h="124729" extrusionOk="0">
                <a:moveTo>
                  <a:pt x="34675" y="22493"/>
                </a:moveTo>
                <a:lnTo>
                  <a:pt x="36976" y="23174"/>
                </a:lnTo>
                <a:lnTo>
                  <a:pt x="35826" y="29479"/>
                </a:lnTo>
                <a:cubicBezTo>
                  <a:pt x="35826" y="29479"/>
                  <a:pt x="31736" y="27349"/>
                  <a:pt x="31736" y="25219"/>
                </a:cubicBezTo>
                <a:cubicBezTo>
                  <a:pt x="31736" y="23089"/>
                  <a:pt x="34675" y="22493"/>
                  <a:pt x="34675" y="22493"/>
                </a:cubicBezTo>
                <a:close/>
                <a:moveTo>
                  <a:pt x="54441" y="23174"/>
                </a:moveTo>
                <a:lnTo>
                  <a:pt x="53845" y="25815"/>
                </a:lnTo>
                <a:lnTo>
                  <a:pt x="45794" y="31012"/>
                </a:lnTo>
                <a:lnTo>
                  <a:pt x="43451" y="31012"/>
                </a:lnTo>
                <a:lnTo>
                  <a:pt x="42002" y="29223"/>
                </a:lnTo>
                <a:lnTo>
                  <a:pt x="43451" y="28031"/>
                </a:lnTo>
                <a:lnTo>
                  <a:pt x="43451" y="24495"/>
                </a:lnTo>
                <a:lnTo>
                  <a:pt x="45197" y="24239"/>
                </a:lnTo>
                <a:lnTo>
                  <a:pt x="45794" y="23174"/>
                </a:lnTo>
                <a:close/>
                <a:moveTo>
                  <a:pt x="25815" y="1"/>
                </a:moveTo>
                <a:cubicBezTo>
                  <a:pt x="16827" y="1"/>
                  <a:pt x="17764" y="11375"/>
                  <a:pt x="17764" y="11375"/>
                </a:cubicBezTo>
                <a:lnTo>
                  <a:pt x="15847" y="13249"/>
                </a:lnTo>
                <a:lnTo>
                  <a:pt x="19170" y="13505"/>
                </a:lnTo>
                <a:lnTo>
                  <a:pt x="18488" y="15847"/>
                </a:lnTo>
                <a:cubicBezTo>
                  <a:pt x="17757" y="15641"/>
                  <a:pt x="17095" y="15549"/>
                  <a:pt x="16496" y="15549"/>
                </a:cubicBezTo>
                <a:cubicBezTo>
                  <a:pt x="11648" y="15549"/>
                  <a:pt x="10906" y="21556"/>
                  <a:pt x="10906" y="21556"/>
                </a:cubicBezTo>
                <a:cubicBezTo>
                  <a:pt x="10906" y="21556"/>
                  <a:pt x="10167" y="21234"/>
                  <a:pt x="8476" y="21234"/>
                </a:cubicBezTo>
                <a:cubicBezTo>
                  <a:pt x="7630" y="21234"/>
                  <a:pt x="6546" y="21314"/>
                  <a:pt x="5197" y="21556"/>
                </a:cubicBezTo>
                <a:cubicBezTo>
                  <a:pt x="1193" y="22237"/>
                  <a:pt x="1917" y="33355"/>
                  <a:pt x="938" y="43068"/>
                </a:cubicBezTo>
                <a:cubicBezTo>
                  <a:pt x="0" y="52780"/>
                  <a:pt x="4047" y="54186"/>
                  <a:pt x="4047" y="54186"/>
                </a:cubicBezTo>
                <a:cubicBezTo>
                  <a:pt x="0" y="62492"/>
                  <a:pt x="7114" y="62492"/>
                  <a:pt x="7114" y="62492"/>
                </a:cubicBezTo>
                <a:lnTo>
                  <a:pt x="8052" y="70757"/>
                </a:lnTo>
                <a:cubicBezTo>
                  <a:pt x="9713" y="74548"/>
                  <a:pt x="9968" y="90181"/>
                  <a:pt x="9968" y="90181"/>
                </a:cubicBezTo>
                <a:cubicBezTo>
                  <a:pt x="9968" y="90181"/>
                  <a:pt x="6177" y="101981"/>
                  <a:pt x="5197" y="103898"/>
                </a:cubicBezTo>
                <a:cubicBezTo>
                  <a:pt x="4260" y="105772"/>
                  <a:pt x="4260" y="110288"/>
                  <a:pt x="4260" y="110288"/>
                </a:cubicBezTo>
                <a:cubicBezTo>
                  <a:pt x="3323" y="112418"/>
                  <a:pt x="938" y="124728"/>
                  <a:pt x="938" y="124728"/>
                </a:cubicBezTo>
                <a:lnTo>
                  <a:pt x="16827" y="124728"/>
                </a:lnTo>
                <a:cubicBezTo>
                  <a:pt x="16827" y="121150"/>
                  <a:pt x="12780" y="120000"/>
                  <a:pt x="11843" y="117402"/>
                </a:cubicBezTo>
                <a:cubicBezTo>
                  <a:pt x="10906" y="114760"/>
                  <a:pt x="11843" y="111480"/>
                  <a:pt x="11843" y="111480"/>
                </a:cubicBezTo>
                <a:lnTo>
                  <a:pt x="14441" y="110288"/>
                </a:lnTo>
                <a:lnTo>
                  <a:pt x="14441" y="103429"/>
                </a:lnTo>
                <a:cubicBezTo>
                  <a:pt x="14441" y="103429"/>
                  <a:pt x="19638" y="97977"/>
                  <a:pt x="22748" y="93248"/>
                </a:cubicBezTo>
                <a:cubicBezTo>
                  <a:pt x="25815" y="88521"/>
                  <a:pt x="22749" y="69568"/>
                  <a:pt x="22748" y="69564"/>
                </a:cubicBezTo>
                <a:lnTo>
                  <a:pt x="22748" y="69564"/>
                </a:lnTo>
                <a:lnTo>
                  <a:pt x="24878" y="80937"/>
                </a:lnTo>
                <a:cubicBezTo>
                  <a:pt x="24878" y="80937"/>
                  <a:pt x="27945" y="90394"/>
                  <a:pt x="26497" y="94441"/>
                </a:cubicBezTo>
                <a:cubicBezTo>
                  <a:pt x="25091" y="98445"/>
                  <a:pt x="24878" y="110501"/>
                  <a:pt x="24878" y="110501"/>
                </a:cubicBezTo>
                <a:lnTo>
                  <a:pt x="26497" y="113610"/>
                </a:lnTo>
                <a:lnTo>
                  <a:pt x="24878" y="124728"/>
                </a:lnTo>
                <a:lnTo>
                  <a:pt x="42130" y="124728"/>
                </a:lnTo>
                <a:cubicBezTo>
                  <a:pt x="41406" y="120937"/>
                  <a:pt x="34335" y="117146"/>
                  <a:pt x="34335" y="117146"/>
                </a:cubicBezTo>
                <a:lnTo>
                  <a:pt x="34079" y="109819"/>
                </a:lnTo>
                <a:lnTo>
                  <a:pt x="34548" y="106752"/>
                </a:lnTo>
                <a:lnTo>
                  <a:pt x="34079" y="100107"/>
                </a:lnTo>
                <a:lnTo>
                  <a:pt x="38126" y="98445"/>
                </a:lnTo>
                <a:lnTo>
                  <a:pt x="39532" y="86603"/>
                </a:lnTo>
                <a:lnTo>
                  <a:pt x="31736" y="68627"/>
                </a:lnTo>
                <a:cubicBezTo>
                  <a:pt x="31736" y="68627"/>
                  <a:pt x="30288" y="65560"/>
                  <a:pt x="31268" y="62705"/>
                </a:cubicBezTo>
                <a:cubicBezTo>
                  <a:pt x="32205" y="59894"/>
                  <a:pt x="28882" y="55634"/>
                  <a:pt x="28882" y="55634"/>
                </a:cubicBezTo>
                <a:lnTo>
                  <a:pt x="31012" y="52993"/>
                </a:lnTo>
                <a:lnTo>
                  <a:pt x="32673" y="51843"/>
                </a:lnTo>
                <a:lnTo>
                  <a:pt x="31012" y="43792"/>
                </a:lnTo>
                <a:lnTo>
                  <a:pt x="39276" y="45666"/>
                </a:lnTo>
                <a:lnTo>
                  <a:pt x="47583" y="41406"/>
                </a:lnTo>
                <a:lnTo>
                  <a:pt x="47796" y="39063"/>
                </a:lnTo>
                <a:lnTo>
                  <a:pt x="49457" y="36934"/>
                </a:lnTo>
                <a:lnTo>
                  <a:pt x="51374" y="35017"/>
                </a:lnTo>
                <a:lnTo>
                  <a:pt x="59894" y="28627"/>
                </a:lnTo>
                <a:lnTo>
                  <a:pt x="60362" y="26497"/>
                </a:lnTo>
                <a:lnTo>
                  <a:pt x="63685" y="26753"/>
                </a:lnTo>
                <a:lnTo>
                  <a:pt x="63685" y="24367"/>
                </a:lnTo>
                <a:lnTo>
                  <a:pt x="73142" y="24367"/>
                </a:lnTo>
                <a:lnTo>
                  <a:pt x="73142" y="21556"/>
                </a:lnTo>
                <a:lnTo>
                  <a:pt x="58445" y="19170"/>
                </a:lnTo>
                <a:lnTo>
                  <a:pt x="60362" y="18446"/>
                </a:lnTo>
                <a:lnTo>
                  <a:pt x="60575" y="16572"/>
                </a:lnTo>
                <a:lnTo>
                  <a:pt x="48520" y="13973"/>
                </a:lnTo>
                <a:lnTo>
                  <a:pt x="47583" y="16572"/>
                </a:lnTo>
                <a:lnTo>
                  <a:pt x="49713" y="18702"/>
                </a:lnTo>
                <a:lnTo>
                  <a:pt x="43067" y="18233"/>
                </a:lnTo>
                <a:lnTo>
                  <a:pt x="36976" y="20363"/>
                </a:lnTo>
                <a:lnTo>
                  <a:pt x="36976" y="17977"/>
                </a:lnTo>
                <a:lnTo>
                  <a:pt x="31481" y="18446"/>
                </a:lnTo>
                <a:lnTo>
                  <a:pt x="33398" y="16785"/>
                </a:lnTo>
                <a:lnTo>
                  <a:pt x="33611" y="13505"/>
                </a:lnTo>
                <a:lnTo>
                  <a:pt x="36976" y="13036"/>
                </a:lnTo>
                <a:lnTo>
                  <a:pt x="35272" y="10906"/>
                </a:lnTo>
                <a:cubicBezTo>
                  <a:pt x="35272" y="10906"/>
                  <a:pt x="34803" y="1"/>
                  <a:pt x="258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70" name="Google Shape;1170;p26"/>
          <p:cNvGrpSpPr/>
          <p:nvPr/>
        </p:nvGrpSpPr>
        <p:grpSpPr>
          <a:xfrm>
            <a:off x="403486" y="4181102"/>
            <a:ext cx="530222" cy="642604"/>
            <a:chOff x="2476761" y="3215315"/>
            <a:chExt cx="1355374" cy="1642649"/>
          </a:xfrm>
        </p:grpSpPr>
        <p:sp>
          <p:nvSpPr>
            <p:cNvPr id="1171" name="Google Shape;1171;p26"/>
            <p:cNvSpPr/>
            <p:nvPr/>
          </p:nvSpPr>
          <p:spPr>
            <a:xfrm>
              <a:off x="2712198" y="3215315"/>
              <a:ext cx="1119937" cy="1642649"/>
            </a:xfrm>
            <a:custGeom>
              <a:avLst/>
              <a:gdLst/>
              <a:ahLst/>
              <a:cxnLst/>
              <a:rect l="l" t="t" r="r" b="b"/>
              <a:pathLst>
                <a:path w="22966" h="33685" extrusionOk="0">
                  <a:moveTo>
                    <a:pt x="12189" y="11811"/>
                  </a:moveTo>
                  <a:cubicBezTo>
                    <a:pt x="12058" y="12232"/>
                    <a:pt x="11214" y="13425"/>
                    <a:pt x="11156" y="13643"/>
                  </a:cubicBezTo>
                  <a:cubicBezTo>
                    <a:pt x="11098" y="13861"/>
                    <a:pt x="11011" y="14938"/>
                    <a:pt x="10909" y="15243"/>
                  </a:cubicBezTo>
                  <a:cubicBezTo>
                    <a:pt x="10793" y="15548"/>
                    <a:pt x="9062" y="17105"/>
                    <a:pt x="9062" y="17105"/>
                  </a:cubicBezTo>
                  <a:lnTo>
                    <a:pt x="7258" y="17279"/>
                  </a:lnTo>
                  <a:lnTo>
                    <a:pt x="4728" y="14458"/>
                  </a:lnTo>
                  <a:lnTo>
                    <a:pt x="3230" y="13963"/>
                  </a:lnTo>
                  <a:lnTo>
                    <a:pt x="3157" y="12480"/>
                  </a:lnTo>
                  <a:lnTo>
                    <a:pt x="4248" y="10196"/>
                  </a:lnTo>
                  <a:lnTo>
                    <a:pt x="10909" y="9585"/>
                  </a:lnTo>
                  <a:cubicBezTo>
                    <a:pt x="10909" y="9585"/>
                    <a:pt x="12305" y="11389"/>
                    <a:pt x="12189" y="11811"/>
                  </a:cubicBezTo>
                  <a:close/>
                  <a:moveTo>
                    <a:pt x="14123" y="8436"/>
                  </a:moveTo>
                  <a:lnTo>
                    <a:pt x="11287" y="6924"/>
                  </a:lnTo>
                  <a:lnTo>
                    <a:pt x="9687" y="1412"/>
                  </a:lnTo>
                  <a:lnTo>
                    <a:pt x="8538" y="1412"/>
                  </a:lnTo>
                  <a:lnTo>
                    <a:pt x="6560" y="1"/>
                  </a:lnTo>
                  <a:lnTo>
                    <a:pt x="6560" y="7564"/>
                  </a:lnTo>
                  <a:lnTo>
                    <a:pt x="4291" y="7491"/>
                  </a:lnTo>
                  <a:lnTo>
                    <a:pt x="3564" y="6037"/>
                  </a:lnTo>
                  <a:lnTo>
                    <a:pt x="1" y="6415"/>
                  </a:lnTo>
                  <a:lnTo>
                    <a:pt x="655" y="16392"/>
                  </a:lnTo>
                  <a:lnTo>
                    <a:pt x="16872" y="33685"/>
                  </a:lnTo>
                  <a:lnTo>
                    <a:pt x="21802" y="33656"/>
                  </a:lnTo>
                  <a:lnTo>
                    <a:pt x="22966" y="728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26"/>
            <p:cNvSpPr/>
            <p:nvPr/>
          </p:nvSpPr>
          <p:spPr>
            <a:xfrm>
              <a:off x="2476761" y="3731639"/>
              <a:ext cx="1138370" cy="1124911"/>
            </a:xfrm>
            <a:custGeom>
              <a:avLst/>
              <a:gdLst/>
              <a:ahLst/>
              <a:cxnLst/>
              <a:rect l="l" t="t" r="r" b="b"/>
              <a:pathLst>
                <a:path w="23344" h="23068" extrusionOk="0">
                  <a:moveTo>
                    <a:pt x="18108" y="14269"/>
                  </a:moveTo>
                  <a:lnTo>
                    <a:pt x="13366" y="14269"/>
                  </a:lnTo>
                  <a:lnTo>
                    <a:pt x="13366" y="9527"/>
                  </a:lnTo>
                  <a:lnTo>
                    <a:pt x="18108" y="9527"/>
                  </a:lnTo>
                  <a:close/>
                  <a:moveTo>
                    <a:pt x="20362" y="5208"/>
                  </a:moveTo>
                  <a:lnTo>
                    <a:pt x="14312" y="1746"/>
                  </a:lnTo>
                  <a:lnTo>
                    <a:pt x="12188" y="5062"/>
                  </a:lnTo>
                  <a:lnTo>
                    <a:pt x="7316" y="4219"/>
                  </a:lnTo>
                  <a:lnTo>
                    <a:pt x="3171" y="1"/>
                  </a:lnTo>
                  <a:lnTo>
                    <a:pt x="0" y="6095"/>
                  </a:lnTo>
                  <a:lnTo>
                    <a:pt x="1993" y="23068"/>
                  </a:lnTo>
                  <a:lnTo>
                    <a:pt x="9308" y="23068"/>
                  </a:lnTo>
                  <a:lnTo>
                    <a:pt x="9308" y="17832"/>
                  </a:lnTo>
                  <a:lnTo>
                    <a:pt x="14544" y="17832"/>
                  </a:lnTo>
                  <a:lnTo>
                    <a:pt x="14544" y="23068"/>
                  </a:lnTo>
                  <a:lnTo>
                    <a:pt x="22703" y="23068"/>
                  </a:lnTo>
                  <a:lnTo>
                    <a:pt x="23343" y="421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73;p26"/>
            <p:cNvSpPr/>
            <p:nvPr/>
          </p:nvSpPr>
          <p:spPr>
            <a:xfrm>
              <a:off x="2507970" y="4294094"/>
              <a:ext cx="386560" cy="219199"/>
            </a:xfrm>
            <a:custGeom>
              <a:avLst/>
              <a:gdLst/>
              <a:ahLst/>
              <a:cxnLst/>
              <a:rect l="l" t="t" r="r" b="b"/>
              <a:pathLst>
                <a:path w="7927" h="4495" extrusionOk="0">
                  <a:moveTo>
                    <a:pt x="0" y="0"/>
                  </a:moveTo>
                  <a:lnTo>
                    <a:pt x="2880" y="1804"/>
                  </a:lnTo>
                  <a:cubicBezTo>
                    <a:pt x="3055" y="1906"/>
                    <a:pt x="3287" y="1906"/>
                    <a:pt x="3462" y="1804"/>
                  </a:cubicBezTo>
                  <a:lnTo>
                    <a:pt x="5483" y="495"/>
                  </a:lnTo>
                  <a:cubicBezTo>
                    <a:pt x="5629" y="408"/>
                    <a:pt x="5789" y="393"/>
                    <a:pt x="5949" y="437"/>
                  </a:cubicBezTo>
                  <a:lnTo>
                    <a:pt x="7927" y="1091"/>
                  </a:lnTo>
                  <a:lnTo>
                    <a:pt x="5905" y="669"/>
                  </a:lnTo>
                  <a:cubicBezTo>
                    <a:pt x="5760" y="640"/>
                    <a:pt x="5629" y="669"/>
                    <a:pt x="5498" y="742"/>
                  </a:cubicBezTo>
                  <a:lnTo>
                    <a:pt x="3389" y="2095"/>
                  </a:lnTo>
                  <a:cubicBezTo>
                    <a:pt x="3200" y="2226"/>
                    <a:pt x="2953" y="2211"/>
                    <a:pt x="2778" y="2066"/>
                  </a:cubicBezTo>
                  <a:lnTo>
                    <a:pt x="2196" y="1644"/>
                  </a:lnTo>
                  <a:cubicBezTo>
                    <a:pt x="1804" y="1338"/>
                    <a:pt x="1251" y="1673"/>
                    <a:pt x="1338" y="2153"/>
                  </a:cubicBezTo>
                  <a:lnTo>
                    <a:pt x="1367" y="2327"/>
                  </a:lnTo>
                  <a:cubicBezTo>
                    <a:pt x="1382" y="2473"/>
                    <a:pt x="1469" y="2604"/>
                    <a:pt x="1586" y="2691"/>
                  </a:cubicBezTo>
                  <a:lnTo>
                    <a:pt x="2822" y="3564"/>
                  </a:lnTo>
                  <a:cubicBezTo>
                    <a:pt x="3098" y="3753"/>
                    <a:pt x="3462" y="3665"/>
                    <a:pt x="3622" y="3375"/>
                  </a:cubicBezTo>
                  <a:cubicBezTo>
                    <a:pt x="3694" y="3244"/>
                    <a:pt x="3825" y="3142"/>
                    <a:pt x="3971" y="3113"/>
                  </a:cubicBezTo>
                  <a:lnTo>
                    <a:pt x="4291" y="3025"/>
                  </a:lnTo>
                  <a:cubicBezTo>
                    <a:pt x="4465" y="2982"/>
                    <a:pt x="4654" y="3025"/>
                    <a:pt x="4785" y="3156"/>
                  </a:cubicBezTo>
                  <a:lnTo>
                    <a:pt x="6312" y="4494"/>
                  </a:lnTo>
                  <a:lnTo>
                    <a:pt x="5120" y="3215"/>
                  </a:lnTo>
                  <a:cubicBezTo>
                    <a:pt x="4931" y="3025"/>
                    <a:pt x="4640" y="2996"/>
                    <a:pt x="4422" y="3142"/>
                  </a:cubicBezTo>
                  <a:lnTo>
                    <a:pt x="4102" y="3345"/>
                  </a:lnTo>
                  <a:cubicBezTo>
                    <a:pt x="4073" y="3360"/>
                    <a:pt x="4058" y="3375"/>
                    <a:pt x="4029" y="3404"/>
                  </a:cubicBezTo>
                  <a:lnTo>
                    <a:pt x="3651" y="3753"/>
                  </a:lnTo>
                  <a:cubicBezTo>
                    <a:pt x="3476" y="3913"/>
                    <a:pt x="3214" y="3942"/>
                    <a:pt x="3011" y="3825"/>
                  </a:cubicBezTo>
                  <a:lnTo>
                    <a:pt x="1324" y="2865"/>
                  </a:lnTo>
                  <a:cubicBezTo>
                    <a:pt x="1164" y="2778"/>
                    <a:pt x="1062" y="2633"/>
                    <a:pt x="1047" y="2444"/>
                  </a:cubicBezTo>
                  <a:lnTo>
                    <a:pt x="917" y="1033"/>
                  </a:lnTo>
                  <a:cubicBezTo>
                    <a:pt x="902" y="902"/>
                    <a:pt x="844" y="786"/>
                    <a:pt x="742" y="6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26"/>
            <p:cNvSpPr/>
            <p:nvPr/>
          </p:nvSpPr>
          <p:spPr>
            <a:xfrm>
              <a:off x="3426410" y="4482034"/>
              <a:ext cx="165996" cy="126301"/>
            </a:xfrm>
            <a:custGeom>
              <a:avLst/>
              <a:gdLst/>
              <a:ahLst/>
              <a:cxnLst/>
              <a:rect l="l" t="t" r="r" b="b"/>
              <a:pathLst>
                <a:path w="3404" h="2590" extrusionOk="0">
                  <a:moveTo>
                    <a:pt x="3404" y="2328"/>
                  </a:moveTo>
                  <a:lnTo>
                    <a:pt x="1644" y="364"/>
                  </a:lnTo>
                  <a:lnTo>
                    <a:pt x="1" y="0"/>
                  </a:lnTo>
                  <a:lnTo>
                    <a:pt x="1542" y="568"/>
                  </a:lnTo>
                  <a:lnTo>
                    <a:pt x="3404" y="258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5" name="Google Shape;1175;p26"/>
            <p:cNvSpPr/>
            <p:nvPr/>
          </p:nvSpPr>
          <p:spPr>
            <a:xfrm>
              <a:off x="2500168" y="3964296"/>
              <a:ext cx="212079" cy="284446"/>
            </a:xfrm>
            <a:custGeom>
              <a:avLst/>
              <a:gdLst/>
              <a:ahLst/>
              <a:cxnLst/>
              <a:rect l="l" t="t" r="r" b="b"/>
              <a:pathLst>
                <a:path w="4349" h="5833" extrusionOk="0">
                  <a:moveTo>
                    <a:pt x="58" y="5833"/>
                  </a:moveTo>
                  <a:lnTo>
                    <a:pt x="2167" y="3447"/>
                  </a:lnTo>
                  <a:lnTo>
                    <a:pt x="2560" y="2153"/>
                  </a:lnTo>
                  <a:lnTo>
                    <a:pt x="3665" y="917"/>
                  </a:lnTo>
                  <a:lnTo>
                    <a:pt x="4349" y="0"/>
                  </a:lnTo>
                  <a:lnTo>
                    <a:pt x="3636" y="815"/>
                  </a:lnTo>
                  <a:lnTo>
                    <a:pt x="2473" y="2080"/>
                  </a:lnTo>
                  <a:lnTo>
                    <a:pt x="2022" y="2982"/>
                  </a:lnTo>
                  <a:lnTo>
                    <a:pt x="2124" y="3389"/>
                  </a:lnTo>
                  <a:lnTo>
                    <a:pt x="0" y="530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6" name="Google Shape;1176;p26"/>
            <p:cNvSpPr/>
            <p:nvPr/>
          </p:nvSpPr>
          <p:spPr>
            <a:xfrm>
              <a:off x="2631346" y="3731639"/>
              <a:ext cx="439812" cy="246897"/>
            </a:xfrm>
            <a:custGeom>
              <a:avLst/>
              <a:gdLst/>
              <a:ahLst/>
              <a:cxnLst/>
              <a:rect l="l" t="t" r="r" b="b"/>
              <a:pathLst>
                <a:path w="9019" h="5063" extrusionOk="0">
                  <a:moveTo>
                    <a:pt x="1" y="1"/>
                  </a:moveTo>
                  <a:lnTo>
                    <a:pt x="1659" y="1"/>
                  </a:lnTo>
                  <a:lnTo>
                    <a:pt x="4553" y="4291"/>
                  </a:lnTo>
                  <a:lnTo>
                    <a:pt x="9018" y="5062"/>
                  </a:lnTo>
                  <a:lnTo>
                    <a:pt x="4146" y="421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7" name="Google Shape;1177;p26"/>
            <p:cNvSpPr/>
            <p:nvPr/>
          </p:nvSpPr>
          <p:spPr>
            <a:xfrm>
              <a:off x="3174636" y="3801178"/>
              <a:ext cx="440494" cy="184429"/>
            </a:xfrm>
            <a:custGeom>
              <a:avLst/>
              <a:gdLst/>
              <a:ahLst/>
              <a:cxnLst/>
              <a:rect l="l" t="t" r="r" b="b"/>
              <a:pathLst>
                <a:path w="9033" h="3782" extrusionOk="0">
                  <a:moveTo>
                    <a:pt x="1" y="320"/>
                  </a:moveTo>
                  <a:lnTo>
                    <a:pt x="655" y="0"/>
                  </a:lnTo>
                  <a:lnTo>
                    <a:pt x="6284" y="3345"/>
                  </a:lnTo>
                  <a:lnTo>
                    <a:pt x="9032" y="2793"/>
                  </a:lnTo>
                  <a:lnTo>
                    <a:pt x="6051" y="378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6">
  <p:cSld name="TITLE_ONLY_6">
    <p:spTree>
      <p:nvGrpSpPr>
        <p:cNvPr id="1" name="Shape 1178"/>
        <p:cNvGrpSpPr/>
        <p:nvPr/>
      </p:nvGrpSpPr>
      <p:grpSpPr>
        <a:xfrm>
          <a:off x="0" y="0"/>
          <a:ext cx="0" cy="0"/>
          <a:chOff x="0" y="0"/>
          <a:chExt cx="0" cy="0"/>
        </a:xfrm>
      </p:grpSpPr>
      <p:pic>
        <p:nvPicPr>
          <p:cNvPr id="1179" name="Google Shape;1179;p27"/>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180" name="Google Shape;1180;p2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181" name="Google Shape;1181;p27"/>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2" name="Google Shape;1182;p27"/>
          <p:cNvSpPr/>
          <p:nvPr/>
        </p:nvSpPr>
        <p:spPr>
          <a:xfrm>
            <a:off x="8233174" y="233351"/>
            <a:ext cx="615019" cy="19607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83" name="Google Shape;1183;p27"/>
          <p:cNvGrpSpPr/>
          <p:nvPr/>
        </p:nvGrpSpPr>
        <p:grpSpPr>
          <a:xfrm>
            <a:off x="8807319" y="3464013"/>
            <a:ext cx="1118290" cy="1336494"/>
            <a:chOff x="4814225" y="703025"/>
            <a:chExt cx="945300" cy="1129750"/>
          </a:xfrm>
        </p:grpSpPr>
        <p:sp>
          <p:nvSpPr>
            <p:cNvPr id="1184" name="Google Shape;1184;p27"/>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5" name="Google Shape;1185;p27"/>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6" name="Google Shape;1186;p27"/>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7" name="Google Shape;1187;p27"/>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8" name="Google Shape;1188;p27"/>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9" name="Google Shape;1189;p27"/>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0" name="Google Shape;1190;p27"/>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1" name="Google Shape;1191;p27"/>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2" name="Google Shape;1192;p27"/>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3" name="Google Shape;1193;p27"/>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4" name="Google Shape;1194;p27"/>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5" name="Google Shape;1195;p27"/>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1196;p27"/>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7" name="Google Shape;1197;p27"/>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8" name="Google Shape;1198;p27"/>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9" name="Google Shape;1199;p27"/>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0" name="Google Shape;1200;p27"/>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1" name="Google Shape;1201;p27"/>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2" name="Google Shape;1202;p27"/>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3" name="Google Shape;1203;p27"/>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4" name="Google Shape;1204;p27"/>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7">
  <p:cSld name="TITLE_ONLY_7">
    <p:spTree>
      <p:nvGrpSpPr>
        <p:cNvPr id="1" name="Shape 1205"/>
        <p:cNvGrpSpPr/>
        <p:nvPr/>
      </p:nvGrpSpPr>
      <p:grpSpPr>
        <a:xfrm>
          <a:off x="0" y="0"/>
          <a:ext cx="0" cy="0"/>
          <a:chOff x="0" y="0"/>
          <a:chExt cx="0" cy="0"/>
        </a:xfrm>
      </p:grpSpPr>
      <p:pic>
        <p:nvPicPr>
          <p:cNvPr id="1206" name="Google Shape;1206;p28"/>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207" name="Google Shape;1207;p2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208" name="Google Shape;1208;p28"/>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9" name="Google Shape;1209;p28"/>
          <p:cNvSpPr/>
          <p:nvPr/>
        </p:nvSpPr>
        <p:spPr>
          <a:xfrm flipH="1">
            <a:off x="8871627" y="3670265"/>
            <a:ext cx="272332" cy="1123310"/>
          </a:xfrm>
          <a:custGeom>
            <a:avLst/>
            <a:gdLst/>
            <a:ahLst/>
            <a:cxnLst/>
            <a:rect l="l" t="t" r="r" b="b"/>
            <a:pathLst>
              <a:path w="8255" h="34050" extrusionOk="0">
                <a:moveTo>
                  <a:pt x="0" y="1"/>
                </a:moveTo>
                <a:lnTo>
                  <a:pt x="135" y="34050"/>
                </a:lnTo>
                <a:lnTo>
                  <a:pt x="8254" y="34050"/>
                </a:lnTo>
                <a:lnTo>
                  <a:pt x="8254" y="6042"/>
                </a:lnTo>
                <a:lnTo>
                  <a:pt x="7771" y="5705"/>
                </a:lnTo>
                <a:lnTo>
                  <a:pt x="7143" y="5503"/>
                </a:lnTo>
                <a:lnTo>
                  <a:pt x="7053" y="4874"/>
                </a:lnTo>
                <a:lnTo>
                  <a:pt x="6323" y="4347"/>
                </a:lnTo>
                <a:lnTo>
                  <a:pt x="6132" y="2606"/>
                </a:lnTo>
                <a:lnTo>
                  <a:pt x="2988" y="2606"/>
                </a:lnTo>
                <a:lnTo>
                  <a:pt x="29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0" name="Google Shape;1210;p28"/>
          <p:cNvSpPr/>
          <p:nvPr/>
        </p:nvSpPr>
        <p:spPr>
          <a:xfrm>
            <a:off x="391550" y="4286025"/>
            <a:ext cx="174650" cy="509575"/>
          </a:xfrm>
          <a:custGeom>
            <a:avLst/>
            <a:gdLst/>
            <a:ahLst/>
            <a:cxnLst/>
            <a:rect l="l" t="t" r="r" b="b"/>
            <a:pathLst>
              <a:path w="6986" h="20383" extrusionOk="0">
                <a:moveTo>
                  <a:pt x="2022" y="56"/>
                </a:moveTo>
                <a:cubicBezTo>
                  <a:pt x="1955" y="921"/>
                  <a:pt x="1977" y="1797"/>
                  <a:pt x="1977" y="2662"/>
                </a:cubicBezTo>
                <a:lnTo>
                  <a:pt x="1977" y="2662"/>
                </a:lnTo>
                <a:cubicBezTo>
                  <a:pt x="1977" y="3235"/>
                  <a:pt x="1988" y="3818"/>
                  <a:pt x="1988" y="4391"/>
                </a:cubicBezTo>
                <a:lnTo>
                  <a:pt x="1988" y="4391"/>
                </a:lnTo>
                <a:cubicBezTo>
                  <a:pt x="1809" y="4369"/>
                  <a:pt x="1618" y="4358"/>
                  <a:pt x="1438" y="4335"/>
                </a:cubicBezTo>
                <a:lnTo>
                  <a:pt x="1438" y="4335"/>
                </a:lnTo>
                <a:cubicBezTo>
                  <a:pt x="1393" y="4335"/>
                  <a:pt x="1393" y="4402"/>
                  <a:pt x="1438" y="4414"/>
                </a:cubicBezTo>
                <a:lnTo>
                  <a:pt x="1438" y="4414"/>
                </a:lnTo>
                <a:cubicBezTo>
                  <a:pt x="1618" y="4436"/>
                  <a:pt x="1809" y="4459"/>
                  <a:pt x="1988" y="4481"/>
                </a:cubicBezTo>
                <a:lnTo>
                  <a:pt x="1988" y="4481"/>
                </a:lnTo>
                <a:cubicBezTo>
                  <a:pt x="1988" y="4728"/>
                  <a:pt x="2000" y="4975"/>
                  <a:pt x="2000" y="5211"/>
                </a:cubicBezTo>
                <a:lnTo>
                  <a:pt x="2000" y="5211"/>
                </a:lnTo>
                <a:cubicBezTo>
                  <a:pt x="2000" y="5750"/>
                  <a:pt x="2000" y="6289"/>
                  <a:pt x="2011" y="6828"/>
                </a:cubicBezTo>
                <a:lnTo>
                  <a:pt x="2011" y="6828"/>
                </a:lnTo>
                <a:cubicBezTo>
                  <a:pt x="1651" y="6525"/>
                  <a:pt x="1292" y="6244"/>
                  <a:pt x="921" y="5963"/>
                </a:cubicBezTo>
                <a:lnTo>
                  <a:pt x="921" y="5963"/>
                </a:lnTo>
                <a:cubicBezTo>
                  <a:pt x="877" y="5930"/>
                  <a:pt x="809" y="6008"/>
                  <a:pt x="854" y="6042"/>
                </a:cubicBezTo>
                <a:lnTo>
                  <a:pt x="854" y="6042"/>
                </a:lnTo>
                <a:cubicBezTo>
                  <a:pt x="1247" y="6356"/>
                  <a:pt x="1629" y="6682"/>
                  <a:pt x="2011" y="7008"/>
                </a:cubicBezTo>
                <a:lnTo>
                  <a:pt x="2011" y="7008"/>
                </a:lnTo>
                <a:cubicBezTo>
                  <a:pt x="2011" y="8153"/>
                  <a:pt x="2022" y="9287"/>
                  <a:pt x="2033" y="10422"/>
                </a:cubicBezTo>
                <a:lnTo>
                  <a:pt x="2033" y="10422"/>
                </a:lnTo>
                <a:cubicBezTo>
                  <a:pt x="2033" y="10759"/>
                  <a:pt x="2033" y="11095"/>
                  <a:pt x="2033" y="11421"/>
                </a:cubicBezTo>
                <a:lnTo>
                  <a:pt x="2033" y="11421"/>
                </a:lnTo>
                <a:lnTo>
                  <a:pt x="1348" y="11590"/>
                </a:lnTo>
                <a:lnTo>
                  <a:pt x="820" y="11062"/>
                </a:lnTo>
                <a:lnTo>
                  <a:pt x="1" y="10231"/>
                </a:lnTo>
                <a:lnTo>
                  <a:pt x="1" y="20383"/>
                </a:lnTo>
                <a:lnTo>
                  <a:pt x="5941" y="20046"/>
                </a:lnTo>
                <a:lnTo>
                  <a:pt x="5941" y="12174"/>
                </a:lnTo>
                <a:lnTo>
                  <a:pt x="5773" y="12140"/>
                </a:lnTo>
                <a:cubicBezTo>
                  <a:pt x="5784" y="11623"/>
                  <a:pt x="5784" y="11095"/>
                  <a:pt x="5784" y="10568"/>
                </a:cubicBezTo>
                <a:lnTo>
                  <a:pt x="5784" y="10568"/>
                </a:lnTo>
                <a:cubicBezTo>
                  <a:pt x="5806" y="10556"/>
                  <a:pt x="5818" y="10512"/>
                  <a:pt x="5795" y="10478"/>
                </a:cubicBezTo>
                <a:lnTo>
                  <a:pt x="5795" y="10478"/>
                </a:lnTo>
                <a:cubicBezTo>
                  <a:pt x="5795" y="10478"/>
                  <a:pt x="5784" y="10467"/>
                  <a:pt x="5784" y="10467"/>
                </a:cubicBezTo>
                <a:lnTo>
                  <a:pt x="5784" y="10467"/>
                </a:lnTo>
                <a:cubicBezTo>
                  <a:pt x="5784" y="10141"/>
                  <a:pt x="5784" y="9804"/>
                  <a:pt x="5784" y="9478"/>
                </a:cubicBezTo>
                <a:lnTo>
                  <a:pt x="5784" y="9478"/>
                </a:lnTo>
                <a:cubicBezTo>
                  <a:pt x="5773" y="8288"/>
                  <a:pt x="5784" y="7098"/>
                  <a:pt x="5762" y="5907"/>
                </a:cubicBezTo>
                <a:lnTo>
                  <a:pt x="5762" y="5907"/>
                </a:lnTo>
                <a:cubicBezTo>
                  <a:pt x="5762" y="5907"/>
                  <a:pt x="5762" y="5896"/>
                  <a:pt x="5762" y="5896"/>
                </a:cubicBezTo>
                <a:lnTo>
                  <a:pt x="5762" y="5896"/>
                </a:lnTo>
                <a:cubicBezTo>
                  <a:pt x="5773" y="5817"/>
                  <a:pt x="5795" y="5739"/>
                  <a:pt x="5829" y="5660"/>
                </a:cubicBezTo>
                <a:lnTo>
                  <a:pt x="5829" y="5660"/>
                </a:lnTo>
                <a:cubicBezTo>
                  <a:pt x="5874" y="5492"/>
                  <a:pt x="5952" y="5335"/>
                  <a:pt x="6065" y="5200"/>
                </a:cubicBezTo>
                <a:lnTo>
                  <a:pt x="6065" y="5200"/>
                </a:lnTo>
                <a:cubicBezTo>
                  <a:pt x="6267" y="4919"/>
                  <a:pt x="6570" y="4706"/>
                  <a:pt x="6896" y="4616"/>
                </a:cubicBezTo>
                <a:lnTo>
                  <a:pt x="6896" y="4616"/>
                </a:lnTo>
                <a:cubicBezTo>
                  <a:pt x="6986" y="4593"/>
                  <a:pt x="6952" y="4470"/>
                  <a:pt x="6862" y="4492"/>
                </a:cubicBezTo>
                <a:lnTo>
                  <a:pt x="6862" y="4492"/>
                </a:lnTo>
                <a:cubicBezTo>
                  <a:pt x="6491" y="4582"/>
                  <a:pt x="6177" y="4807"/>
                  <a:pt x="5952" y="5121"/>
                </a:cubicBezTo>
                <a:lnTo>
                  <a:pt x="5952" y="5121"/>
                </a:lnTo>
                <a:cubicBezTo>
                  <a:pt x="5851" y="5278"/>
                  <a:pt x="5773" y="5447"/>
                  <a:pt x="5717" y="5626"/>
                </a:cubicBezTo>
                <a:lnTo>
                  <a:pt x="5717" y="5626"/>
                </a:lnTo>
                <a:cubicBezTo>
                  <a:pt x="5705" y="5683"/>
                  <a:pt x="5694" y="5728"/>
                  <a:pt x="5683" y="5784"/>
                </a:cubicBezTo>
                <a:lnTo>
                  <a:pt x="5683" y="5784"/>
                </a:lnTo>
                <a:cubicBezTo>
                  <a:pt x="5672" y="5784"/>
                  <a:pt x="5660" y="5795"/>
                  <a:pt x="5660" y="5817"/>
                </a:cubicBezTo>
                <a:lnTo>
                  <a:pt x="5660" y="5817"/>
                </a:lnTo>
                <a:cubicBezTo>
                  <a:pt x="5638" y="7030"/>
                  <a:pt x="5649" y="8254"/>
                  <a:pt x="5638" y="9478"/>
                </a:cubicBezTo>
                <a:lnTo>
                  <a:pt x="5638" y="9478"/>
                </a:lnTo>
                <a:cubicBezTo>
                  <a:pt x="5638" y="9748"/>
                  <a:pt x="5638" y="10029"/>
                  <a:pt x="5638" y="10309"/>
                </a:cubicBezTo>
                <a:lnTo>
                  <a:pt x="5638" y="10309"/>
                </a:lnTo>
                <a:cubicBezTo>
                  <a:pt x="5234" y="9849"/>
                  <a:pt x="4807" y="9400"/>
                  <a:pt x="4369" y="8962"/>
                </a:cubicBezTo>
                <a:lnTo>
                  <a:pt x="4369" y="8962"/>
                </a:lnTo>
                <a:cubicBezTo>
                  <a:pt x="4380" y="7738"/>
                  <a:pt x="4380" y="6514"/>
                  <a:pt x="4380" y="5290"/>
                </a:cubicBezTo>
                <a:lnTo>
                  <a:pt x="4380" y="5290"/>
                </a:lnTo>
                <a:cubicBezTo>
                  <a:pt x="4493" y="5312"/>
                  <a:pt x="4616" y="5312"/>
                  <a:pt x="4706" y="5278"/>
                </a:cubicBezTo>
                <a:lnTo>
                  <a:pt x="4706" y="5278"/>
                </a:lnTo>
                <a:cubicBezTo>
                  <a:pt x="4751" y="5267"/>
                  <a:pt x="4762" y="5189"/>
                  <a:pt x="4706" y="5189"/>
                </a:cubicBezTo>
                <a:lnTo>
                  <a:pt x="4706" y="5189"/>
                </a:lnTo>
                <a:cubicBezTo>
                  <a:pt x="4605" y="5166"/>
                  <a:pt x="4493" y="5177"/>
                  <a:pt x="4380" y="5155"/>
                </a:cubicBezTo>
                <a:lnTo>
                  <a:pt x="4380" y="5155"/>
                </a:lnTo>
                <a:cubicBezTo>
                  <a:pt x="4380" y="4717"/>
                  <a:pt x="4391" y="4268"/>
                  <a:pt x="4380" y="3830"/>
                </a:cubicBezTo>
                <a:lnTo>
                  <a:pt x="4380" y="3830"/>
                </a:lnTo>
                <a:cubicBezTo>
                  <a:pt x="4380" y="3392"/>
                  <a:pt x="4380" y="2954"/>
                  <a:pt x="4380" y="2527"/>
                </a:cubicBezTo>
                <a:lnTo>
                  <a:pt x="4380" y="2527"/>
                </a:lnTo>
                <a:cubicBezTo>
                  <a:pt x="4380" y="2089"/>
                  <a:pt x="4403" y="1640"/>
                  <a:pt x="4335" y="1202"/>
                </a:cubicBezTo>
                <a:lnTo>
                  <a:pt x="4335" y="1202"/>
                </a:lnTo>
                <a:cubicBezTo>
                  <a:pt x="4335" y="1168"/>
                  <a:pt x="4268" y="1168"/>
                  <a:pt x="4257" y="1202"/>
                </a:cubicBezTo>
                <a:lnTo>
                  <a:pt x="4257" y="1202"/>
                </a:lnTo>
                <a:cubicBezTo>
                  <a:pt x="4201" y="1584"/>
                  <a:pt x="4223" y="1954"/>
                  <a:pt x="4212" y="2336"/>
                </a:cubicBezTo>
                <a:lnTo>
                  <a:pt x="4212" y="2336"/>
                </a:lnTo>
                <a:cubicBezTo>
                  <a:pt x="4212" y="2729"/>
                  <a:pt x="4212" y="3111"/>
                  <a:pt x="4212" y="3504"/>
                </a:cubicBezTo>
                <a:lnTo>
                  <a:pt x="4212" y="3504"/>
                </a:lnTo>
                <a:cubicBezTo>
                  <a:pt x="4212" y="4043"/>
                  <a:pt x="4212" y="4582"/>
                  <a:pt x="4212" y="5121"/>
                </a:cubicBezTo>
                <a:lnTo>
                  <a:pt x="4212" y="5121"/>
                </a:lnTo>
                <a:cubicBezTo>
                  <a:pt x="4122" y="5099"/>
                  <a:pt x="4032" y="5065"/>
                  <a:pt x="3942" y="5031"/>
                </a:cubicBezTo>
                <a:lnTo>
                  <a:pt x="3942" y="5031"/>
                </a:lnTo>
                <a:cubicBezTo>
                  <a:pt x="3662" y="4919"/>
                  <a:pt x="3414" y="4773"/>
                  <a:pt x="3145" y="4661"/>
                </a:cubicBezTo>
                <a:lnTo>
                  <a:pt x="3145" y="4661"/>
                </a:lnTo>
                <a:cubicBezTo>
                  <a:pt x="2842" y="4537"/>
                  <a:pt x="2516" y="4470"/>
                  <a:pt x="2190" y="4414"/>
                </a:cubicBezTo>
                <a:lnTo>
                  <a:pt x="2190" y="4414"/>
                </a:lnTo>
                <a:cubicBezTo>
                  <a:pt x="2190" y="3942"/>
                  <a:pt x="2202" y="3459"/>
                  <a:pt x="2202" y="2987"/>
                </a:cubicBezTo>
                <a:lnTo>
                  <a:pt x="2202" y="2987"/>
                </a:lnTo>
                <a:cubicBezTo>
                  <a:pt x="2202" y="2010"/>
                  <a:pt x="2235" y="1022"/>
                  <a:pt x="2157" y="56"/>
                </a:cubicBezTo>
                <a:lnTo>
                  <a:pt x="2157" y="56"/>
                </a:lnTo>
                <a:cubicBezTo>
                  <a:pt x="2146" y="12"/>
                  <a:pt x="2123" y="0"/>
                  <a:pt x="2089" y="0"/>
                </a:cubicBezTo>
                <a:lnTo>
                  <a:pt x="2089" y="0"/>
                </a:lnTo>
                <a:cubicBezTo>
                  <a:pt x="2056" y="0"/>
                  <a:pt x="2033" y="12"/>
                  <a:pt x="2022" y="56"/>
                </a:cubicBezTo>
                <a:moveTo>
                  <a:pt x="2168" y="6963"/>
                </a:moveTo>
                <a:cubicBezTo>
                  <a:pt x="2179" y="6143"/>
                  <a:pt x="2179" y="5335"/>
                  <a:pt x="2190" y="4515"/>
                </a:cubicBezTo>
                <a:lnTo>
                  <a:pt x="2190" y="4515"/>
                </a:lnTo>
                <a:cubicBezTo>
                  <a:pt x="2561" y="4582"/>
                  <a:pt x="2920" y="4683"/>
                  <a:pt x="3268" y="4840"/>
                </a:cubicBezTo>
                <a:lnTo>
                  <a:pt x="3268" y="4840"/>
                </a:lnTo>
                <a:cubicBezTo>
                  <a:pt x="3504" y="4953"/>
                  <a:pt x="3740" y="5087"/>
                  <a:pt x="3976" y="5177"/>
                </a:cubicBezTo>
                <a:lnTo>
                  <a:pt x="3976" y="5177"/>
                </a:lnTo>
                <a:cubicBezTo>
                  <a:pt x="4055" y="5200"/>
                  <a:pt x="4133" y="5233"/>
                  <a:pt x="4212" y="5256"/>
                </a:cubicBezTo>
                <a:lnTo>
                  <a:pt x="4212" y="5256"/>
                </a:lnTo>
                <a:cubicBezTo>
                  <a:pt x="4212" y="5469"/>
                  <a:pt x="4212" y="5671"/>
                  <a:pt x="4212" y="5885"/>
                </a:cubicBezTo>
                <a:lnTo>
                  <a:pt x="4212" y="5885"/>
                </a:lnTo>
                <a:cubicBezTo>
                  <a:pt x="4212" y="6862"/>
                  <a:pt x="4223" y="7839"/>
                  <a:pt x="4223" y="8816"/>
                </a:cubicBezTo>
                <a:lnTo>
                  <a:pt x="4223" y="8816"/>
                </a:lnTo>
                <a:cubicBezTo>
                  <a:pt x="3572" y="8164"/>
                  <a:pt x="2887" y="7547"/>
                  <a:pt x="2168" y="6963"/>
                </a:cubicBezTo>
                <a:close/>
                <a:moveTo>
                  <a:pt x="2168" y="7154"/>
                </a:moveTo>
                <a:cubicBezTo>
                  <a:pt x="2875" y="7760"/>
                  <a:pt x="3560" y="8400"/>
                  <a:pt x="4223" y="9052"/>
                </a:cubicBezTo>
                <a:lnTo>
                  <a:pt x="4223" y="9052"/>
                </a:lnTo>
                <a:cubicBezTo>
                  <a:pt x="4223" y="9579"/>
                  <a:pt x="4223" y="10107"/>
                  <a:pt x="4234" y="10646"/>
                </a:cubicBezTo>
                <a:lnTo>
                  <a:pt x="4234" y="10646"/>
                </a:lnTo>
                <a:cubicBezTo>
                  <a:pt x="4234" y="10938"/>
                  <a:pt x="4234" y="11230"/>
                  <a:pt x="4245" y="11522"/>
                </a:cubicBezTo>
                <a:lnTo>
                  <a:pt x="4245" y="11522"/>
                </a:lnTo>
                <a:lnTo>
                  <a:pt x="3965" y="11197"/>
                </a:lnTo>
                <a:lnTo>
                  <a:pt x="2370" y="11343"/>
                </a:lnTo>
                <a:lnTo>
                  <a:pt x="2146" y="11399"/>
                </a:lnTo>
                <a:cubicBezTo>
                  <a:pt x="2157" y="9984"/>
                  <a:pt x="2168" y="8569"/>
                  <a:pt x="2168" y="7154"/>
                </a:cubicBezTo>
                <a:moveTo>
                  <a:pt x="4639" y="11971"/>
                </a:moveTo>
                <a:lnTo>
                  <a:pt x="4347" y="11646"/>
                </a:lnTo>
                <a:cubicBezTo>
                  <a:pt x="4358" y="10826"/>
                  <a:pt x="4369" y="10006"/>
                  <a:pt x="4369" y="9186"/>
                </a:cubicBezTo>
                <a:lnTo>
                  <a:pt x="4369" y="9186"/>
                </a:lnTo>
                <a:cubicBezTo>
                  <a:pt x="4796" y="9613"/>
                  <a:pt x="5222" y="10051"/>
                  <a:pt x="5638" y="10489"/>
                </a:cubicBezTo>
                <a:lnTo>
                  <a:pt x="5638" y="10489"/>
                </a:lnTo>
                <a:cubicBezTo>
                  <a:pt x="5638" y="11039"/>
                  <a:pt x="5638" y="11578"/>
                  <a:pt x="5649" y="12129"/>
                </a:cubicBezTo>
                <a:lnTo>
                  <a:pt x="5649" y="121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1" name="Google Shape;1211;p28"/>
          <p:cNvSpPr/>
          <p:nvPr/>
        </p:nvSpPr>
        <p:spPr>
          <a:xfrm>
            <a:off x="629274" y="539501"/>
            <a:ext cx="615019" cy="19606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2" name="Google Shape;1212;p28"/>
          <p:cNvSpPr/>
          <p:nvPr/>
        </p:nvSpPr>
        <p:spPr>
          <a:xfrm>
            <a:off x="8083049" y="297651"/>
            <a:ext cx="615019" cy="19607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3" name="Google Shape;1213;p28"/>
          <p:cNvSpPr/>
          <p:nvPr/>
        </p:nvSpPr>
        <p:spPr>
          <a:xfrm>
            <a:off x="61418" y="4059438"/>
            <a:ext cx="330131" cy="736172"/>
          </a:xfrm>
          <a:custGeom>
            <a:avLst/>
            <a:gdLst/>
            <a:ahLst/>
            <a:cxnLst/>
            <a:rect l="l" t="t" r="r" b="b"/>
            <a:pathLst>
              <a:path w="10007" h="22315" extrusionOk="0">
                <a:moveTo>
                  <a:pt x="7761" y="731"/>
                </a:moveTo>
                <a:cubicBezTo>
                  <a:pt x="7761" y="731"/>
                  <a:pt x="6963" y="731"/>
                  <a:pt x="6671" y="506"/>
                </a:cubicBezTo>
                <a:lnTo>
                  <a:pt x="6671" y="506"/>
                </a:lnTo>
                <a:cubicBezTo>
                  <a:pt x="6380" y="293"/>
                  <a:pt x="4639" y="371"/>
                  <a:pt x="4426" y="371"/>
                </a:cubicBezTo>
                <a:lnTo>
                  <a:pt x="4426" y="371"/>
                </a:lnTo>
                <a:cubicBezTo>
                  <a:pt x="4201" y="371"/>
                  <a:pt x="4426" y="1595"/>
                  <a:pt x="4426" y="1595"/>
                </a:cubicBezTo>
                <a:lnTo>
                  <a:pt x="4426" y="1595"/>
                </a:lnTo>
                <a:lnTo>
                  <a:pt x="2752" y="1236"/>
                </a:lnTo>
                <a:lnTo>
                  <a:pt x="1450" y="798"/>
                </a:lnTo>
                <a:cubicBezTo>
                  <a:pt x="1450" y="798"/>
                  <a:pt x="360" y="944"/>
                  <a:pt x="147" y="1022"/>
                </a:cubicBezTo>
                <a:lnTo>
                  <a:pt x="147" y="1022"/>
                </a:lnTo>
                <a:lnTo>
                  <a:pt x="1" y="22314"/>
                </a:lnTo>
                <a:lnTo>
                  <a:pt x="10007" y="22314"/>
                </a:lnTo>
                <a:lnTo>
                  <a:pt x="10007" y="1"/>
                </a:lnTo>
                <a:close/>
                <a:moveTo>
                  <a:pt x="5032" y="7996"/>
                </a:moveTo>
                <a:lnTo>
                  <a:pt x="7727" y="7996"/>
                </a:lnTo>
                <a:lnTo>
                  <a:pt x="7727" y="10175"/>
                </a:lnTo>
                <a:lnTo>
                  <a:pt x="5032" y="10175"/>
                </a:lnTo>
                <a:close/>
                <a:moveTo>
                  <a:pt x="338" y="7996"/>
                </a:moveTo>
                <a:lnTo>
                  <a:pt x="3044" y="7996"/>
                </a:lnTo>
                <a:lnTo>
                  <a:pt x="3044" y="10175"/>
                </a:lnTo>
                <a:lnTo>
                  <a:pt x="338" y="10175"/>
                </a:lnTo>
                <a:close/>
                <a:moveTo>
                  <a:pt x="5032" y="12780"/>
                </a:moveTo>
                <a:lnTo>
                  <a:pt x="7727" y="12780"/>
                </a:lnTo>
                <a:lnTo>
                  <a:pt x="7727" y="14959"/>
                </a:lnTo>
                <a:lnTo>
                  <a:pt x="5032" y="1495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6">
  <p:cSld name="TITLE_ONLY_8">
    <p:spTree>
      <p:nvGrpSpPr>
        <p:cNvPr id="1" name="Shape 1214"/>
        <p:cNvGrpSpPr/>
        <p:nvPr/>
      </p:nvGrpSpPr>
      <p:grpSpPr>
        <a:xfrm>
          <a:off x="0" y="0"/>
          <a:ext cx="0" cy="0"/>
          <a:chOff x="0" y="0"/>
          <a:chExt cx="0" cy="0"/>
        </a:xfrm>
      </p:grpSpPr>
      <p:pic>
        <p:nvPicPr>
          <p:cNvPr id="1215" name="Google Shape;1215;p29"/>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216" name="Google Shape;1216;p29"/>
          <p:cNvSpPr txBox="1">
            <a:spLocks noGrp="1"/>
          </p:cNvSpPr>
          <p:nvPr>
            <p:ph type="title"/>
          </p:nvPr>
        </p:nvSpPr>
        <p:spPr>
          <a:xfrm>
            <a:off x="713225" y="539500"/>
            <a:ext cx="7717500" cy="9651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217" name="Google Shape;1217;p29"/>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29"/>
          <p:cNvSpPr txBox="1">
            <a:spLocks noGrp="1"/>
          </p:cNvSpPr>
          <p:nvPr>
            <p:ph type="body" idx="1"/>
          </p:nvPr>
        </p:nvSpPr>
        <p:spPr>
          <a:xfrm>
            <a:off x="713250" y="1597200"/>
            <a:ext cx="6767100" cy="238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1219" name="Google Shape;1219;p29"/>
          <p:cNvGrpSpPr/>
          <p:nvPr/>
        </p:nvGrpSpPr>
        <p:grpSpPr>
          <a:xfrm>
            <a:off x="8731625" y="4454863"/>
            <a:ext cx="383250" cy="344225"/>
            <a:chOff x="2841400" y="1189000"/>
            <a:chExt cx="383250" cy="344225"/>
          </a:xfrm>
        </p:grpSpPr>
        <p:sp>
          <p:nvSpPr>
            <p:cNvPr id="1220" name="Google Shape;1220;p29"/>
            <p:cNvSpPr/>
            <p:nvPr/>
          </p:nvSpPr>
          <p:spPr>
            <a:xfrm>
              <a:off x="2853475" y="1189000"/>
              <a:ext cx="371175" cy="168475"/>
            </a:xfrm>
            <a:custGeom>
              <a:avLst/>
              <a:gdLst/>
              <a:ahLst/>
              <a:cxnLst/>
              <a:rect l="l" t="t" r="r" b="b"/>
              <a:pathLst>
                <a:path w="14847" h="6739" extrusionOk="0">
                  <a:moveTo>
                    <a:pt x="3729" y="472"/>
                  </a:moveTo>
                  <a:cubicBezTo>
                    <a:pt x="3729" y="472"/>
                    <a:pt x="214" y="3808"/>
                    <a:pt x="1" y="4066"/>
                  </a:cubicBezTo>
                  <a:lnTo>
                    <a:pt x="1" y="4066"/>
                  </a:lnTo>
                  <a:cubicBezTo>
                    <a:pt x="1" y="4066"/>
                    <a:pt x="1596" y="6559"/>
                    <a:pt x="1741" y="6638"/>
                  </a:cubicBezTo>
                  <a:lnTo>
                    <a:pt x="1741" y="6638"/>
                  </a:lnTo>
                  <a:cubicBezTo>
                    <a:pt x="1887" y="6705"/>
                    <a:pt x="7244" y="6739"/>
                    <a:pt x="7570" y="6705"/>
                  </a:cubicBezTo>
                  <a:lnTo>
                    <a:pt x="7570" y="6705"/>
                  </a:lnTo>
                  <a:cubicBezTo>
                    <a:pt x="7895" y="6671"/>
                    <a:pt x="14532" y="5122"/>
                    <a:pt x="14532" y="5122"/>
                  </a:cubicBezTo>
                  <a:lnTo>
                    <a:pt x="14532" y="5122"/>
                  </a:lnTo>
                  <a:lnTo>
                    <a:pt x="14847" y="3235"/>
                  </a:lnTo>
                  <a:lnTo>
                    <a:pt x="13364" y="2505"/>
                  </a:lnTo>
                  <a:lnTo>
                    <a:pt x="10534" y="2325"/>
                  </a:lnTo>
                  <a:lnTo>
                    <a:pt x="9849" y="697"/>
                  </a:lnTo>
                  <a:lnTo>
                    <a:pt x="84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1" name="Google Shape;1221;p29"/>
            <p:cNvSpPr/>
            <p:nvPr/>
          </p:nvSpPr>
          <p:spPr>
            <a:xfrm>
              <a:off x="2853475" y="1204450"/>
              <a:ext cx="370625" cy="153025"/>
            </a:xfrm>
            <a:custGeom>
              <a:avLst/>
              <a:gdLst/>
              <a:ahLst/>
              <a:cxnLst/>
              <a:rect l="l" t="t" r="r" b="b"/>
              <a:pathLst>
                <a:path w="14825" h="6121" extrusionOk="0">
                  <a:moveTo>
                    <a:pt x="14824" y="2797"/>
                  </a:moveTo>
                  <a:cubicBezTo>
                    <a:pt x="14386" y="2583"/>
                    <a:pt x="13140" y="2392"/>
                    <a:pt x="12646" y="2359"/>
                  </a:cubicBezTo>
                  <a:cubicBezTo>
                    <a:pt x="12062" y="2325"/>
                    <a:pt x="10680" y="2392"/>
                    <a:pt x="10579" y="2291"/>
                  </a:cubicBezTo>
                  <a:cubicBezTo>
                    <a:pt x="10467" y="2179"/>
                    <a:pt x="9883" y="1123"/>
                    <a:pt x="9782" y="876"/>
                  </a:cubicBezTo>
                  <a:cubicBezTo>
                    <a:pt x="9670" y="618"/>
                    <a:pt x="9277" y="405"/>
                    <a:pt x="9018" y="292"/>
                  </a:cubicBezTo>
                  <a:cubicBezTo>
                    <a:pt x="8760" y="180"/>
                    <a:pt x="7166" y="0"/>
                    <a:pt x="7166" y="0"/>
                  </a:cubicBezTo>
                  <a:lnTo>
                    <a:pt x="7132" y="1236"/>
                  </a:lnTo>
                  <a:cubicBezTo>
                    <a:pt x="7132" y="1236"/>
                    <a:pt x="6918" y="146"/>
                    <a:pt x="6772" y="146"/>
                  </a:cubicBezTo>
                  <a:cubicBezTo>
                    <a:pt x="6626" y="146"/>
                    <a:pt x="5144" y="180"/>
                    <a:pt x="4818" y="180"/>
                  </a:cubicBezTo>
                  <a:cubicBezTo>
                    <a:pt x="4493" y="180"/>
                    <a:pt x="4055" y="405"/>
                    <a:pt x="3695" y="652"/>
                  </a:cubicBezTo>
                  <a:cubicBezTo>
                    <a:pt x="3538" y="764"/>
                    <a:pt x="2921" y="1011"/>
                    <a:pt x="2236" y="1281"/>
                  </a:cubicBezTo>
                  <a:cubicBezTo>
                    <a:pt x="1247" y="2224"/>
                    <a:pt x="113" y="3302"/>
                    <a:pt x="1" y="3448"/>
                  </a:cubicBezTo>
                  <a:cubicBezTo>
                    <a:pt x="1" y="3448"/>
                    <a:pt x="1596" y="5941"/>
                    <a:pt x="1741" y="6020"/>
                  </a:cubicBezTo>
                  <a:cubicBezTo>
                    <a:pt x="1887" y="6087"/>
                    <a:pt x="7244" y="6121"/>
                    <a:pt x="7570" y="6087"/>
                  </a:cubicBezTo>
                  <a:cubicBezTo>
                    <a:pt x="7895" y="6053"/>
                    <a:pt x="14532" y="4504"/>
                    <a:pt x="14532" y="45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2" name="Google Shape;1222;p29"/>
            <p:cNvSpPr/>
            <p:nvPr/>
          </p:nvSpPr>
          <p:spPr>
            <a:xfrm>
              <a:off x="2841400" y="1244600"/>
              <a:ext cx="377925" cy="288625"/>
            </a:xfrm>
            <a:custGeom>
              <a:avLst/>
              <a:gdLst/>
              <a:ahLst/>
              <a:cxnLst/>
              <a:rect l="l" t="t" r="r" b="b"/>
              <a:pathLst>
                <a:path w="15117" h="11545" extrusionOk="0">
                  <a:moveTo>
                    <a:pt x="6716" y="1404"/>
                  </a:moveTo>
                  <a:lnTo>
                    <a:pt x="5313" y="1449"/>
                  </a:lnTo>
                  <a:lnTo>
                    <a:pt x="2606" y="3145"/>
                  </a:lnTo>
                  <a:lnTo>
                    <a:pt x="1" y="876"/>
                  </a:lnTo>
                  <a:lnTo>
                    <a:pt x="1" y="11545"/>
                  </a:lnTo>
                  <a:lnTo>
                    <a:pt x="15116" y="11545"/>
                  </a:lnTo>
                  <a:lnTo>
                    <a:pt x="15015" y="2898"/>
                  </a:lnTo>
                  <a:cubicBezTo>
                    <a:pt x="14881" y="2853"/>
                    <a:pt x="12601" y="2415"/>
                    <a:pt x="12601" y="2415"/>
                  </a:cubicBezTo>
                  <a:lnTo>
                    <a:pt x="12601" y="2415"/>
                  </a:lnTo>
                  <a:lnTo>
                    <a:pt x="9659" y="2415"/>
                  </a:lnTo>
                  <a:lnTo>
                    <a:pt x="8064" y="2179"/>
                  </a:lnTo>
                  <a:lnTo>
                    <a:pt x="8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223;p29"/>
            <p:cNvSpPr/>
            <p:nvPr/>
          </p:nvSpPr>
          <p:spPr>
            <a:xfrm>
              <a:off x="2841400" y="1361100"/>
              <a:ext cx="377925" cy="172125"/>
            </a:xfrm>
            <a:custGeom>
              <a:avLst/>
              <a:gdLst/>
              <a:ahLst/>
              <a:cxnLst/>
              <a:rect l="l" t="t" r="r" b="b"/>
              <a:pathLst>
                <a:path w="15117" h="6885" extrusionOk="0">
                  <a:moveTo>
                    <a:pt x="12612" y="225"/>
                  </a:moveTo>
                  <a:lnTo>
                    <a:pt x="9894" y="1"/>
                  </a:lnTo>
                  <a:lnTo>
                    <a:pt x="8670" y="2831"/>
                  </a:lnTo>
                  <a:lnTo>
                    <a:pt x="7761" y="910"/>
                  </a:lnTo>
                  <a:lnTo>
                    <a:pt x="6750" y="113"/>
                  </a:lnTo>
                  <a:lnTo>
                    <a:pt x="4033" y="910"/>
                  </a:lnTo>
                  <a:lnTo>
                    <a:pt x="1674" y="731"/>
                  </a:lnTo>
                  <a:lnTo>
                    <a:pt x="1" y="1112"/>
                  </a:lnTo>
                  <a:lnTo>
                    <a:pt x="1" y="6885"/>
                  </a:lnTo>
                  <a:lnTo>
                    <a:pt x="15116" y="6885"/>
                  </a:lnTo>
                  <a:lnTo>
                    <a:pt x="15049" y="798"/>
                  </a:lnTo>
                  <a:lnTo>
                    <a:pt x="14858" y="61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29"/>
            <p:cNvSpPr/>
            <p:nvPr/>
          </p:nvSpPr>
          <p:spPr>
            <a:xfrm>
              <a:off x="3150225" y="1304950"/>
              <a:ext cx="38225" cy="51675"/>
            </a:xfrm>
            <a:custGeom>
              <a:avLst/>
              <a:gdLst/>
              <a:ahLst/>
              <a:cxnLst/>
              <a:rect l="l" t="t" r="r" b="b"/>
              <a:pathLst>
                <a:path w="1529" h="2067" extrusionOk="0">
                  <a:moveTo>
                    <a:pt x="304" y="978"/>
                  </a:moveTo>
                  <a:lnTo>
                    <a:pt x="989" y="1741"/>
                  </a:lnTo>
                  <a:lnTo>
                    <a:pt x="1528" y="2067"/>
                  </a:lnTo>
                  <a:lnTo>
                    <a:pt x="517" y="764"/>
                  </a:lnTo>
                  <a:lnTo>
                    <a:pt x="270" y="12"/>
                  </a:lnTo>
                  <a:cubicBezTo>
                    <a:pt x="259" y="1"/>
                    <a:pt x="248" y="1"/>
                    <a:pt x="248" y="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225;p29"/>
            <p:cNvSpPr/>
            <p:nvPr/>
          </p:nvSpPr>
          <p:spPr>
            <a:xfrm>
              <a:off x="2877900" y="1317875"/>
              <a:ext cx="326825" cy="127475"/>
            </a:xfrm>
            <a:custGeom>
              <a:avLst/>
              <a:gdLst/>
              <a:ahLst/>
              <a:cxnLst/>
              <a:rect l="l" t="t" r="r" b="b"/>
              <a:pathLst>
                <a:path w="13073" h="5099" extrusionOk="0">
                  <a:moveTo>
                    <a:pt x="1" y="3369"/>
                  </a:moveTo>
                  <a:lnTo>
                    <a:pt x="1596" y="3369"/>
                  </a:lnTo>
                  <a:lnTo>
                    <a:pt x="2359" y="3583"/>
                  </a:lnTo>
                  <a:lnTo>
                    <a:pt x="2427" y="1988"/>
                  </a:lnTo>
                  <a:lnTo>
                    <a:pt x="6525" y="2314"/>
                  </a:lnTo>
                  <a:lnTo>
                    <a:pt x="7278" y="2819"/>
                  </a:lnTo>
                  <a:lnTo>
                    <a:pt x="7862" y="3291"/>
                  </a:lnTo>
                  <a:lnTo>
                    <a:pt x="10029" y="3403"/>
                  </a:lnTo>
                  <a:lnTo>
                    <a:pt x="11770" y="4818"/>
                  </a:lnTo>
                  <a:lnTo>
                    <a:pt x="13072" y="5099"/>
                  </a:lnTo>
                  <a:lnTo>
                    <a:pt x="11770" y="4447"/>
                  </a:lnTo>
                  <a:lnTo>
                    <a:pt x="10029" y="3178"/>
                  </a:lnTo>
                  <a:lnTo>
                    <a:pt x="7895" y="2999"/>
                  </a:lnTo>
                  <a:lnTo>
                    <a:pt x="6480" y="2055"/>
                  </a:lnTo>
                  <a:lnTo>
                    <a:pt x="6087" y="1078"/>
                  </a:lnTo>
                  <a:lnTo>
                    <a:pt x="5762" y="0"/>
                  </a:lnTo>
                  <a:lnTo>
                    <a:pt x="5829" y="1224"/>
                  </a:lnTo>
                  <a:lnTo>
                    <a:pt x="6087" y="1842"/>
                  </a:lnTo>
                  <a:lnTo>
                    <a:pt x="2247" y="1730"/>
                  </a:lnTo>
                  <a:lnTo>
                    <a:pt x="2101" y="303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26" name="Google Shape;1226;p29"/>
          <p:cNvSpPr/>
          <p:nvPr/>
        </p:nvSpPr>
        <p:spPr>
          <a:xfrm>
            <a:off x="8099716" y="44423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29"/>
          <p:cNvSpPr/>
          <p:nvPr/>
        </p:nvSpPr>
        <p:spPr>
          <a:xfrm>
            <a:off x="325991" y="18982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28" name="Google Shape;1228;p29"/>
          <p:cNvGrpSpPr/>
          <p:nvPr/>
        </p:nvGrpSpPr>
        <p:grpSpPr>
          <a:xfrm>
            <a:off x="10" y="3411631"/>
            <a:ext cx="571075" cy="1399244"/>
            <a:chOff x="3516450" y="2586500"/>
            <a:chExt cx="716800" cy="1756300"/>
          </a:xfrm>
        </p:grpSpPr>
        <p:sp>
          <p:nvSpPr>
            <p:cNvPr id="1229" name="Google Shape;1229;p29"/>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0" name="Google Shape;1230;p29"/>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231;p29"/>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232;p29"/>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233;p29"/>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234;p29"/>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235;p29"/>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236;p29"/>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237;p29"/>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238;p29"/>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29"/>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29"/>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29"/>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29"/>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29"/>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29"/>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29"/>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29"/>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29"/>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248;p29"/>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249;p29"/>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29"/>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29"/>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252;p29"/>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253;p29"/>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29"/>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255;p29"/>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29"/>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CUSTOM_10_1_1">
    <p:spTree>
      <p:nvGrpSpPr>
        <p:cNvPr id="1" name="Shape 1257"/>
        <p:cNvGrpSpPr/>
        <p:nvPr/>
      </p:nvGrpSpPr>
      <p:grpSpPr>
        <a:xfrm>
          <a:off x="0" y="0"/>
          <a:ext cx="0" cy="0"/>
          <a:chOff x="0" y="0"/>
          <a:chExt cx="0" cy="0"/>
        </a:xfrm>
      </p:grpSpPr>
      <p:pic>
        <p:nvPicPr>
          <p:cNvPr id="1258" name="Google Shape;1258;p30"/>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259" name="Google Shape;1259;p30"/>
          <p:cNvSpPr txBox="1">
            <a:spLocks noGrp="1"/>
          </p:cNvSpPr>
          <p:nvPr>
            <p:ph type="body" idx="1"/>
          </p:nvPr>
        </p:nvSpPr>
        <p:spPr>
          <a:xfrm>
            <a:off x="720025" y="1254600"/>
            <a:ext cx="7717500" cy="1781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1260" name="Google Shape;1260;p30"/>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261" name="Google Shape;1261;p30"/>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6"/>
        <p:cNvGrpSpPr/>
        <p:nvPr/>
      </p:nvGrpSpPr>
      <p:grpSpPr>
        <a:xfrm>
          <a:off x="0" y="0"/>
          <a:ext cx="0" cy="0"/>
          <a:chOff x="0" y="0"/>
          <a:chExt cx="0" cy="0"/>
        </a:xfrm>
      </p:grpSpPr>
      <p:pic>
        <p:nvPicPr>
          <p:cNvPr id="197" name="Google Shape;197;p4"/>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98" name="Google Shape;198;p4"/>
          <p:cNvSpPr txBox="1">
            <a:spLocks noGrp="1"/>
          </p:cNvSpPr>
          <p:nvPr>
            <p:ph type="title"/>
          </p:nvPr>
        </p:nvSpPr>
        <p:spPr>
          <a:xfrm>
            <a:off x="4437950" y="975200"/>
            <a:ext cx="3854100" cy="8916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99" name="Google Shape;199;p4"/>
          <p:cNvSpPr txBox="1">
            <a:spLocks noGrp="1"/>
          </p:cNvSpPr>
          <p:nvPr>
            <p:ph type="body" idx="1"/>
          </p:nvPr>
        </p:nvSpPr>
        <p:spPr>
          <a:xfrm>
            <a:off x="4437950" y="2027950"/>
            <a:ext cx="3675900" cy="2148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accent3"/>
              </a:buClr>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sp>
        <p:nvSpPr>
          <p:cNvPr id="200" name="Google Shape;200;p4"/>
          <p:cNvSpPr>
            <a:spLocks noGrp="1"/>
          </p:cNvSpPr>
          <p:nvPr>
            <p:ph type="pic" idx="2"/>
          </p:nvPr>
        </p:nvSpPr>
        <p:spPr>
          <a:xfrm>
            <a:off x="-52250" y="0"/>
            <a:ext cx="4139700" cy="4793700"/>
          </a:xfrm>
          <a:prstGeom prst="rect">
            <a:avLst/>
          </a:prstGeom>
          <a:noFill/>
          <a:ln>
            <a:noFill/>
          </a:ln>
        </p:spPr>
        <p:txBody>
          <a:bodyPr/>
          <a:lstStyle/>
          <a:p>
            <a:endParaRPr lang="en-US" dirty="0"/>
          </a:p>
        </p:txBody>
      </p:sp>
      <p:sp>
        <p:nvSpPr>
          <p:cNvPr id="201" name="Google Shape;201;p4"/>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4"/>
          <p:cNvSpPr/>
          <p:nvPr/>
        </p:nvSpPr>
        <p:spPr>
          <a:xfrm>
            <a:off x="307077" y="507263"/>
            <a:ext cx="461549" cy="1401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4"/>
          <p:cNvSpPr/>
          <p:nvPr/>
        </p:nvSpPr>
        <p:spPr>
          <a:xfrm>
            <a:off x="8099852" y="399387"/>
            <a:ext cx="461549" cy="1401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CUSTOM_23">
    <p:spTree>
      <p:nvGrpSpPr>
        <p:cNvPr id="1" name="Shape 1262"/>
        <p:cNvGrpSpPr/>
        <p:nvPr/>
      </p:nvGrpSpPr>
      <p:grpSpPr>
        <a:xfrm>
          <a:off x="0" y="0"/>
          <a:ext cx="0" cy="0"/>
          <a:chOff x="0" y="0"/>
          <a:chExt cx="0" cy="0"/>
        </a:xfrm>
      </p:grpSpPr>
      <p:pic>
        <p:nvPicPr>
          <p:cNvPr id="1263" name="Google Shape;1263;p31"/>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264" name="Google Shape;1264;p31"/>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265" name="Google Shape;1265;p31"/>
          <p:cNvSpPr txBox="1">
            <a:spLocks noGrp="1"/>
          </p:cNvSpPr>
          <p:nvPr>
            <p:ph type="body" idx="1"/>
          </p:nvPr>
        </p:nvSpPr>
        <p:spPr>
          <a:xfrm>
            <a:off x="4571975" y="1244800"/>
            <a:ext cx="3852000" cy="3363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1266" name="Google Shape;1266;p31"/>
          <p:cNvSpPr txBox="1">
            <a:spLocks noGrp="1"/>
          </p:cNvSpPr>
          <p:nvPr>
            <p:ph type="body" idx="2"/>
          </p:nvPr>
        </p:nvSpPr>
        <p:spPr>
          <a:xfrm>
            <a:off x="720025" y="1244800"/>
            <a:ext cx="3852000" cy="33639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chemeClr val="accent3"/>
              </a:buClr>
              <a:buSzPts val="15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1267" name="Google Shape;1267;p31"/>
          <p:cNvSpPr/>
          <p:nvPr/>
        </p:nvSpPr>
        <p:spPr>
          <a:xfrm>
            <a:off x="5005024" y="61919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268;p31"/>
          <p:cNvSpPr/>
          <p:nvPr/>
        </p:nvSpPr>
        <p:spPr>
          <a:xfrm>
            <a:off x="7773724" y="46089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5">
  <p:cSld name="CUSTOM_23_1">
    <p:spTree>
      <p:nvGrpSpPr>
        <p:cNvPr id="1" name="Shape 1269"/>
        <p:cNvGrpSpPr/>
        <p:nvPr/>
      </p:nvGrpSpPr>
      <p:grpSpPr>
        <a:xfrm>
          <a:off x="0" y="0"/>
          <a:ext cx="0" cy="0"/>
          <a:chOff x="0" y="0"/>
          <a:chExt cx="0" cy="0"/>
        </a:xfrm>
      </p:grpSpPr>
      <p:pic>
        <p:nvPicPr>
          <p:cNvPr id="1270" name="Google Shape;1270;p32"/>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271" name="Google Shape;1271;p32"/>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272" name="Google Shape;1272;p32"/>
          <p:cNvSpPr txBox="1">
            <a:spLocks noGrp="1"/>
          </p:cNvSpPr>
          <p:nvPr>
            <p:ph type="body" idx="1"/>
          </p:nvPr>
        </p:nvSpPr>
        <p:spPr>
          <a:xfrm>
            <a:off x="720025" y="1244801"/>
            <a:ext cx="3675600" cy="33639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Clr>
                <a:schemeClr val="accent1"/>
              </a:buClr>
              <a:buSzPts val="15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1273" name="Google Shape;1273;p32"/>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274;p32"/>
          <p:cNvSpPr/>
          <p:nvPr/>
        </p:nvSpPr>
        <p:spPr>
          <a:xfrm>
            <a:off x="6780675" y="287177"/>
            <a:ext cx="637232" cy="203176"/>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03A7-73CA-3D56-F9CA-7A9CDE07AFE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8669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CUSTOM_2_2_1_1">
    <p:spTree>
      <p:nvGrpSpPr>
        <p:cNvPr id="1" name="Shape 1275"/>
        <p:cNvGrpSpPr/>
        <p:nvPr/>
      </p:nvGrpSpPr>
      <p:grpSpPr>
        <a:xfrm>
          <a:off x="0" y="0"/>
          <a:ext cx="0" cy="0"/>
          <a:chOff x="0" y="0"/>
          <a:chExt cx="0" cy="0"/>
        </a:xfrm>
      </p:grpSpPr>
      <p:pic>
        <p:nvPicPr>
          <p:cNvPr id="1276" name="Google Shape;1276;p33"/>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277" name="Google Shape;1277;p33"/>
          <p:cNvSpPr txBox="1">
            <a:spLocks noGrp="1"/>
          </p:cNvSpPr>
          <p:nvPr>
            <p:ph type="title" hasCustomPrompt="1"/>
          </p:nvPr>
        </p:nvSpPr>
        <p:spPr>
          <a:xfrm>
            <a:off x="3442950" y="1911813"/>
            <a:ext cx="2258100" cy="717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5000"/>
              <a:buNone/>
              <a:defRPr sz="3500">
                <a:solidFill>
                  <a:schemeClr val="accent3"/>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278" name="Google Shape;1278;p33"/>
          <p:cNvSpPr txBox="1">
            <a:spLocks noGrp="1"/>
          </p:cNvSpPr>
          <p:nvPr>
            <p:ph type="title" idx="2" hasCustomPrompt="1"/>
          </p:nvPr>
        </p:nvSpPr>
        <p:spPr>
          <a:xfrm>
            <a:off x="827225" y="1911813"/>
            <a:ext cx="2258100" cy="71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500">
                <a:solidFill>
                  <a:schemeClr val="accent3"/>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279" name="Google Shape;1279;p33"/>
          <p:cNvSpPr txBox="1">
            <a:spLocks noGrp="1"/>
          </p:cNvSpPr>
          <p:nvPr>
            <p:ph type="subTitle" idx="1"/>
          </p:nvPr>
        </p:nvSpPr>
        <p:spPr>
          <a:xfrm>
            <a:off x="827225" y="3097001"/>
            <a:ext cx="2258100" cy="480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None/>
              <a:defRPr>
                <a:solidFill>
                  <a:schemeClr val="accent2"/>
                </a:solidFill>
                <a:latin typeface="Fredoka One"/>
                <a:ea typeface="Fredoka One"/>
                <a:cs typeface="Fredoka One"/>
                <a:sym typeface="Fredoka One"/>
              </a:defRPr>
            </a:lvl2pPr>
            <a:lvl3pPr lvl="2" algn="ctr" rtl="0">
              <a:lnSpc>
                <a:spcPct val="100000"/>
              </a:lnSpc>
              <a:spcBef>
                <a:spcPts val="0"/>
              </a:spcBef>
              <a:spcAft>
                <a:spcPts val="0"/>
              </a:spcAft>
              <a:buNone/>
              <a:defRPr>
                <a:solidFill>
                  <a:schemeClr val="accent2"/>
                </a:solidFill>
                <a:latin typeface="Fredoka One"/>
                <a:ea typeface="Fredoka One"/>
                <a:cs typeface="Fredoka One"/>
                <a:sym typeface="Fredoka One"/>
              </a:defRPr>
            </a:lvl3pPr>
            <a:lvl4pPr lvl="3" algn="ctr" rtl="0">
              <a:lnSpc>
                <a:spcPct val="100000"/>
              </a:lnSpc>
              <a:spcBef>
                <a:spcPts val="0"/>
              </a:spcBef>
              <a:spcAft>
                <a:spcPts val="0"/>
              </a:spcAft>
              <a:buNone/>
              <a:defRPr>
                <a:solidFill>
                  <a:schemeClr val="accent2"/>
                </a:solidFill>
                <a:latin typeface="Fredoka One"/>
                <a:ea typeface="Fredoka One"/>
                <a:cs typeface="Fredoka One"/>
                <a:sym typeface="Fredoka One"/>
              </a:defRPr>
            </a:lvl4pPr>
            <a:lvl5pPr lvl="4" algn="ctr" rtl="0">
              <a:lnSpc>
                <a:spcPct val="100000"/>
              </a:lnSpc>
              <a:spcBef>
                <a:spcPts val="0"/>
              </a:spcBef>
              <a:spcAft>
                <a:spcPts val="0"/>
              </a:spcAft>
              <a:buNone/>
              <a:defRPr>
                <a:solidFill>
                  <a:schemeClr val="accent2"/>
                </a:solidFill>
                <a:latin typeface="Fredoka One"/>
                <a:ea typeface="Fredoka One"/>
                <a:cs typeface="Fredoka One"/>
                <a:sym typeface="Fredoka One"/>
              </a:defRPr>
            </a:lvl5pPr>
            <a:lvl6pPr lvl="5" algn="ctr" rtl="0">
              <a:lnSpc>
                <a:spcPct val="100000"/>
              </a:lnSpc>
              <a:spcBef>
                <a:spcPts val="0"/>
              </a:spcBef>
              <a:spcAft>
                <a:spcPts val="0"/>
              </a:spcAft>
              <a:buNone/>
              <a:defRPr>
                <a:solidFill>
                  <a:schemeClr val="accent2"/>
                </a:solidFill>
                <a:latin typeface="Fredoka One"/>
                <a:ea typeface="Fredoka One"/>
                <a:cs typeface="Fredoka One"/>
                <a:sym typeface="Fredoka One"/>
              </a:defRPr>
            </a:lvl6pPr>
            <a:lvl7pPr lvl="6" algn="ctr" rtl="0">
              <a:lnSpc>
                <a:spcPct val="100000"/>
              </a:lnSpc>
              <a:spcBef>
                <a:spcPts val="0"/>
              </a:spcBef>
              <a:spcAft>
                <a:spcPts val="0"/>
              </a:spcAft>
              <a:buNone/>
              <a:defRPr>
                <a:solidFill>
                  <a:schemeClr val="accent2"/>
                </a:solidFill>
                <a:latin typeface="Fredoka One"/>
                <a:ea typeface="Fredoka One"/>
                <a:cs typeface="Fredoka One"/>
                <a:sym typeface="Fredoka One"/>
              </a:defRPr>
            </a:lvl7pPr>
            <a:lvl8pPr lvl="7" algn="ctr" rtl="0">
              <a:lnSpc>
                <a:spcPct val="100000"/>
              </a:lnSpc>
              <a:spcBef>
                <a:spcPts val="0"/>
              </a:spcBef>
              <a:spcAft>
                <a:spcPts val="0"/>
              </a:spcAft>
              <a:buNone/>
              <a:defRPr>
                <a:solidFill>
                  <a:schemeClr val="accent2"/>
                </a:solidFill>
                <a:latin typeface="Fredoka One"/>
                <a:ea typeface="Fredoka One"/>
                <a:cs typeface="Fredoka One"/>
                <a:sym typeface="Fredoka One"/>
              </a:defRPr>
            </a:lvl8pPr>
            <a:lvl9pPr lvl="8" algn="ctr" rtl="0">
              <a:lnSpc>
                <a:spcPct val="100000"/>
              </a:lnSpc>
              <a:spcBef>
                <a:spcPts val="0"/>
              </a:spcBef>
              <a:spcAft>
                <a:spcPts val="0"/>
              </a:spcAft>
              <a:buNone/>
              <a:defRPr>
                <a:solidFill>
                  <a:schemeClr val="accent2"/>
                </a:solidFill>
                <a:latin typeface="Fredoka One"/>
                <a:ea typeface="Fredoka One"/>
                <a:cs typeface="Fredoka One"/>
                <a:sym typeface="Fredoka One"/>
              </a:defRPr>
            </a:lvl9pPr>
          </a:lstStyle>
          <a:p>
            <a:endParaRPr/>
          </a:p>
        </p:txBody>
      </p:sp>
      <p:sp>
        <p:nvSpPr>
          <p:cNvPr id="1280" name="Google Shape;1280;p33"/>
          <p:cNvSpPr txBox="1">
            <a:spLocks noGrp="1"/>
          </p:cNvSpPr>
          <p:nvPr>
            <p:ph type="subTitle" idx="3"/>
          </p:nvPr>
        </p:nvSpPr>
        <p:spPr>
          <a:xfrm>
            <a:off x="827225" y="3577589"/>
            <a:ext cx="2258100" cy="720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281" name="Google Shape;1281;p33"/>
          <p:cNvSpPr txBox="1">
            <a:spLocks noGrp="1"/>
          </p:cNvSpPr>
          <p:nvPr>
            <p:ph type="subTitle" idx="4"/>
          </p:nvPr>
        </p:nvSpPr>
        <p:spPr>
          <a:xfrm>
            <a:off x="3442950" y="3097001"/>
            <a:ext cx="2258100" cy="480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None/>
              <a:defRPr>
                <a:solidFill>
                  <a:schemeClr val="accent2"/>
                </a:solidFill>
                <a:latin typeface="Fredoka One"/>
                <a:ea typeface="Fredoka One"/>
                <a:cs typeface="Fredoka One"/>
                <a:sym typeface="Fredoka One"/>
              </a:defRPr>
            </a:lvl2pPr>
            <a:lvl3pPr lvl="2" algn="ctr" rtl="0">
              <a:lnSpc>
                <a:spcPct val="100000"/>
              </a:lnSpc>
              <a:spcBef>
                <a:spcPts val="0"/>
              </a:spcBef>
              <a:spcAft>
                <a:spcPts val="0"/>
              </a:spcAft>
              <a:buNone/>
              <a:defRPr>
                <a:solidFill>
                  <a:schemeClr val="accent2"/>
                </a:solidFill>
                <a:latin typeface="Fredoka One"/>
                <a:ea typeface="Fredoka One"/>
                <a:cs typeface="Fredoka One"/>
                <a:sym typeface="Fredoka One"/>
              </a:defRPr>
            </a:lvl3pPr>
            <a:lvl4pPr lvl="3" algn="ctr" rtl="0">
              <a:lnSpc>
                <a:spcPct val="100000"/>
              </a:lnSpc>
              <a:spcBef>
                <a:spcPts val="0"/>
              </a:spcBef>
              <a:spcAft>
                <a:spcPts val="0"/>
              </a:spcAft>
              <a:buNone/>
              <a:defRPr>
                <a:solidFill>
                  <a:schemeClr val="accent2"/>
                </a:solidFill>
                <a:latin typeface="Fredoka One"/>
                <a:ea typeface="Fredoka One"/>
                <a:cs typeface="Fredoka One"/>
                <a:sym typeface="Fredoka One"/>
              </a:defRPr>
            </a:lvl4pPr>
            <a:lvl5pPr lvl="4" algn="ctr" rtl="0">
              <a:lnSpc>
                <a:spcPct val="100000"/>
              </a:lnSpc>
              <a:spcBef>
                <a:spcPts val="0"/>
              </a:spcBef>
              <a:spcAft>
                <a:spcPts val="0"/>
              </a:spcAft>
              <a:buNone/>
              <a:defRPr>
                <a:solidFill>
                  <a:schemeClr val="accent2"/>
                </a:solidFill>
                <a:latin typeface="Fredoka One"/>
                <a:ea typeface="Fredoka One"/>
                <a:cs typeface="Fredoka One"/>
                <a:sym typeface="Fredoka One"/>
              </a:defRPr>
            </a:lvl5pPr>
            <a:lvl6pPr lvl="5" algn="ctr" rtl="0">
              <a:lnSpc>
                <a:spcPct val="100000"/>
              </a:lnSpc>
              <a:spcBef>
                <a:spcPts val="0"/>
              </a:spcBef>
              <a:spcAft>
                <a:spcPts val="0"/>
              </a:spcAft>
              <a:buNone/>
              <a:defRPr>
                <a:solidFill>
                  <a:schemeClr val="accent2"/>
                </a:solidFill>
                <a:latin typeface="Fredoka One"/>
                <a:ea typeface="Fredoka One"/>
                <a:cs typeface="Fredoka One"/>
                <a:sym typeface="Fredoka One"/>
              </a:defRPr>
            </a:lvl6pPr>
            <a:lvl7pPr lvl="6" algn="ctr" rtl="0">
              <a:lnSpc>
                <a:spcPct val="100000"/>
              </a:lnSpc>
              <a:spcBef>
                <a:spcPts val="0"/>
              </a:spcBef>
              <a:spcAft>
                <a:spcPts val="0"/>
              </a:spcAft>
              <a:buNone/>
              <a:defRPr>
                <a:solidFill>
                  <a:schemeClr val="accent2"/>
                </a:solidFill>
                <a:latin typeface="Fredoka One"/>
                <a:ea typeface="Fredoka One"/>
                <a:cs typeface="Fredoka One"/>
                <a:sym typeface="Fredoka One"/>
              </a:defRPr>
            </a:lvl7pPr>
            <a:lvl8pPr lvl="7" algn="ctr" rtl="0">
              <a:lnSpc>
                <a:spcPct val="100000"/>
              </a:lnSpc>
              <a:spcBef>
                <a:spcPts val="0"/>
              </a:spcBef>
              <a:spcAft>
                <a:spcPts val="0"/>
              </a:spcAft>
              <a:buNone/>
              <a:defRPr>
                <a:solidFill>
                  <a:schemeClr val="accent2"/>
                </a:solidFill>
                <a:latin typeface="Fredoka One"/>
                <a:ea typeface="Fredoka One"/>
                <a:cs typeface="Fredoka One"/>
                <a:sym typeface="Fredoka One"/>
              </a:defRPr>
            </a:lvl8pPr>
            <a:lvl9pPr lvl="8" algn="ctr" rtl="0">
              <a:lnSpc>
                <a:spcPct val="100000"/>
              </a:lnSpc>
              <a:spcBef>
                <a:spcPts val="0"/>
              </a:spcBef>
              <a:spcAft>
                <a:spcPts val="0"/>
              </a:spcAft>
              <a:buNone/>
              <a:defRPr>
                <a:solidFill>
                  <a:schemeClr val="accent2"/>
                </a:solidFill>
                <a:latin typeface="Fredoka One"/>
                <a:ea typeface="Fredoka One"/>
                <a:cs typeface="Fredoka One"/>
                <a:sym typeface="Fredoka One"/>
              </a:defRPr>
            </a:lvl9pPr>
          </a:lstStyle>
          <a:p>
            <a:endParaRPr/>
          </a:p>
        </p:txBody>
      </p:sp>
      <p:sp>
        <p:nvSpPr>
          <p:cNvPr id="1282" name="Google Shape;1282;p33"/>
          <p:cNvSpPr txBox="1">
            <a:spLocks noGrp="1"/>
          </p:cNvSpPr>
          <p:nvPr>
            <p:ph type="subTitle" idx="5"/>
          </p:nvPr>
        </p:nvSpPr>
        <p:spPr>
          <a:xfrm>
            <a:off x="3442950" y="3577589"/>
            <a:ext cx="2258100" cy="720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283" name="Google Shape;1283;p33"/>
          <p:cNvSpPr txBox="1">
            <a:spLocks noGrp="1"/>
          </p:cNvSpPr>
          <p:nvPr>
            <p:ph type="subTitle" idx="6"/>
          </p:nvPr>
        </p:nvSpPr>
        <p:spPr>
          <a:xfrm>
            <a:off x="6058675" y="3097001"/>
            <a:ext cx="2258100" cy="480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None/>
              <a:defRPr>
                <a:solidFill>
                  <a:schemeClr val="accent2"/>
                </a:solidFill>
                <a:latin typeface="Fredoka One"/>
                <a:ea typeface="Fredoka One"/>
                <a:cs typeface="Fredoka One"/>
                <a:sym typeface="Fredoka One"/>
              </a:defRPr>
            </a:lvl2pPr>
            <a:lvl3pPr lvl="2" algn="ctr" rtl="0">
              <a:lnSpc>
                <a:spcPct val="100000"/>
              </a:lnSpc>
              <a:spcBef>
                <a:spcPts val="0"/>
              </a:spcBef>
              <a:spcAft>
                <a:spcPts val="0"/>
              </a:spcAft>
              <a:buNone/>
              <a:defRPr>
                <a:solidFill>
                  <a:schemeClr val="accent2"/>
                </a:solidFill>
                <a:latin typeface="Fredoka One"/>
                <a:ea typeface="Fredoka One"/>
                <a:cs typeface="Fredoka One"/>
                <a:sym typeface="Fredoka One"/>
              </a:defRPr>
            </a:lvl3pPr>
            <a:lvl4pPr lvl="3" algn="ctr" rtl="0">
              <a:lnSpc>
                <a:spcPct val="100000"/>
              </a:lnSpc>
              <a:spcBef>
                <a:spcPts val="0"/>
              </a:spcBef>
              <a:spcAft>
                <a:spcPts val="0"/>
              </a:spcAft>
              <a:buNone/>
              <a:defRPr>
                <a:solidFill>
                  <a:schemeClr val="accent2"/>
                </a:solidFill>
                <a:latin typeface="Fredoka One"/>
                <a:ea typeface="Fredoka One"/>
                <a:cs typeface="Fredoka One"/>
                <a:sym typeface="Fredoka One"/>
              </a:defRPr>
            </a:lvl4pPr>
            <a:lvl5pPr lvl="4" algn="ctr" rtl="0">
              <a:lnSpc>
                <a:spcPct val="100000"/>
              </a:lnSpc>
              <a:spcBef>
                <a:spcPts val="0"/>
              </a:spcBef>
              <a:spcAft>
                <a:spcPts val="0"/>
              </a:spcAft>
              <a:buNone/>
              <a:defRPr>
                <a:solidFill>
                  <a:schemeClr val="accent2"/>
                </a:solidFill>
                <a:latin typeface="Fredoka One"/>
                <a:ea typeface="Fredoka One"/>
                <a:cs typeface="Fredoka One"/>
                <a:sym typeface="Fredoka One"/>
              </a:defRPr>
            </a:lvl5pPr>
            <a:lvl6pPr lvl="5" algn="ctr" rtl="0">
              <a:lnSpc>
                <a:spcPct val="100000"/>
              </a:lnSpc>
              <a:spcBef>
                <a:spcPts val="0"/>
              </a:spcBef>
              <a:spcAft>
                <a:spcPts val="0"/>
              </a:spcAft>
              <a:buNone/>
              <a:defRPr>
                <a:solidFill>
                  <a:schemeClr val="accent2"/>
                </a:solidFill>
                <a:latin typeface="Fredoka One"/>
                <a:ea typeface="Fredoka One"/>
                <a:cs typeface="Fredoka One"/>
                <a:sym typeface="Fredoka One"/>
              </a:defRPr>
            </a:lvl6pPr>
            <a:lvl7pPr lvl="6" algn="ctr" rtl="0">
              <a:lnSpc>
                <a:spcPct val="100000"/>
              </a:lnSpc>
              <a:spcBef>
                <a:spcPts val="0"/>
              </a:spcBef>
              <a:spcAft>
                <a:spcPts val="0"/>
              </a:spcAft>
              <a:buNone/>
              <a:defRPr>
                <a:solidFill>
                  <a:schemeClr val="accent2"/>
                </a:solidFill>
                <a:latin typeface="Fredoka One"/>
                <a:ea typeface="Fredoka One"/>
                <a:cs typeface="Fredoka One"/>
                <a:sym typeface="Fredoka One"/>
              </a:defRPr>
            </a:lvl7pPr>
            <a:lvl8pPr lvl="7" algn="ctr" rtl="0">
              <a:lnSpc>
                <a:spcPct val="100000"/>
              </a:lnSpc>
              <a:spcBef>
                <a:spcPts val="0"/>
              </a:spcBef>
              <a:spcAft>
                <a:spcPts val="0"/>
              </a:spcAft>
              <a:buNone/>
              <a:defRPr>
                <a:solidFill>
                  <a:schemeClr val="accent2"/>
                </a:solidFill>
                <a:latin typeface="Fredoka One"/>
                <a:ea typeface="Fredoka One"/>
                <a:cs typeface="Fredoka One"/>
                <a:sym typeface="Fredoka One"/>
              </a:defRPr>
            </a:lvl8pPr>
            <a:lvl9pPr lvl="8" algn="ctr" rtl="0">
              <a:lnSpc>
                <a:spcPct val="100000"/>
              </a:lnSpc>
              <a:spcBef>
                <a:spcPts val="0"/>
              </a:spcBef>
              <a:spcAft>
                <a:spcPts val="0"/>
              </a:spcAft>
              <a:buNone/>
              <a:defRPr>
                <a:solidFill>
                  <a:schemeClr val="accent2"/>
                </a:solidFill>
                <a:latin typeface="Fredoka One"/>
                <a:ea typeface="Fredoka One"/>
                <a:cs typeface="Fredoka One"/>
                <a:sym typeface="Fredoka One"/>
              </a:defRPr>
            </a:lvl9pPr>
          </a:lstStyle>
          <a:p>
            <a:endParaRPr/>
          </a:p>
        </p:txBody>
      </p:sp>
      <p:sp>
        <p:nvSpPr>
          <p:cNvPr id="1284" name="Google Shape;1284;p33"/>
          <p:cNvSpPr txBox="1">
            <a:spLocks noGrp="1"/>
          </p:cNvSpPr>
          <p:nvPr>
            <p:ph type="subTitle" idx="7"/>
          </p:nvPr>
        </p:nvSpPr>
        <p:spPr>
          <a:xfrm>
            <a:off x="6058674" y="3577589"/>
            <a:ext cx="2258100" cy="720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285" name="Google Shape;1285;p33"/>
          <p:cNvSpPr txBox="1">
            <a:spLocks noGrp="1"/>
          </p:cNvSpPr>
          <p:nvPr>
            <p:ph type="title" idx="8"/>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286" name="Google Shape;1286;p33"/>
          <p:cNvSpPr txBox="1">
            <a:spLocks noGrp="1"/>
          </p:cNvSpPr>
          <p:nvPr>
            <p:ph type="title" idx="9" hasCustomPrompt="1"/>
          </p:nvPr>
        </p:nvSpPr>
        <p:spPr>
          <a:xfrm>
            <a:off x="6058674" y="1911813"/>
            <a:ext cx="2258100" cy="71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500">
                <a:solidFill>
                  <a:schemeClr val="accent3"/>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287" name="Google Shape;1287;p33"/>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 name="Google Shape;1288;p33"/>
          <p:cNvSpPr/>
          <p:nvPr/>
        </p:nvSpPr>
        <p:spPr>
          <a:xfrm>
            <a:off x="8745243" y="4057400"/>
            <a:ext cx="330131" cy="736172"/>
          </a:xfrm>
          <a:custGeom>
            <a:avLst/>
            <a:gdLst/>
            <a:ahLst/>
            <a:cxnLst/>
            <a:rect l="l" t="t" r="r" b="b"/>
            <a:pathLst>
              <a:path w="10007" h="22315" extrusionOk="0">
                <a:moveTo>
                  <a:pt x="7761" y="731"/>
                </a:moveTo>
                <a:cubicBezTo>
                  <a:pt x="7761" y="731"/>
                  <a:pt x="6963" y="731"/>
                  <a:pt x="6671" y="506"/>
                </a:cubicBezTo>
                <a:lnTo>
                  <a:pt x="6671" y="506"/>
                </a:lnTo>
                <a:cubicBezTo>
                  <a:pt x="6380" y="293"/>
                  <a:pt x="4639" y="371"/>
                  <a:pt x="4426" y="371"/>
                </a:cubicBezTo>
                <a:lnTo>
                  <a:pt x="4426" y="371"/>
                </a:lnTo>
                <a:cubicBezTo>
                  <a:pt x="4201" y="371"/>
                  <a:pt x="4426" y="1595"/>
                  <a:pt x="4426" y="1595"/>
                </a:cubicBezTo>
                <a:lnTo>
                  <a:pt x="4426" y="1595"/>
                </a:lnTo>
                <a:lnTo>
                  <a:pt x="2752" y="1236"/>
                </a:lnTo>
                <a:lnTo>
                  <a:pt x="1450" y="798"/>
                </a:lnTo>
                <a:cubicBezTo>
                  <a:pt x="1450" y="798"/>
                  <a:pt x="360" y="944"/>
                  <a:pt x="147" y="1022"/>
                </a:cubicBezTo>
                <a:lnTo>
                  <a:pt x="147" y="1022"/>
                </a:lnTo>
                <a:lnTo>
                  <a:pt x="1" y="22314"/>
                </a:lnTo>
                <a:lnTo>
                  <a:pt x="10007" y="22314"/>
                </a:lnTo>
                <a:lnTo>
                  <a:pt x="10007" y="1"/>
                </a:lnTo>
                <a:close/>
                <a:moveTo>
                  <a:pt x="5032" y="7996"/>
                </a:moveTo>
                <a:lnTo>
                  <a:pt x="7727" y="7996"/>
                </a:lnTo>
                <a:lnTo>
                  <a:pt x="7727" y="10175"/>
                </a:lnTo>
                <a:lnTo>
                  <a:pt x="5032" y="10175"/>
                </a:lnTo>
                <a:close/>
                <a:moveTo>
                  <a:pt x="338" y="7996"/>
                </a:moveTo>
                <a:lnTo>
                  <a:pt x="3044" y="7996"/>
                </a:lnTo>
                <a:lnTo>
                  <a:pt x="3044" y="10175"/>
                </a:lnTo>
                <a:lnTo>
                  <a:pt x="338" y="10175"/>
                </a:lnTo>
                <a:close/>
                <a:moveTo>
                  <a:pt x="5032" y="12780"/>
                </a:moveTo>
                <a:lnTo>
                  <a:pt x="7727" y="12780"/>
                </a:lnTo>
                <a:lnTo>
                  <a:pt x="7727" y="14959"/>
                </a:lnTo>
                <a:lnTo>
                  <a:pt x="5032" y="1495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1289;p33"/>
          <p:cNvSpPr/>
          <p:nvPr/>
        </p:nvSpPr>
        <p:spPr>
          <a:xfrm>
            <a:off x="7815699" y="311426"/>
            <a:ext cx="615019" cy="19607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1290;p33"/>
          <p:cNvSpPr/>
          <p:nvPr/>
        </p:nvSpPr>
        <p:spPr>
          <a:xfrm>
            <a:off x="8211074" y="1248476"/>
            <a:ext cx="615019" cy="19606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91" name="Google Shape;1291;p33"/>
          <p:cNvGrpSpPr/>
          <p:nvPr/>
        </p:nvGrpSpPr>
        <p:grpSpPr>
          <a:xfrm>
            <a:off x="-3" y="3365341"/>
            <a:ext cx="676493" cy="1428236"/>
            <a:chOff x="1054750" y="2581225"/>
            <a:chExt cx="512650" cy="1082325"/>
          </a:xfrm>
        </p:grpSpPr>
        <p:sp>
          <p:nvSpPr>
            <p:cNvPr id="1292" name="Google Shape;1292;p33"/>
            <p:cNvSpPr/>
            <p:nvPr/>
          </p:nvSpPr>
          <p:spPr>
            <a:xfrm>
              <a:off x="1395275" y="2753325"/>
              <a:ext cx="172125" cy="907400"/>
            </a:xfrm>
            <a:custGeom>
              <a:avLst/>
              <a:gdLst/>
              <a:ahLst/>
              <a:cxnLst/>
              <a:rect l="l" t="t" r="r" b="b"/>
              <a:pathLst>
                <a:path w="6885" h="36296" extrusionOk="0">
                  <a:moveTo>
                    <a:pt x="1" y="9782"/>
                  </a:moveTo>
                  <a:lnTo>
                    <a:pt x="2034" y="36296"/>
                  </a:lnTo>
                  <a:lnTo>
                    <a:pt x="6885" y="36296"/>
                  </a:lnTo>
                  <a:lnTo>
                    <a:pt x="6885" y="18912"/>
                  </a:lnTo>
                  <a:lnTo>
                    <a:pt x="6155" y="18620"/>
                  </a:lnTo>
                  <a:lnTo>
                    <a:pt x="6009" y="17093"/>
                  </a:lnTo>
                  <a:lnTo>
                    <a:pt x="3482" y="16520"/>
                  </a:lnTo>
                  <a:lnTo>
                    <a:pt x="4134" y="15498"/>
                  </a:lnTo>
                  <a:lnTo>
                    <a:pt x="4706" y="13690"/>
                  </a:lnTo>
                  <a:lnTo>
                    <a:pt x="2966" y="12825"/>
                  </a:lnTo>
                  <a:lnTo>
                    <a:pt x="2898" y="11669"/>
                  </a:lnTo>
                  <a:lnTo>
                    <a:pt x="3044" y="9490"/>
                  </a:lnTo>
                  <a:lnTo>
                    <a:pt x="23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33"/>
            <p:cNvSpPr/>
            <p:nvPr/>
          </p:nvSpPr>
          <p:spPr>
            <a:xfrm>
              <a:off x="1461250" y="3232275"/>
              <a:ext cx="38225" cy="104200"/>
            </a:xfrm>
            <a:custGeom>
              <a:avLst/>
              <a:gdLst/>
              <a:ahLst/>
              <a:cxnLst/>
              <a:rect l="l" t="t" r="r" b="b"/>
              <a:pathLst>
                <a:path w="1529" h="4168" extrusionOk="0">
                  <a:moveTo>
                    <a:pt x="1" y="1"/>
                  </a:moveTo>
                  <a:cubicBezTo>
                    <a:pt x="147" y="1"/>
                    <a:pt x="619" y="585"/>
                    <a:pt x="619" y="585"/>
                  </a:cubicBezTo>
                  <a:lnTo>
                    <a:pt x="585" y="1416"/>
                  </a:lnTo>
                  <a:lnTo>
                    <a:pt x="327" y="2617"/>
                  </a:lnTo>
                  <a:lnTo>
                    <a:pt x="843" y="4167"/>
                  </a:lnTo>
                  <a:lnTo>
                    <a:pt x="619" y="2617"/>
                  </a:lnTo>
                  <a:lnTo>
                    <a:pt x="877" y="1708"/>
                  </a:lnTo>
                  <a:lnTo>
                    <a:pt x="1528" y="1708"/>
                  </a:lnTo>
                  <a:lnTo>
                    <a:pt x="877" y="1416"/>
                  </a:lnTo>
                  <a:lnTo>
                    <a:pt x="731" y="25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33"/>
            <p:cNvSpPr/>
            <p:nvPr/>
          </p:nvSpPr>
          <p:spPr>
            <a:xfrm>
              <a:off x="1054750" y="2581225"/>
              <a:ext cx="400350" cy="1082325"/>
            </a:xfrm>
            <a:custGeom>
              <a:avLst/>
              <a:gdLst/>
              <a:ahLst/>
              <a:cxnLst/>
              <a:rect l="l" t="t" r="r" b="b"/>
              <a:pathLst>
                <a:path w="16014" h="43293" extrusionOk="0">
                  <a:moveTo>
                    <a:pt x="0" y="17677"/>
                  </a:moveTo>
                  <a:lnTo>
                    <a:pt x="0" y="20069"/>
                  </a:lnTo>
                  <a:lnTo>
                    <a:pt x="943" y="20574"/>
                  </a:lnTo>
                  <a:lnTo>
                    <a:pt x="1808" y="21079"/>
                  </a:lnTo>
                  <a:lnTo>
                    <a:pt x="2246" y="22101"/>
                  </a:lnTo>
                  <a:lnTo>
                    <a:pt x="3403" y="22966"/>
                  </a:lnTo>
                  <a:lnTo>
                    <a:pt x="1954" y="23179"/>
                  </a:lnTo>
                  <a:lnTo>
                    <a:pt x="943" y="23471"/>
                  </a:lnTo>
                  <a:lnTo>
                    <a:pt x="550" y="24853"/>
                  </a:lnTo>
                  <a:lnTo>
                    <a:pt x="550" y="43292"/>
                  </a:lnTo>
                  <a:lnTo>
                    <a:pt x="15655" y="43180"/>
                  </a:lnTo>
                  <a:cubicBezTo>
                    <a:pt x="15655" y="43180"/>
                    <a:pt x="15935" y="18553"/>
                    <a:pt x="15655" y="18036"/>
                  </a:cubicBezTo>
                  <a:lnTo>
                    <a:pt x="15655" y="18036"/>
                  </a:lnTo>
                  <a:cubicBezTo>
                    <a:pt x="15655" y="18036"/>
                    <a:pt x="15722" y="17609"/>
                    <a:pt x="15576" y="17385"/>
                  </a:cubicBezTo>
                  <a:lnTo>
                    <a:pt x="15576" y="17385"/>
                  </a:lnTo>
                  <a:cubicBezTo>
                    <a:pt x="15430" y="17171"/>
                    <a:pt x="15071" y="17093"/>
                    <a:pt x="15071" y="17093"/>
                  </a:cubicBezTo>
                  <a:lnTo>
                    <a:pt x="15071" y="17093"/>
                  </a:lnTo>
                  <a:lnTo>
                    <a:pt x="16014" y="16587"/>
                  </a:lnTo>
                  <a:lnTo>
                    <a:pt x="16014" y="6885"/>
                  </a:lnTo>
                  <a:lnTo>
                    <a:pt x="14341" y="6739"/>
                  </a:lnTo>
                  <a:lnTo>
                    <a:pt x="12971" y="6009"/>
                  </a:lnTo>
                  <a:cubicBezTo>
                    <a:pt x="12971" y="6009"/>
                    <a:pt x="12095" y="5290"/>
                    <a:pt x="11735" y="5357"/>
                  </a:cubicBezTo>
                  <a:lnTo>
                    <a:pt x="11735" y="5357"/>
                  </a:lnTo>
                  <a:cubicBezTo>
                    <a:pt x="11376" y="5436"/>
                    <a:pt x="6738" y="6806"/>
                    <a:pt x="6738" y="6806"/>
                  </a:cubicBezTo>
                  <a:lnTo>
                    <a:pt x="6738" y="6806"/>
                  </a:lnTo>
                  <a:lnTo>
                    <a:pt x="7535" y="420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295;p33"/>
            <p:cNvSpPr/>
            <p:nvPr/>
          </p:nvSpPr>
          <p:spPr>
            <a:xfrm>
              <a:off x="1054750" y="2581225"/>
              <a:ext cx="302950" cy="501725"/>
            </a:xfrm>
            <a:custGeom>
              <a:avLst/>
              <a:gdLst/>
              <a:ahLst/>
              <a:cxnLst/>
              <a:rect l="l" t="t" r="r" b="b"/>
              <a:pathLst>
                <a:path w="12118" h="20069" extrusionOk="0">
                  <a:moveTo>
                    <a:pt x="2459" y="13544"/>
                  </a:moveTo>
                  <a:lnTo>
                    <a:pt x="2897" y="7895"/>
                  </a:lnTo>
                  <a:lnTo>
                    <a:pt x="3043" y="5144"/>
                  </a:lnTo>
                  <a:lnTo>
                    <a:pt x="3987" y="6806"/>
                  </a:lnTo>
                  <a:lnTo>
                    <a:pt x="4705" y="5436"/>
                  </a:lnTo>
                  <a:lnTo>
                    <a:pt x="5222" y="5649"/>
                  </a:lnTo>
                  <a:lnTo>
                    <a:pt x="6446" y="8985"/>
                  </a:lnTo>
                  <a:lnTo>
                    <a:pt x="10219" y="6739"/>
                  </a:lnTo>
                  <a:lnTo>
                    <a:pt x="12117" y="5447"/>
                  </a:lnTo>
                  <a:cubicBezTo>
                    <a:pt x="11971" y="5380"/>
                    <a:pt x="11836" y="5346"/>
                    <a:pt x="11735" y="5357"/>
                  </a:cubicBezTo>
                  <a:cubicBezTo>
                    <a:pt x="11376" y="5436"/>
                    <a:pt x="6738" y="6806"/>
                    <a:pt x="6738" y="6806"/>
                  </a:cubicBezTo>
                  <a:lnTo>
                    <a:pt x="7535" y="4201"/>
                  </a:lnTo>
                  <a:lnTo>
                    <a:pt x="0" y="1"/>
                  </a:lnTo>
                  <a:lnTo>
                    <a:pt x="0" y="20069"/>
                  </a:lnTo>
                  <a:lnTo>
                    <a:pt x="2392" y="1717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33"/>
            <p:cNvSpPr/>
            <p:nvPr/>
          </p:nvSpPr>
          <p:spPr>
            <a:xfrm>
              <a:off x="1203825" y="3570875"/>
              <a:ext cx="62350" cy="85650"/>
            </a:xfrm>
            <a:custGeom>
              <a:avLst/>
              <a:gdLst/>
              <a:ahLst/>
              <a:cxnLst/>
              <a:rect l="l" t="t" r="r" b="b"/>
              <a:pathLst>
                <a:path w="2494" h="3426" extrusionOk="0">
                  <a:moveTo>
                    <a:pt x="2493" y="3425"/>
                  </a:moveTo>
                  <a:lnTo>
                    <a:pt x="0" y="3425"/>
                  </a:lnTo>
                  <a:lnTo>
                    <a:pt x="0" y="0"/>
                  </a:lnTo>
                  <a:lnTo>
                    <a:pt x="24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33"/>
            <p:cNvSpPr/>
            <p:nvPr/>
          </p:nvSpPr>
          <p:spPr>
            <a:xfrm>
              <a:off x="1094600" y="3451825"/>
              <a:ext cx="107000" cy="210600"/>
            </a:xfrm>
            <a:custGeom>
              <a:avLst/>
              <a:gdLst/>
              <a:ahLst/>
              <a:cxnLst/>
              <a:rect l="l" t="t" r="r" b="b"/>
              <a:pathLst>
                <a:path w="4280" h="8424" extrusionOk="0">
                  <a:moveTo>
                    <a:pt x="3336" y="5166"/>
                  </a:moveTo>
                  <a:lnTo>
                    <a:pt x="2179" y="3718"/>
                  </a:lnTo>
                  <a:lnTo>
                    <a:pt x="2415" y="2078"/>
                  </a:lnTo>
                  <a:lnTo>
                    <a:pt x="1786" y="1303"/>
                  </a:lnTo>
                  <a:lnTo>
                    <a:pt x="1786" y="338"/>
                  </a:lnTo>
                  <a:lnTo>
                    <a:pt x="1" y="1"/>
                  </a:lnTo>
                  <a:lnTo>
                    <a:pt x="1405" y="585"/>
                  </a:lnTo>
                  <a:lnTo>
                    <a:pt x="1348" y="1214"/>
                  </a:lnTo>
                  <a:lnTo>
                    <a:pt x="1932" y="1977"/>
                  </a:lnTo>
                  <a:lnTo>
                    <a:pt x="1640" y="3864"/>
                  </a:lnTo>
                  <a:lnTo>
                    <a:pt x="2999" y="5166"/>
                  </a:lnTo>
                  <a:lnTo>
                    <a:pt x="4268" y="8423"/>
                  </a:lnTo>
                  <a:lnTo>
                    <a:pt x="4279" y="84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298;p33"/>
            <p:cNvSpPr/>
            <p:nvPr/>
          </p:nvSpPr>
          <p:spPr>
            <a:xfrm>
              <a:off x="1221500" y="3006000"/>
              <a:ext cx="218175" cy="39050"/>
            </a:xfrm>
            <a:custGeom>
              <a:avLst/>
              <a:gdLst/>
              <a:ahLst/>
              <a:cxnLst/>
              <a:rect l="l" t="t" r="r" b="b"/>
              <a:pathLst>
                <a:path w="8727" h="1562" extrusionOk="0">
                  <a:moveTo>
                    <a:pt x="5144" y="1045"/>
                  </a:moveTo>
                  <a:lnTo>
                    <a:pt x="3875" y="1090"/>
                  </a:lnTo>
                  <a:lnTo>
                    <a:pt x="3437" y="1"/>
                  </a:lnTo>
                  <a:lnTo>
                    <a:pt x="3325" y="618"/>
                  </a:lnTo>
                  <a:lnTo>
                    <a:pt x="2673" y="686"/>
                  </a:lnTo>
                  <a:lnTo>
                    <a:pt x="899" y="1157"/>
                  </a:lnTo>
                  <a:lnTo>
                    <a:pt x="1" y="1562"/>
                  </a:lnTo>
                  <a:lnTo>
                    <a:pt x="1663" y="1157"/>
                  </a:lnTo>
                  <a:lnTo>
                    <a:pt x="3370" y="798"/>
                  </a:lnTo>
                  <a:lnTo>
                    <a:pt x="3695" y="1337"/>
                  </a:lnTo>
                  <a:lnTo>
                    <a:pt x="4594" y="1416"/>
                  </a:lnTo>
                  <a:lnTo>
                    <a:pt x="5795" y="1337"/>
                  </a:lnTo>
                  <a:lnTo>
                    <a:pt x="8726" y="236"/>
                  </a:lnTo>
                  <a:cubicBezTo>
                    <a:pt x="8569" y="147"/>
                    <a:pt x="8401" y="102"/>
                    <a:pt x="8401" y="102"/>
                  </a:cubicBezTo>
                  <a:lnTo>
                    <a:pt x="6222" y="79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33"/>
            <p:cNvSpPr/>
            <p:nvPr/>
          </p:nvSpPr>
          <p:spPr>
            <a:xfrm>
              <a:off x="1315550" y="3127000"/>
              <a:ext cx="55625" cy="49450"/>
            </a:xfrm>
            <a:custGeom>
              <a:avLst/>
              <a:gdLst/>
              <a:ahLst/>
              <a:cxnLst/>
              <a:rect l="l" t="t" r="r" b="b"/>
              <a:pathLst>
                <a:path w="2225" h="1978" extrusionOk="0">
                  <a:moveTo>
                    <a:pt x="2224" y="1977"/>
                  </a:moveTo>
                  <a:lnTo>
                    <a:pt x="1" y="1977"/>
                  </a:lnTo>
                  <a:lnTo>
                    <a:pt x="1" y="1"/>
                  </a:lnTo>
                  <a:lnTo>
                    <a:pt x="2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33"/>
            <p:cNvSpPr/>
            <p:nvPr/>
          </p:nvSpPr>
          <p:spPr>
            <a:xfrm>
              <a:off x="1315550" y="2889200"/>
              <a:ext cx="55625" cy="49450"/>
            </a:xfrm>
            <a:custGeom>
              <a:avLst/>
              <a:gdLst/>
              <a:ahLst/>
              <a:cxnLst/>
              <a:rect l="l" t="t" r="r" b="b"/>
              <a:pathLst>
                <a:path w="2225" h="1978" extrusionOk="0">
                  <a:moveTo>
                    <a:pt x="1" y="1977"/>
                  </a:moveTo>
                  <a:lnTo>
                    <a:pt x="2224" y="1977"/>
                  </a:lnTo>
                  <a:lnTo>
                    <a:pt x="222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33"/>
            <p:cNvSpPr/>
            <p:nvPr/>
          </p:nvSpPr>
          <p:spPr>
            <a:xfrm>
              <a:off x="1315550" y="3258675"/>
              <a:ext cx="55625" cy="49425"/>
            </a:xfrm>
            <a:custGeom>
              <a:avLst/>
              <a:gdLst/>
              <a:ahLst/>
              <a:cxnLst/>
              <a:rect l="l" t="t" r="r" b="b"/>
              <a:pathLst>
                <a:path w="2225" h="1977" extrusionOk="0">
                  <a:moveTo>
                    <a:pt x="2224" y="1977"/>
                  </a:moveTo>
                  <a:lnTo>
                    <a:pt x="1" y="1977"/>
                  </a:lnTo>
                  <a:lnTo>
                    <a:pt x="1" y="1"/>
                  </a:lnTo>
                  <a:lnTo>
                    <a:pt x="2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33"/>
            <p:cNvSpPr/>
            <p:nvPr/>
          </p:nvSpPr>
          <p:spPr>
            <a:xfrm>
              <a:off x="1315550" y="3496475"/>
              <a:ext cx="55625" cy="49425"/>
            </a:xfrm>
            <a:custGeom>
              <a:avLst/>
              <a:gdLst/>
              <a:ahLst/>
              <a:cxnLst/>
              <a:rect l="l" t="t" r="r" b="b"/>
              <a:pathLst>
                <a:path w="2225" h="1977" extrusionOk="0">
                  <a:moveTo>
                    <a:pt x="2224" y="1977"/>
                  </a:moveTo>
                  <a:lnTo>
                    <a:pt x="1" y="1977"/>
                  </a:lnTo>
                  <a:lnTo>
                    <a:pt x="1" y="0"/>
                  </a:lnTo>
                  <a:lnTo>
                    <a:pt x="2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33"/>
            <p:cNvSpPr/>
            <p:nvPr/>
          </p:nvSpPr>
          <p:spPr>
            <a:xfrm>
              <a:off x="1315550" y="3392600"/>
              <a:ext cx="55625" cy="49700"/>
            </a:xfrm>
            <a:custGeom>
              <a:avLst/>
              <a:gdLst/>
              <a:ahLst/>
              <a:cxnLst/>
              <a:rect l="l" t="t" r="r" b="b"/>
              <a:pathLst>
                <a:path w="2225" h="1988" extrusionOk="0">
                  <a:moveTo>
                    <a:pt x="2224" y="1988"/>
                  </a:moveTo>
                  <a:lnTo>
                    <a:pt x="1" y="1988"/>
                  </a:lnTo>
                  <a:lnTo>
                    <a:pt x="1" y="0"/>
                  </a:lnTo>
                  <a:lnTo>
                    <a:pt x="2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304;p33"/>
            <p:cNvSpPr/>
            <p:nvPr/>
          </p:nvSpPr>
          <p:spPr>
            <a:xfrm>
              <a:off x="1113975" y="3258675"/>
              <a:ext cx="55625" cy="49425"/>
            </a:xfrm>
            <a:custGeom>
              <a:avLst/>
              <a:gdLst/>
              <a:ahLst/>
              <a:cxnLst/>
              <a:rect l="l" t="t" r="r" b="b"/>
              <a:pathLst>
                <a:path w="2225" h="1977" extrusionOk="0">
                  <a:moveTo>
                    <a:pt x="2224" y="1977"/>
                  </a:moveTo>
                  <a:lnTo>
                    <a:pt x="1" y="1977"/>
                  </a:lnTo>
                  <a:lnTo>
                    <a:pt x="1" y="1"/>
                  </a:lnTo>
                  <a:lnTo>
                    <a:pt x="2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33"/>
            <p:cNvSpPr/>
            <p:nvPr/>
          </p:nvSpPr>
          <p:spPr>
            <a:xfrm>
              <a:off x="1191175" y="3258675"/>
              <a:ext cx="85650" cy="49425"/>
            </a:xfrm>
            <a:custGeom>
              <a:avLst/>
              <a:gdLst/>
              <a:ahLst/>
              <a:cxnLst/>
              <a:rect l="l" t="t" r="r" b="b"/>
              <a:pathLst>
                <a:path w="3426" h="1977" extrusionOk="0">
                  <a:moveTo>
                    <a:pt x="1" y="1977"/>
                  </a:moveTo>
                  <a:lnTo>
                    <a:pt x="3426" y="1977"/>
                  </a:lnTo>
                  <a:lnTo>
                    <a:pt x="3426"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33"/>
            <p:cNvSpPr/>
            <p:nvPr/>
          </p:nvSpPr>
          <p:spPr>
            <a:xfrm>
              <a:off x="1263050" y="2764275"/>
              <a:ext cx="90700" cy="54225"/>
            </a:xfrm>
            <a:custGeom>
              <a:avLst/>
              <a:gdLst/>
              <a:ahLst/>
              <a:cxnLst/>
              <a:rect l="l" t="t" r="r" b="b"/>
              <a:pathLst>
                <a:path w="3628" h="2169" extrusionOk="0">
                  <a:moveTo>
                    <a:pt x="1" y="2168"/>
                  </a:moveTo>
                  <a:lnTo>
                    <a:pt x="3628" y="1"/>
                  </a:lnTo>
                  <a:lnTo>
                    <a:pt x="3044" y="187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1">
  <p:cSld name="CUSTOM_2_2_1_1_1">
    <p:spTree>
      <p:nvGrpSpPr>
        <p:cNvPr id="1" name="Shape 1307"/>
        <p:cNvGrpSpPr/>
        <p:nvPr/>
      </p:nvGrpSpPr>
      <p:grpSpPr>
        <a:xfrm>
          <a:off x="0" y="0"/>
          <a:ext cx="0" cy="0"/>
          <a:chOff x="0" y="0"/>
          <a:chExt cx="0" cy="0"/>
        </a:xfrm>
      </p:grpSpPr>
      <p:pic>
        <p:nvPicPr>
          <p:cNvPr id="1308" name="Google Shape;1308;p34"/>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309" name="Google Shape;1309;p34"/>
          <p:cNvSpPr txBox="1">
            <a:spLocks noGrp="1"/>
          </p:cNvSpPr>
          <p:nvPr>
            <p:ph type="subTitle" idx="1"/>
          </p:nvPr>
        </p:nvSpPr>
        <p:spPr>
          <a:xfrm>
            <a:off x="827225" y="1920721"/>
            <a:ext cx="2258100" cy="458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b="1">
                <a:latin typeface="Michroma"/>
                <a:ea typeface="Michroma"/>
                <a:cs typeface="Michroma"/>
                <a:sym typeface="Michroma"/>
              </a:defRPr>
            </a:lvl1pPr>
            <a:lvl2pPr lvl="1" algn="ctr" rtl="0">
              <a:lnSpc>
                <a:spcPct val="100000"/>
              </a:lnSpc>
              <a:spcBef>
                <a:spcPts val="0"/>
              </a:spcBef>
              <a:spcAft>
                <a:spcPts val="0"/>
              </a:spcAft>
              <a:buNone/>
              <a:defRPr sz="1400" b="1">
                <a:latin typeface="Michroma"/>
                <a:ea typeface="Michroma"/>
                <a:cs typeface="Michroma"/>
                <a:sym typeface="Michroma"/>
              </a:defRPr>
            </a:lvl2pPr>
            <a:lvl3pPr lvl="2" algn="ctr" rtl="0">
              <a:lnSpc>
                <a:spcPct val="100000"/>
              </a:lnSpc>
              <a:spcBef>
                <a:spcPts val="0"/>
              </a:spcBef>
              <a:spcAft>
                <a:spcPts val="0"/>
              </a:spcAft>
              <a:buNone/>
              <a:defRPr sz="1400" b="1">
                <a:latin typeface="Michroma"/>
                <a:ea typeface="Michroma"/>
                <a:cs typeface="Michroma"/>
                <a:sym typeface="Michroma"/>
              </a:defRPr>
            </a:lvl3pPr>
            <a:lvl4pPr lvl="3" algn="ctr" rtl="0">
              <a:lnSpc>
                <a:spcPct val="100000"/>
              </a:lnSpc>
              <a:spcBef>
                <a:spcPts val="0"/>
              </a:spcBef>
              <a:spcAft>
                <a:spcPts val="0"/>
              </a:spcAft>
              <a:buNone/>
              <a:defRPr sz="1400" b="1">
                <a:latin typeface="Michroma"/>
                <a:ea typeface="Michroma"/>
                <a:cs typeface="Michroma"/>
                <a:sym typeface="Michroma"/>
              </a:defRPr>
            </a:lvl4pPr>
            <a:lvl5pPr lvl="4" algn="ctr" rtl="0">
              <a:lnSpc>
                <a:spcPct val="100000"/>
              </a:lnSpc>
              <a:spcBef>
                <a:spcPts val="0"/>
              </a:spcBef>
              <a:spcAft>
                <a:spcPts val="0"/>
              </a:spcAft>
              <a:buNone/>
              <a:defRPr sz="1400" b="1">
                <a:latin typeface="Michroma"/>
                <a:ea typeface="Michroma"/>
                <a:cs typeface="Michroma"/>
                <a:sym typeface="Michroma"/>
              </a:defRPr>
            </a:lvl5pPr>
            <a:lvl6pPr lvl="5" algn="ctr" rtl="0">
              <a:lnSpc>
                <a:spcPct val="100000"/>
              </a:lnSpc>
              <a:spcBef>
                <a:spcPts val="0"/>
              </a:spcBef>
              <a:spcAft>
                <a:spcPts val="0"/>
              </a:spcAft>
              <a:buNone/>
              <a:defRPr sz="1400" b="1">
                <a:latin typeface="Michroma"/>
                <a:ea typeface="Michroma"/>
                <a:cs typeface="Michroma"/>
                <a:sym typeface="Michroma"/>
              </a:defRPr>
            </a:lvl6pPr>
            <a:lvl7pPr lvl="6" algn="ctr" rtl="0">
              <a:lnSpc>
                <a:spcPct val="100000"/>
              </a:lnSpc>
              <a:spcBef>
                <a:spcPts val="0"/>
              </a:spcBef>
              <a:spcAft>
                <a:spcPts val="0"/>
              </a:spcAft>
              <a:buNone/>
              <a:defRPr sz="1400" b="1">
                <a:latin typeface="Michroma"/>
                <a:ea typeface="Michroma"/>
                <a:cs typeface="Michroma"/>
                <a:sym typeface="Michroma"/>
              </a:defRPr>
            </a:lvl7pPr>
            <a:lvl8pPr lvl="7" algn="ctr" rtl="0">
              <a:lnSpc>
                <a:spcPct val="100000"/>
              </a:lnSpc>
              <a:spcBef>
                <a:spcPts val="0"/>
              </a:spcBef>
              <a:spcAft>
                <a:spcPts val="0"/>
              </a:spcAft>
              <a:buNone/>
              <a:defRPr sz="1400" b="1">
                <a:latin typeface="Michroma"/>
                <a:ea typeface="Michroma"/>
                <a:cs typeface="Michroma"/>
                <a:sym typeface="Michroma"/>
              </a:defRPr>
            </a:lvl8pPr>
            <a:lvl9pPr lvl="8" algn="ctr"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310" name="Google Shape;1310;p34"/>
          <p:cNvSpPr txBox="1">
            <a:spLocks noGrp="1"/>
          </p:cNvSpPr>
          <p:nvPr>
            <p:ph type="subTitle" idx="2"/>
          </p:nvPr>
        </p:nvSpPr>
        <p:spPr>
          <a:xfrm>
            <a:off x="827225" y="2378917"/>
            <a:ext cx="2258100" cy="1574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311" name="Google Shape;1311;p34"/>
          <p:cNvSpPr txBox="1">
            <a:spLocks noGrp="1"/>
          </p:cNvSpPr>
          <p:nvPr>
            <p:ph type="subTitle" idx="3"/>
          </p:nvPr>
        </p:nvSpPr>
        <p:spPr>
          <a:xfrm>
            <a:off x="3442950" y="1920721"/>
            <a:ext cx="2258100" cy="458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b="1">
                <a:latin typeface="Michroma"/>
                <a:ea typeface="Michroma"/>
                <a:cs typeface="Michroma"/>
                <a:sym typeface="Michroma"/>
              </a:defRPr>
            </a:lvl1pPr>
            <a:lvl2pPr lvl="1" algn="ctr" rtl="0">
              <a:lnSpc>
                <a:spcPct val="100000"/>
              </a:lnSpc>
              <a:spcBef>
                <a:spcPts val="0"/>
              </a:spcBef>
              <a:spcAft>
                <a:spcPts val="0"/>
              </a:spcAft>
              <a:buNone/>
              <a:defRPr sz="1400" b="1">
                <a:latin typeface="Michroma"/>
                <a:ea typeface="Michroma"/>
                <a:cs typeface="Michroma"/>
                <a:sym typeface="Michroma"/>
              </a:defRPr>
            </a:lvl2pPr>
            <a:lvl3pPr lvl="2" algn="ctr" rtl="0">
              <a:lnSpc>
                <a:spcPct val="100000"/>
              </a:lnSpc>
              <a:spcBef>
                <a:spcPts val="0"/>
              </a:spcBef>
              <a:spcAft>
                <a:spcPts val="0"/>
              </a:spcAft>
              <a:buNone/>
              <a:defRPr sz="1400" b="1">
                <a:latin typeface="Michroma"/>
                <a:ea typeface="Michroma"/>
                <a:cs typeface="Michroma"/>
                <a:sym typeface="Michroma"/>
              </a:defRPr>
            </a:lvl3pPr>
            <a:lvl4pPr lvl="3" algn="ctr" rtl="0">
              <a:lnSpc>
                <a:spcPct val="100000"/>
              </a:lnSpc>
              <a:spcBef>
                <a:spcPts val="0"/>
              </a:spcBef>
              <a:spcAft>
                <a:spcPts val="0"/>
              </a:spcAft>
              <a:buNone/>
              <a:defRPr sz="1400" b="1">
                <a:latin typeface="Michroma"/>
                <a:ea typeface="Michroma"/>
                <a:cs typeface="Michroma"/>
                <a:sym typeface="Michroma"/>
              </a:defRPr>
            </a:lvl4pPr>
            <a:lvl5pPr lvl="4" algn="ctr" rtl="0">
              <a:lnSpc>
                <a:spcPct val="100000"/>
              </a:lnSpc>
              <a:spcBef>
                <a:spcPts val="0"/>
              </a:spcBef>
              <a:spcAft>
                <a:spcPts val="0"/>
              </a:spcAft>
              <a:buNone/>
              <a:defRPr sz="1400" b="1">
                <a:latin typeface="Michroma"/>
                <a:ea typeface="Michroma"/>
                <a:cs typeface="Michroma"/>
                <a:sym typeface="Michroma"/>
              </a:defRPr>
            </a:lvl5pPr>
            <a:lvl6pPr lvl="5" algn="ctr" rtl="0">
              <a:lnSpc>
                <a:spcPct val="100000"/>
              </a:lnSpc>
              <a:spcBef>
                <a:spcPts val="0"/>
              </a:spcBef>
              <a:spcAft>
                <a:spcPts val="0"/>
              </a:spcAft>
              <a:buNone/>
              <a:defRPr sz="1400" b="1">
                <a:latin typeface="Michroma"/>
                <a:ea typeface="Michroma"/>
                <a:cs typeface="Michroma"/>
                <a:sym typeface="Michroma"/>
              </a:defRPr>
            </a:lvl6pPr>
            <a:lvl7pPr lvl="6" algn="ctr" rtl="0">
              <a:lnSpc>
                <a:spcPct val="100000"/>
              </a:lnSpc>
              <a:spcBef>
                <a:spcPts val="0"/>
              </a:spcBef>
              <a:spcAft>
                <a:spcPts val="0"/>
              </a:spcAft>
              <a:buNone/>
              <a:defRPr sz="1400" b="1">
                <a:latin typeface="Michroma"/>
                <a:ea typeface="Michroma"/>
                <a:cs typeface="Michroma"/>
                <a:sym typeface="Michroma"/>
              </a:defRPr>
            </a:lvl7pPr>
            <a:lvl8pPr lvl="7" algn="ctr" rtl="0">
              <a:lnSpc>
                <a:spcPct val="100000"/>
              </a:lnSpc>
              <a:spcBef>
                <a:spcPts val="0"/>
              </a:spcBef>
              <a:spcAft>
                <a:spcPts val="0"/>
              </a:spcAft>
              <a:buNone/>
              <a:defRPr sz="1400" b="1">
                <a:latin typeface="Michroma"/>
                <a:ea typeface="Michroma"/>
                <a:cs typeface="Michroma"/>
                <a:sym typeface="Michroma"/>
              </a:defRPr>
            </a:lvl8pPr>
            <a:lvl9pPr lvl="8" algn="ctr"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312" name="Google Shape;1312;p34"/>
          <p:cNvSpPr txBox="1">
            <a:spLocks noGrp="1"/>
          </p:cNvSpPr>
          <p:nvPr>
            <p:ph type="subTitle" idx="4"/>
          </p:nvPr>
        </p:nvSpPr>
        <p:spPr>
          <a:xfrm>
            <a:off x="3442950" y="2378917"/>
            <a:ext cx="2258100" cy="1574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313" name="Google Shape;1313;p34"/>
          <p:cNvSpPr txBox="1">
            <a:spLocks noGrp="1"/>
          </p:cNvSpPr>
          <p:nvPr>
            <p:ph type="subTitle" idx="5"/>
          </p:nvPr>
        </p:nvSpPr>
        <p:spPr>
          <a:xfrm>
            <a:off x="6058675" y="1920721"/>
            <a:ext cx="2258100" cy="458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b="1">
                <a:latin typeface="Michroma"/>
                <a:ea typeface="Michroma"/>
                <a:cs typeface="Michroma"/>
                <a:sym typeface="Michroma"/>
              </a:defRPr>
            </a:lvl1pPr>
            <a:lvl2pPr lvl="1" algn="ctr" rtl="0">
              <a:lnSpc>
                <a:spcPct val="100000"/>
              </a:lnSpc>
              <a:spcBef>
                <a:spcPts val="0"/>
              </a:spcBef>
              <a:spcAft>
                <a:spcPts val="0"/>
              </a:spcAft>
              <a:buNone/>
              <a:defRPr sz="1400" b="1">
                <a:latin typeface="Michroma"/>
                <a:ea typeface="Michroma"/>
                <a:cs typeface="Michroma"/>
                <a:sym typeface="Michroma"/>
              </a:defRPr>
            </a:lvl2pPr>
            <a:lvl3pPr lvl="2" algn="ctr" rtl="0">
              <a:lnSpc>
                <a:spcPct val="100000"/>
              </a:lnSpc>
              <a:spcBef>
                <a:spcPts val="0"/>
              </a:spcBef>
              <a:spcAft>
                <a:spcPts val="0"/>
              </a:spcAft>
              <a:buNone/>
              <a:defRPr sz="1400" b="1">
                <a:latin typeface="Michroma"/>
                <a:ea typeface="Michroma"/>
                <a:cs typeface="Michroma"/>
                <a:sym typeface="Michroma"/>
              </a:defRPr>
            </a:lvl3pPr>
            <a:lvl4pPr lvl="3" algn="ctr" rtl="0">
              <a:lnSpc>
                <a:spcPct val="100000"/>
              </a:lnSpc>
              <a:spcBef>
                <a:spcPts val="0"/>
              </a:spcBef>
              <a:spcAft>
                <a:spcPts val="0"/>
              </a:spcAft>
              <a:buNone/>
              <a:defRPr sz="1400" b="1">
                <a:latin typeface="Michroma"/>
                <a:ea typeface="Michroma"/>
                <a:cs typeface="Michroma"/>
                <a:sym typeface="Michroma"/>
              </a:defRPr>
            </a:lvl4pPr>
            <a:lvl5pPr lvl="4" algn="ctr" rtl="0">
              <a:lnSpc>
                <a:spcPct val="100000"/>
              </a:lnSpc>
              <a:spcBef>
                <a:spcPts val="0"/>
              </a:spcBef>
              <a:spcAft>
                <a:spcPts val="0"/>
              </a:spcAft>
              <a:buNone/>
              <a:defRPr sz="1400" b="1">
                <a:latin typeface="Michroma"/>
                <a:ea typeface="Michroma"/>
                <a:cs typeface="Michroma"/>
                <a:sym typeface="Michroma"/>
              </a:defRPr>
            </a:lvl5pPr>
            <a:lvl6pPr lvl="5" algn="ctr" rtl="0">
              <a:lnSpc>
                <a:spcPct val="100000"/>
              </a:lnSpc>
              <a:spcBef>
                <a:spcPts val="0"/>
              </a:spcBef>
              <a:spcAft>
                <a:spcPts val="0"/>
              </a:spcAft>
              <a:buNone/>
              <a:defRPr sz="1400" b="1">
                <a:latin typeface="Michroma"/>
                <a:ea typeface="Michroma"/>
                <a:cs typeface="Michroma"/>
                <a:sym typeface="Michroma"/>
              </a:defRPr>
            </a:lvl6pPr>
            <a:lvl7pPr lvl="6" algn="ctr" rtl="0">
              <a:lnSpc>
                <a:spcPct val="100000"/>
              </a:lnSpc>
              <a:spcBef>
                <a:spcPts val="0"/>
              </a:spcBef>
              <a:spcAft>
                <a:spcPts val="0"/>
              </a:spcAft>
              <a:buNone/>
              <a:defRPr sz="1400" b="1">
                <a:latin typeface="Michroma"/>
                <a:ea typeface="Michroma"/>
                <a:cs typeface="Michroma"/>
                <a:sym typeface="Michroma"/>
              </a:defRPr>
            </a:lvl7pPr>
            <a:lvl8pPr lvl="7" algn="ctr" rtl="0">
              <a:lnSpc>
                <a:spcPct val="100000"/>
              </a:lnSpc>
              <a:spcBef>
                <a:spcPts val="0"/>
              </a:spcBef>
              <a:spcAft>
                <a:spcPts val="0"/>
              </a:spcAft>
              <a:buNone/>
              <a:defRPr sz="1400" b="1">
                <a:latin typeface="Michroma"/>
                <a:ea typeface="Michroma"/>
                <a:cs typeface="Michroma"/>
                <a:sym typeface="Michroma"/>
              </a:defRPr>
            </a:lvl8pPr>
            <a:lvl9pPr lvl="8" algn="ctr"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314" name="Google Shape;1314;p34"/>
          <p:cNvSpPr txBox="1">
            <a:spLocks noGrp="1"/>
          </p:cNvSpPr>
          <p:nvPr>
            <p:ph type="subTitle" idx="6"/>
          </p:nvPr>
        </p:nvSpPr>
        <p:spPr>
          <a:xfrm>
            <a:off x="6058674" y="2378917"/>
            <a:ext cx="2258100" cy="1574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315" name="Google Shape;1315;p3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316" name="Google Shape;1316;p34"/>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17" name="Google Shape;1317;p34"/>
          <p:cNvGrpSpPr/>
          <p:nvPr/>
        </p:nvGrpSpPr>
        <p:grpSpPr>
          <a:xfrm rot="-489381" flipH="1">
            <a:off x="270064" y="546037"/>
            <a:ext cx="730122" cy="337531"/>
            <a:chOff x="3500150" y="516300"/>
            <a:chExt cx="1576650" cy="728875"/>
          </a:xfrm>
        </p:grpSpPr>
        <p:sp>
          <p:nvSpPr>
            <p:cNvPr id="1318" name="Google Shape;1318;p34"/>
            <p:cNvSpPr/>
            <p:nvPr/>
          </p:nvSpPr>
          <p:spPr>
            <a:xfrm>
              <a:off x="3500150" y="516300"/>
              <a:ext cx="1576650" cy="664825"/>
            </a:xfrm>
            <a:custGeom>
              <a:avLst/>
              <a:gdLst/>
              <a:ahLst/>
              <a:cxnLst/>
              <a:rect l="l" t="t" r="r" b="b"/>
              <a:pathLst>
                <a:path w="63066" h="26593" extrusionOk="0">
                  <a:moveTo>
                    <a:pt x="16266" y="1"/>
                  </a:moveTo>
                  <a:lnTo>
                    <a:pt x="14888" y="803"/>
                  </a:lnTo>
                  <a:lnTo>
                    <a:pt x="34838" y="10878"/>
                  </a:lnTo>
                  <a:lnTo>
                    <a:pt x="34838" y="12156"/>
                  </a:lnTo>
                  <a:cubicBezTo>
                    <a:pt x="34838" y="12156"/>
                    <a:pt x="34637" y="12134"/>
                    <a:pt x="34474" y="12134"/>
                  </a:cubicBezTo>
                  <a:cubicBezTo>
                    <a:pt x="34392" y="12134"/>
                    <a:pt x="34320" y="12140"/>
                    <a:pt x="34286" y="12156"/>
                  </a:cubicBezTo>
                  <a:cubicBezTo>
                    <a:pt x="34161" y="12181"/>
                    <a:pt x="34011" y="13059"/>
                    <a:pt x="34011" y="13059"/>
                  </a:cubicBezTo>
                  <a:lnTo>
                    <a:pt x="29474" y="13810"/>
                  </a:lnTo>
                  <a:lnTo>
                    <a:pt x="27269" y="17545"/>
                  </a:lnTo>
                  <a:lnTo>
                    <a:pt x="12081" y="20201"/>
                  </a:lnTo>
                  <a:lnTo>
                    <a:pt x="10627" y="18973"/>
                  </a:lnTo>
                  <a:lnTo>
                    <a:pt x="8396" y="19349"/>
                  </a:lnTo>
                  <a:lnTo>
                    <a:pt x="10026" y="20953"/>
                  </a:lnTo>
                  <a:lnTo>
                    <a:pt x="5289" y="20978"/>
                  </a:lnTo>
                  <a:lnTo>
                    <a:pt x="1780" y="16292"/>
                  </a:lnTo>
                  <a:lnTo>
                    <a:pt x="0" y="16618"/>
                  </a:lnTo>
                  <a:lnTo>
                    <a:pt x="2682" y="22407"/>
                  </a:lnTo>
                  <a:lnTo>
                    <a:pt x="1379" y="22883"/>
                  </a:lnTo>
                  <a:lnTo>
                    <a:pt x="1354" y="23284"/>
                  </a:lnTo>
                  <a:lnTo>
                    <a:pt x="2858" y="23284"/>
                  </a:lnTo>
                  <a:lnTo>
                    <a:pt x="2457" y="26317"/>
                  </a:lnTo>
                  <a:lnTo>
                    <a:pt x="3960" y="26593"/>
                  </a:lnTo>
                  <a:lnTo>
                    <a:pt x="5715" y="23109"/>
                  </a:lnTo>
                  <a:lnTo>
                    <a:pt x="12356" y="22833"/>
                  </a:lnTo>
                  <a:lnTo>
                    <a:pt x="14011" y="24412"/>
                  </a:lnTo>
                  <a:lnTo>
                    <a:pt x="16216" y="24212"/>
                  </a:lnTo>
                  <a:lnTo>
                    <a:pt x="14412" y="22482"/>
                  </a:lnTo>
                  <a:cubicBezTo>
                    <a:pt x="14412" y="22482"/>
                    <a:pt x="23294" y="21803"/>
                    <a:pt x="26887" y="21803"/>
                  </a:cubicBezTo>
                  <a:cubicBezTo>
                    <a:pt x="27549" y="21803"/>
                    <a:pt x="28032" y="21826"/>
                    <a:pt x="28246" y="21881"/>
                  </a:cubicBezTo>
                  <a:cubicBezTo>
                    <a:pt x="29478" y="22217"/>
                    <a:pt x="34650" y="23073"/>
                    <a:pt x="38795" y="23073"/>
                  </a:cubicBezTo>
                  <a:cubicBezTo>
                    <a:pt x="39289" y="23073"/>
                    <a:pt x="39769" y="23060"/>
                    <a:pt x="40226" y="23034"/>
                  </a:cubicBezTo>
                  <a:cubicBezTo>
                    <a:pt x="44537" y="22808"/>
                    <a:pt x="47845" y="21054"/>
                    <a:pt x="49750" y="20277"/>
                  </a:cubicBezTo>
                  <a:cubicBezTo>
                    <a:pt x="51630" y="19500"/>
                    <a:pt x="51354" y="17645"/>
                    <a:pt x="49750" y="16768"/>
                  </a:cubicBezTo>
                  <a:cubicBezTo>
                    <a:pt x="48121" y="15891"/>
                    <a:pt x="44888" y="13184"/>
                    <a:pt x="43384" y="12933"/>
                  </a:cubicBezTo>
                  <a:cubicBezTo>
                    <a:pt x="43096" y="12890"/>
                    <a:pt x="42752" y="12873"/>
                    <a:pt x="42384" y="12873"/>
                  </a:cubicBezTo>
                  <a:cubicBezTo>
                    <a:pt x="40830" y="12873"/>
                    <a:pt x="38848" y="13184"/>
                    <a:pt x="38848" y="13184"/>
                  </a:cubicBezTo>
                  <a:lnTo>
                    <a:pt x="38547" y="12582"/>
                  </a:lnTo>
                  <a:lnTo>
                    <a:pt x="37169" y="12633"/>
                  </a:lnTo>
                  <a:lnTo>
                    <a:pt x="37068" y="12156"/>
                  </a:lnTo>
                  <a:lnTo>
                    <a:pt x="36342" y="11881"/>
                  </a:lnTo>
                  <a:lnTo>
                    <a:pt x="36492" y="11204"/>
                  </a:lnTo>
                  <a:lnTo>
                    <a:pt x="38773" y="10853"/>
                  </a:lnTo>
                  <a:lnTo>
                    <a:pt x="38973" y="10452"/>
                  </a:lnTo>
                  <a:cubicBezTo>
                    <a:pt x="38973" y="10452"/>
                    <a:pt x="41530" y="10051"/>
                    <a:pt x="41655" y="10051"/>
                  </a:cubicBezTo>
                  <a:cubicBezTo>
                    <a:pt x="41780" y="10051"/>
                    <a:pt x="42958" y="10577"/>
                    <a:pt x="42958" y="10577"/>
                  </a:cubicBezTo>
                  <a:cubicBezTo>
                    <a:pt x="42958" y="10577"/>
                    <a:pt x="62512" y="7970"/>
                    <a:pt x="62975" y="7970"/>
                  </a:cubicBezTo>
                  <a:cubicBezTo>
                    <a:pt x="62980" y="7970"/>
                    <a:pt x="62982" y="7970"/>
                    <a:pt x="62983" y="7971"/>
                  </a:cubicBezTo>
                  <a:cubicBezTo>
                    <a:pt x="62987" y="7972"/>
                    <a:pt x="62989" y="7973"/>
                    <a:pt x="62991" y="7973"/>
                  </a:cubicBezTo>
                  <a:cubicBezTo>
                    <a:pt x="63066" y="7973"/>
                    <a:pt x="62281" y="7094"/>
                    <a:pt x="62281" y="7094"/>
                  </a:cubicBezTo>
                  <a:lnTo>
                    <a:pt x="37319" y="10051"/>
                  </a:lnTo>
                  <a:lnTo>
                    <a:pt x="36717" y="9424"/>
                  </a:lnTo>
                  <a:cubicBezTo>
                    <a:pt x="36717" y="9424"/>
                    <a:pt x="36066" y="9324"/>
                    <a:pt x="35414" y="9324"/>
                  </a:cubicBezTo>
                  <a:cubicBezTo>
                    <a:pt x="34788" y="9324"/>
                    <a:pt x="34487" y="9750"/>
                    <a:pt x="34487" y="9750"/>
                  </a:cubicBezTo>
                  <a:lnTo>
                    <a:pt x="16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 name="Google Shape;1319;p34"/>
            <p:cNvSpPr/>
            <p:nvPr/>
          </p:nvSpPr>
          <p:spPr>
            <a:xfrm>
              <a:off x="4290625" y="1070525"/>
              <a:ext cx="64200" cy="165100"/>
            </a:xfrm>
            <a:custGeom>
              <a:avLst/>
              <a:gdLst/>
              <a:ahLst/>
              <a:cxnLst/>
              <a:rect l="l" t="t" r="r" b="b"/>
              <a:pathLst>
                <a:path w="2568" h="6604" extrusionOk="0">
                  <a:moveTo>
                    <a:pt x="591" y="0"/>
                  </a:moveTo>
                  <a:cubicBezTo>
                    <a:pt x="277" y="0"/>
                    <a:pt x="1" y="392"/>
                    <a:pt x="311" y="664"/>
                  </a:cubicBezTo>
                  <a:cubicBezTo>
                    <a:pt x="1840" y="2068"/>
                    <a:pt x="1590" y="4348"/>
                    <a:pt x="1389" y="6203"/>
                  </a:cubicBezTo>
                  <a:cubicBezTo>
                    <a:pt x="1364" y="6429"/>
                    <a:pt x="1590" y="6604"/>
                    <a:pt x="1790" y="6604"/>
                  </a:cubicBezTo>
                  <a:cubicBezTo>
                    <a:pt x="2016" y="6604"/>
                    <a:pt x="2166" y="6429"/>
                    <a:pt x="2166" y="6203"/>
                  </a:cubicBezTo>
                  <a:cubicBezTo>
                    <a:pt x="2417" y="4123"/>
                    <a:pt x="2567" y="1667"/>
                    <a:pt x="863" y="113"/>
                  </a:cubicBezTo>
                  <a:cubicBezTo>
                    <a:pt x="778" y="34"/>
                    <a:pt x="683"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320;p34"/>
            <p:cNvSpPr/>
            <p:nvPr/>
          </p:nvSpPr>
          <p:spPr>
            <a:xfrm>
              <a:off x="4244525" y="1111250"/>
              <a:ext cx="445425" cy="133925"/>
            </a:xfrm>
            <a:custGeom>
              <a:avLst/>
              <a:gdLst/>
              <a:ahLst/>
              <a:cxnLst/>
              <a:rect l="l" t="t" r="r" b="b"/>
              <a:pathLst>
                <a:path w="17817" h="5357" extrusionOk="0">
                  <a:moveTo>
                    <a:pt x="17298" y="1"/>
                  </a:moveTo>
                  <a:cubicBezTo>
                    <a:pt x="17265" y="1"/>
                    <a:pt x="17230" y="4"/>
                    <a:pt x="17193" y="13"/>
                  </a:cubicBezTo>
                  <a:cubicBezTo>
                    <a:pt x="12932" y="990"/>
                    <a:pt x="8622" y="1642"/>
                    <a:pt x="4261" y="1967"/>
                  </a:cubicBezTo>
                  <a:cubicBezTo>
                    <a:pt x="3033" y="2068"/>
                    <a:pt x="1780" y="2143"/>
                    <a:pt x="526" y="2193"/>
                  </a:cubicBezTo>
                  <a:cubicBezTo>
                    <a:pt x="25" y="2193"/>
                    <a:pt x="0" y="2995"/>
                    <a:pt x="526" y="2995"/>
                  </a:cubicBezTo>
                  <a:cubicBezTo>
                    <a:pt x="4937" y="2820"/>
                    <a:pt x="9323" y="2343"/>
                    <a:pt x="13659" y="1541"/>
                  </a:cubicBezTo>
                  <a:cubicBezTo>
                    <a:pt x="14292" y="1428"/>
                    <a:pt x="14924" y="1307"/>
                    <a:pt x="15554" y="1181"/>
                  </a:cubicBezTo>
                  <a:lnTo>
                    <a:pt x="15554" y="1181"/>
                  </a:lnTo>
                  <a:cubicBezTo>
                    <a:pt x="15253" y="1387"/>
                    <a:pt x="14948" y="1584"/>
                    <a:pt x="14637" y="1767"/>
                  </a:cubicBezTo>
                  <a:cubicBezTo>
                    <a:pt x="13760" y="2293"/>
                    <a:pt x="12832" y="2644"/>
                    <a:pt x="11830" y="2895"/>
                  </a:cubicBezTo>
                  <a:cubicBezTo>
                    <a:pt x="9724" y="3396"/>
                    <a:pt x="7519" y="3672"/>
                    <a:pt x="5389" y="4023"/>
                  </a:cubicBezTo>
                  <a:cubicBezTo>
                    <a:pt x="4110" y="4223"/>
                    <a:pt x="2857" y="4399"/>
                    <a:pt x="1604" y="4599"/>
                  </a:cubicBezTo>
                  <a:cubicBezTo>
                    <a:pt x="1126" y="4647"/>
                    <a:pt x="1286" y="5356"/>
                    <a:pt x="1737" y="5356"/>
                  </a:cubicBezTo>
                  <a:cubicBezTo>
                    <a:pt x="1759" y="5356"/>
                    <a:pt x="1781" y="5354"/>
                    <a:pt x="1805" y="5351"/>
                  </a:cubicBezTo>
                  <a:cubicBezTo>
                    <a:pt x="4060" y="5025"/>
                    <a:pt x="6291" y="4674"/>
                    <a:pt x="8521" y="4298"/>
                  </a:cubicBezTo>
                  <a:cubicBezTo>
                    <a:pt x="10602" y="3947"/>
                    <a:pt x="12732" y="3697"/>
                    <a:pt x="14612" y="2694"/>
                  </a:cubicBezTo>
                  <a:cubicBezTo>
                    <a:pt x="15639" y="2143"/>
                    <a:pt x="16567" y="1441"/>
                    <a:pt x="17494" y="739"/>
                  </a:cubicBezTo>
                  <a:cubicBezTo>
                    <a:pt x="17816" y="486"/>
                    <a:pt x="17673" y="1"/>
                    <a:pt x="17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1321;p34"/>
            <p:cNvSpPr/>
            <p:nvPr/>
          </p:nvSpPr>
          <p:spPr>
            <a:xfrm>
              <a:off x="4470075" y="1080975"/>
              <a:ext cx="52650" cy="131675"/>
            </a:xfrm>
            <a:custGeom>
              <a:avLst/>
              <a:gdLst/>
              <a:ahLst/>
              <a:cxnLst/>
              <a:rect l="l" t="t" r="r" b="b"/>
              <a:pathLst>
                <a:path w="2106" h="5267" extrusionOk="0">
                  <a:moveTo>
                    <a:pt x="447" y="1"/>
                  </a:moveTo>
                  <a:cubicBezTo>
                    <a:pt x="388" y="1"/>
                    <a:pt x="330" y="15"/>
                    <a:pt x="276" y="46"/>
                  </a:cubicBezTo>
                  <a:cubicBezTo>
                    <a:pt x="101" y="171"/>
                    <a:pt x="1" y="422"/>
                    <a:pt x="126" y="597"/>
                  </a:cubicBezTo>
                  <a:cubicBezTo>
                    <a:pt x="978" y="1800"/>
                    <a:pt x="1279" y="3329"/>
                    <a:pt x="903" y="4782"/>
                  </a:cubicBezTo>
                  <a:cubicBezTo>
                    <a:pt x="827" y="5070"/>
                    <a:pt x="1071" y="5266"/>
                    <a:pt x="1310" y="5266"/>
                  </a:cubicBezTo>
                  <a:cubicBezTo>
                    <a:pt x="1466" y="5266"/>
                    <a:pt x="1620" y="5182"/>
                    <a:pt x="1680" y="4983"/>
                  </a:cubicBezTo>
                  <a:cubicBezTo>
                    <a:pt x="2106" y="3354"/>
                    <a:pt x="1780" y="1574"/>
                    <a:pt x="803" y="196"/>
                  </a:cubicBezTo>
                  <a:cubicBezTo>
                    <a:pt x="716" y="74"/>
                    <a:pt x="580"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 name="Google Shape;1322;p34"/>
            <p:cNvSpPr/>
            <p:nvPr/>
          </p:nvSpPr>
          <p:spPr>
            <a:xfrm>
              <a:off x="4212550" y="1058025"/>
              <a:ext cx="30100" cy="74900"/>
            </a:xfrm>
            <a:custGeom>
              <a:avLst/>
              <a:gdLst/>
              <a:ahLst/>
              <a:cxnLst/>
              <a:rect l="l" t="t" r="r" b="b"/>
              <a:pathLst>
                <a:path w="1204" h="2996" extrusionOk="0">
                  <a:moveTo>
                    <a:pt x="754" y="0"/>
                  </a:moveTo>
                  <a:cubicBezTo>
                    <a:pt x="571" y="0"/>
                    <a:pt x="419" y="116"/>
                    <a:pt x="377" y="287"/>
                  </a:cubicBezTo>
                  <a:cubicBezTo>
                    <a:pt x="126" y="1039"/>
                    <a:pt x="1" y="1816"/>
                    <a:pt x="1" y="2618"/>
                  </a:cubicBezTo>
                  <a:cubicBezTo>
                    <a:pt x="1" y="2807"/>
                    <a:pt x="179" y="2996"/>
                    <a:pt x="367" y="2996"/>
                  </a:cubicBezTo>
                  <a:cubicBezTo>
                    <a:pt x="379" y="2996"/>
                    <a:pt x="390" y="2995"/>
                    <a:pt x="402" y="2994"/>
                  </a:cubicBezTo>
                  <a:cubicBezTo>
                    <a:pt x="627" y="2994"/>
                    <a:pt x="803" y="2818"/>
                    <a:pt x="803" y="2618"/>
                  </a:cubicBezTo>
                  <a:cubicBezTo>
                    <a:pt x="803" y="2417"/>
                    <a:pt x="803" y="2242"/>
                    <a:pt x="828" y="2066"/>
                  </a:cubicBezTo>
                  <a:cubicBezTo>
                    <a:pt x="828" y="1966"/>
                    <a:pt x="828" y="1866"/>
                    <a:pt x="853" y="1766"/>
                  </a:cubicBezTo>
                  <a:cubicBezTo>
                    <a:pt x="853" y="1741"/>
                    <a:pt x="853" y="1690"/>
                    <a:pt x="853" y="1640"/>
                  </a:cubicBezTo>
                  <a:cubicBezTo>
                    <a:pt x="853" y="1657"/>
                    <a:pt x="854" y="1664"/>
                    <a:pt x="856" y="1664"/>
                  </a:cubicBezTo>
                  <a:cubicBezTo>
                    <a:pt x="863" y="1664"/>
                    <a:pt x="878" y="1584"/>
                    <a:pt x="878" y="1565"/>
                  </a:cubicBezTo>
                  <a:cubicBezTo>
                    <a:pt x="928" y="1214"/>
                    <a:pt x="1028" y="838"/>
                    <a:pt x="1129" y="487"/>
                  </a:cubicBezTo>
                  <a:cubicBezTo>
                    <a:pt x="1204" y="312"/>
                    <a:pt x="1053" y="61"/>
                    <a:pt x="853" y="11"/>
                  </a:cubicBezTo>
                  <a:cubicBezTo>
                    <a:pt x="819" y="4"/>
                    <a:pt x="786" y="0"/>
                    <a:pt x="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 name="Google Shape;1323;p34"/>
            <p:cNvSpPr/>
            <p:nvPr/>
          </p:nvSpPr>
          <p:spPr>
            <a:xfrm>
              <a:off x="4156125" y="1086350"/>
              <a:ext cx="258900" cy="56050"/>
            </a:xfrm>
            <a:custGeom>
              <a:avLst/>
              <a:gdLst/>
              <a:ahLst/>
              <a:cxnLst/>
              <a:rect l="l" t="t" r="r" b="b"/>
              <a:pathLst>
                <a:path w="10356" h="2242" extrusionOk="0">
                  <a:moveTo>
                    <a:pt x="9744" y="1"/>
                  </a:moveTo>
                  <a:cubicBezTo>
                    <a:pt x="9722" y="1"/>
                    <a:pt x="9700" y="3"/>
                    <a:pt x="9676" y="6"/>
                  </a:cubicBezTo>
                  <a:cubicBezTo>
                    <a:pt x="6594" y="507"/>
                    <a:pt x="3536" y="983"/>
                    <a:pt x="478" y="1460"/>
                  </a:cubicBezTo>
                  <a:cubicBezTo>
                    <a:pt x="0" y="1531"/>
                    <a:pt x="161" y="2242"/>
                    <a:pt x="612" y="2242"/>
                  </a:cubicBezTo>
                  <a:cubicBezTo>
                    <a:pt x="633" y="2242"/>
                    <a:pt x="656" y="2240"/>
                    <a:pt x="679" y="2237"/>
                  </a:cubicBezTo>
                  <a:cubicBezTo>
                    <a:pt x="3762" y="1760"/>
                    <a:pt x="6819" y="1259"/>
                    <a:pt x="9877" y="783"/>
                  </a:cubicBezTo>
                  <a:cubicBezTo>
                    <a:pt x="10355" y="711"/>
                    <a:pt x="10195" y="1"/>
                    <a:pt x="9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24" name="Google Shape;1324;p34"/>
          <p:cNvSpPr/>
          <p:nvPr/>
        </p:nvSpPr>
        <p:spPr>
          <a:xfrm>
            <a:off x="404352" y="1446400"/>
            <a:ext cx="461549" cy="1401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1325;p34"/>
          <p:cNvSpPr/>
          <p:nvPr/>
        </p:nvSpPr>
        <p:spPr>
          <a:xfrm>
            <a:off x="7945531" y="564225"/>
            <a:ext cx="690814" cy="2097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26" name="Google Shape;1326;p34"/>
          <p:cNvGrpSpPr/>
          <p:nvPr/>
        </p:nvGrpSpPr>
        <p:grpSpPr>
          <a:xfrm>
            <a:off x="-208016" y="3363947"/>
            <a:ext cx="801221" cy="1429625"/>
            <a:chOff x="5068450" y="2312050"/>
            <a:chExt cx="1136000" cy="2026975"/>
          </a:xfrm>
        </p:grpSpPr>
        <p:sp>
          <p:nvSpPr>
            <p:cNvPr id="1327" name="Google Shape;1327;p34"/>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 name="Google Shape;1328;p34"/>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 name="Google Shape;1329;p34"/>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 name="Google Shape;1330;p34"/>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 name="Google Shape;1331;p34"/>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 name="Google Shape;1332;p34"/>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1333;p34"/>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1334;p34"/>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335;p34"/>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34"/>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34"/>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338;p34"/>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1339;p34"/>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340;p34"/>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341;p34"/>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342;p34"/>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1343;p34"/>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1344;p34"/>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1345;p34"/>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1346;p34"/>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1347;p34"/>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 name="Google Shape;1348;p34"/>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9" name="Google Shape;1349;p34"/>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1350;p34"/>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34"/>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352;p34"/>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353;p34"/>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34"/>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5" name="Google Shape;1355;p34"/>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6" name="Google Shape;1356;p34"/>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357;p34"/>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34"/>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9" name="Google Shape;1359;p34"/>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1360;p34"/>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1361;p34"/>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1362;p34"/>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1363;p34"/>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34"/>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365;p34"/>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34"/>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1367;p34"/>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8" name="Google Shape;1368;p34"/>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9" name="Google Shape;1369;p34"/>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0" name="Google Shape;1370;p34"/>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1" name="Google Shape;1371;p34"/>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1372;p34"/>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1373;p34"/>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4" name="Google Shape;1374;p34"/>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5" name="Google Shape;1375;p34"/>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1376;p34"/>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1377;p34"/>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1378;p34"/>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9" name="Google Shape;1379;p34"/>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0" name="Google Shape;1380;p34"/>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1" name="Google Shape;1381;p34"/>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2" name="Google Shape;1382;p34"/>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3" name="Google Shape;1383;p34"/>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4" name="Google Shape;1384;p34"/>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5" name="Google Shape;1385;p34"/>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6" name="Google Shape;1386;p34"/>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7" name="Google Shape;1387;p34"/>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8" name="Google Shape;1388;p34"/>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9" name="Google Shape;1389;p34"/>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0" name="Google Shape;1390;p34"/>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1" name="Google Shape;1391;p34"/>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2" name="Google Shape;1392;p34"/>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3" name="Google Shape;1393;p34"/>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4" name="Google Shape;1394;p34"/>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5" name="Google Shape;1395;p34"/>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6" name="Google Shape;1396;p34"/>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7" name="Google Shape;1397;p34"/>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8" name="Google Shape;1398;p34"/>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9" name="Google Shape;1399;p34"/>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0" name="Google Shape;1400;p34"/>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1" name="Google Shape;1401;p34"/>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2" name="Google Shape;1402;p34"/>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2">
  <p:cSld name="CUSTOM_2_2_1_1_1_1">
    <p:spTree>
      <p:nvGrpSpPr>
        <p:cNvPr id="1" name="Shape 1403"/>
        <p:cNvGrpSpPr/>
        <p:nvPr/>
      </p:nvGrpSpPr>
      <p:grpSpPr>
        <a:xfrm>
          <a:off x="0" y="0"/>
          <a:ext cx="0" cy="0"/>
          <a:chOff x="0" y="0"/>
          <a:chExt cx="0" cy="0"/>
        </a:xfrm>
      </p:grpSpPr>
      <p:pic>
        <p:nvPicPr>
          <p:cNvPr id="1404" name="Google Shape;1404;p35"/>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405" name="Google Shape;1405;p35"/>
          <p:cNvSpPr txBox="1">
            <a:spLocks noGrp="1"/>
          </p:cNvSpPr>
          <p:nvPr>
            <p:ph type="subTitle" idx="1"/>
          </p:nvPr>
        </p:nvSpPr>
        <p:spPr>
          <a:xfrm>
            <a:off x="827225" y="3129875"/>
            <a:ext cx="2258100" cy="42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b="1">
                <a:latin typeface="Michroma"/>
                <a:ea typeface="Michroma"/>
                <a:cs typeface="Michroma"/>
                <a:sym typeface="Michroma"/>
              </a:defRPr>
            </a:lvl1pPr>
            <a:lvl2pPr lvl="1" algn="ctr" rtl="0">
              <a:lnSpc>
                <a:spcPct val="100000"/>
              </a:lnSpc>
              <a:spcBef>
                <a:spcPts val="0"/>
              </a:spcBef>
              <a:spcAft>
                <a:spcPts val="0"/>
              </a:spcAft>
              <a:buNone/>
              <a:defRPr sz="1400" b="1">
                <a:latin typeface="Michroma"/>
                <a:ea typeface="Michroma"/>
                <a:cs typeface="Michroma"/>
                <a:sym typeface="Michroma"/>
              </a:defRPr>
            </a:lvl2pPr>
            <a:lvl3pPr lvl="2" algn="ctr" rtl="0">
              <a:lnSpc>
                <a:spcPct val="100000"/>
              </a:lnSpc>
              <a:spcBef>
                <a:spcPts val="0"/>
              </a:spcBef>
              <a:spcAft>
                <a:spcPts val="0"/>
              </a:spcAft>
              <a:buNone/>
              <a:defRPr sz="1400" b="1">
                <a:latin typeface="Michroma"/>
                <a:ea typeface="Michroma"/>
                <a:cs typeface="Michroma"/>
                <a:sym typeface="Michroma"/>
              </a:defRPr>
            </a:lvl3pPr>
            <a:lvl4pPr lvl="3" algn="ctr" rtl="0">
              <a:lnSpc>
                <a:spcPct val="100000"/>
              </a:lnSpc>
              <a:spcBef>
                <a:spcPts val="0"/>
              </a:spcBef>
              <a:spcAft>
                <a:spcPts val="0"/>
              </a:spcAft>
              <a:buNone/>
              <a:defRPr sz="1400" b="1">
                <a:latin typeface="Michroma"/>
                <a:ea typeface="Michroma"/>
                <a:cs typeface="Michroma"/>
                <a:sym typeface="Michroma"/>
              </a:defRPr>
            </a:lvl4pPr>
            <a:lvl5pPr lvl="4" algn="ctr" rtl="0">
              <a:lnSpc>
                <a:spcPct val="100000"/>
              </a:lnSpc>
              <a:spcBef>
                <a:spcPts val="0"/>
              </a:spcBef>
              <a:spcAft>
                <a:spcPts val="0"/>
              </a:spcAft>
              <a:buNone/>
              <a:defRPr sz="1400" b="1">
                <a:latin typeface="Michroma"/>
                <a:ea typeface="Michroma"/>
                <a:cs typeface="Michroma"/>
                <a:sym typeface="Michroma"/>
              </a:defRPr>
            </a:lvl5pPr>
            <a:lvl6pPr lvl="5" algn="ctr" rtl="0">
              <a:lnSpc>
                <a:spcPct val="100000"/>
              </a:lnSpc>
              <a:spcBef>
                <a:spcPts val="0"/>
              </a:spcBef>
              <a:spcAft>
                <a:spcPts val="0"/>
              </a:spcAft>
              <a:buNone/>
              <a:defRPr sz="1400" b="1">
                <a:latin typeface="Michroma"/>
                <a:ea typeface="Michroma"/>
                <a:cs typeface="Michroma"/>
                <a:sym typeface="Michroma"/>
              </a:defRPr>
            </a:lvl6pPr>
            <a:lvl7pPr lvl="6" algn="ctr" rtl="0">
              <a:lnSpc>
                <a:spcPct val="100000"/>
              </a:lnSpc>
              <a:spcBef>
                <a:spcPts val="0"/>
              </a:spcBef>
              <a:spcAft>
                <a:spcPts val="0"/>
              </a:spcAft>
              <a:buNone/>
              <a:defRPr sz="1400" b="1">
                <a:latin typeface="Michroma"/>
                <a:ea typeface="Michroma"/>
                <a:cs typeface="Michroma"/>
                <a:sym typeface="Michroma"/>
              </a:defRPr>
            </a:lvl7pPr>
            <a:lvl8pPr lvl="7" algn="ctr" rtl="0">
              <a:lnSpc>
                <a:spcPct val="100000"/>
              </a:lnSpc>
              <a:spcBef>
                <a:spcPts val="0"/>
              </a:spcBef>
              <a:spcAft>
                <a:spcPts val="0"/>
              </a:spcAft>
              <a:buNone/>
              <a:defRPr sz="1400" b="1">
                <a:latin typeface="Michroma"/>
                <a:ea typeface="Michroma"/>
                <a:cs typeface="Michroma"/>
                <a:sym typeface="Michroma"/>
              </a:defRPr>
            </a:lvl8pPr>
            <a:lvl9pPr lvl="8" algn="ctr"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406" name="Google Shape;1406;p35"/>
          <p:cNvSpPr txBox="1">
            <a:spLocks noGrp="1"/>
          </p:cNvSpPr>
          <p:nvPr>
            <p:ph type="subTitle" idx="2"/>
          </p:nvPr>
        </p:nvSpPr>
        <p:spPr>
          <a:xfrm>
            <a:off x="827225" y="3489625"/>
            <a:ext cx="2258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07" name="Google Shape;1407;p35"/>
          <p:cNvSpPr txBox="1">
            <a:spLocks noGrp="1"/>
          </p:cNvSpPr>
          <p:nvPr>
            <p:ph type="subTitle" idx="3"/>
          </p:nvPr>
        </p:nvSpPr>
        <p:spPr>
          <a:xfrm>
            <a:off x="3442950" y="3129875"/>
            <a:ext cx="2258100" cy="42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b="1">
                <a:latin typeface="Michroma"/>
                <a:ea typeface="Michroma"/>
                <a:cs typeface="Michroma"/>
                <a:sym typeface="Michroma"/>
              </a:defRPr>
            </a:lvl1pPr>
            <a:lvl2pPr lvl="1" algn="ctr" rtl="0">
              <a:lnSpc>
                <a:spcPct val="100000"/>
              </a:lnSpc>
              <a:spcBef>
                <a:spcPts val="0"/>
              </a:spcBef>
              <a:spcAft>
                <a:spcPts val="0"/>
              </a:spcAft>
              <a:buNone/>
              <a:defRPr sz="1400" b="1">
                <a:latin typeface="Michroma"/>
                <a:ea typeface="Michroma"/>
                <a:cs typeface="Michroma"/>
                <a:sym typeface="Michroma"/>
              </a:defRPr>
            </a:lvl2pPr>
            <a:lvl3pPr lvl="2" algn="ctr" rtl="0">
              <a:lnSpc>
                <a:spcPct val="100000"/>
              </a:lnSpc>
              <a:spcBef>
                <a:spcPts val="0"/>
              </a:spcBef>
              <a:spcAft>
                <a:spcPts val="0"/>
              </a:spcAft>
              <a:buNone/>
              <a:defRPr sz="1400" b="1">
                <a:latin typeface="Michroma"/>
                <a:ea typeface="Michroma"/>
                <a:cs typeface="Michroma"/>
                <a:sym typeface="Michroma"/>
              </a:defRPr>
            </a:lvl3pPr>
            <a:lvl4pPr lvl="3" algn="ctr" rtl="0">
              <a:lnSpc>
                <a:spcPct val="100000"/>
              </a:lnSpc>
              <a:spcBef>
                <a:spcPts val="0"/>
              </a:spcBef>
              <a:spcAft>
                <a:spcPts val="0"/>
              </a:spcAft>
              <a:buNone/>
              <a:defRPr sz="1400" b="1">
                <a:latin typeface="Michroma"/>
                <a:ea typeface="Michroma"/>
                <a:cs typeface="Michroma"/>
                <a:sym typeface="Michroma"/>
              </a:defRPr>
            </a:lvl4pPr>
            <a:lvl5pPr lvl="4" algn="ctr" rtl="0">
              <a:lnSpc>
                <a:spcPct val="100000"/>
              </a:lnSpc>
              <a:spcBef>
                <a:spcPts val="0"/>
              </a:spcBef>
              <a:spcAft>
                <a:spcPts val="0"/>
              </a:spcAft>
              <a:buNone/>
              <a:defRPr sz="1400" b="1">
                <a:latin typeface="Michroma"/>
                <a:ea typeface="Michroma"/>
                <a:cs typeface="Michroma"/>
                <a:sym typeface="Michroma"/>
              </a:defRPr>
            </a:lvl5pPr>
            <a:lvl6pPr lvl="5" algn="ctr" rtl="0">
              <a:lnSpc>
                <a:spcPct val="100000"/>
              </a:lnSpc>
              <a:spcBef>
                <a:spcPts val="0"/>
              </a:spcBef>
              <a:spcAft>
                <a:spcPts val="0"/>
              </a:spcAft>
              <a:buNone/>
              <a:defRPr sz="1400" b="1">
                <a:latin typeface="Michroma"/>
                <a:ea typeface="Michroma"/>
                <a:cs typeface="Michroma"/>
                <a:sym typeface="Michroma"/>
              </a:defRPr>
            </a:lvl6pPr>
            <a:lvl7pPr lvl="6" algn="ctr" rtl="0">
              <a:lnSpc>
                <a:spcPct val="100000"/>
              </a:lnSpc>
              <a:spcBef>
                <a:spcPts val="0"/>
              </a:spcBef>
              <a:spcAft>
                <a:spcPts val="0"/>
              </a:spcAft>
              <a:buNone/>
              <a:defRPr sz="1400" b="1">
                <a:latin typeface="Michroma"/>
                <a:ea typeface="Michroma"/>
                <a:cs typeface="Michroma"/>
                <a:sym typeface="Michroma"/>
              </a:defRPr>
            </a:lvl7pPr>
            <a:lvl8pPr lvl="7" algn="ctr" rtl="0">
              <a:lnSpc>
                <a:spcPct val="100000"/>
              </a:lnSpc>
              <a:spcBef>
                <a:spcPts val="0"/>
              </a:spcBef>
              <a:spcAft>
                <a:spcPts val="0"/>
              </a:spcAft>
              <a:buNone/>
              <a:defRPr sz="1400" b="1">
                <a:latin typeface="Michroma"/>
                <a:ea typeface="Michroma"/>
                <a:cs typeface="Michroma"/>
                <a:sym typeface="Michroma"/>
              </a:defRPr>
            </a:lvl8pPr>
            <a:lvl9pPr lvl="8" algn="ctr"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408" name="Google Shape;1408;p35"/>
          <p:cNvSpPr txBox="1">
            <a:spLocks noGrp="1"/>
          </p:cNvSpPr>
          <p:nvPr>
            <p:ph type="subTitle" idx="4"/>
          </p:nvPr>
        </p:nvSpPr>
        <p:spPr>
          <a:xfrm>
            <a:off x="3442950" y="3489625"/>
            <a:ext cx="2258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09" name="Google Shape;1409;p35"/>
          <p:cNvSpPr txBox="1">
            <a:spLocks noGrp="1"/>
          </p:cNvSpPr>
          <p:nvPr>
            <p:ph type="subTitle" idx="5"/>
          </p:nvPr>
        </p:nvSpPr>
        <p:spPr>
          <a:xfrm>
            <a:off x="6058675" y="3129875"/>
            <a:ext cx="2258100" cy="42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b="1">
                <a:latin typeface="Michroma"/>
                <a:ea typeface="Michroma"/>
                <a:cs typeface="Michroma"/>
                <a:sym typeface="Michroma"/>
              </a:defRPr>
            </a:lvl1pPr>
            <a:lvl2pPr lvl="1" algn="ctr" rtl="0">
              <a:lnSpc>
                <a:spcPct val="100000"/>
              </a:lnSpc>
              <a:spcBef>
                <a:spcPts val="0"/>
              </a:spcBef>
              <a:spcAft>
                <a:spcPts val="0"/>
              </a:spcAft>
              <a:buNone/>
              <a:defRPr sz="1400" b="1">
                <a:latin typeface="Michroma"/>
                <a:ea typeface="Michroma"/>
                <a:cs typeface="Michroma"/>
                <a:sym typeface="Michroma"/>
              </a:defRPr>
            </a:lvl2pPr>
            <a:lvl3pPr lvl="2" algn="ctr" rtl="0">
              <a:lnSpc>
                <a:spcPct val="100000"/>
              </a:lnSpc>
              <a:spcBef>
                <a:spcPts val="0"/>
              </a:spcBef>
              <a:spcAft>
                <a:spcPts val="0"/>
              </a:spcAft>
              <a:buNone/>
              <a:defRPr sz="1400" b="1">
                <a:latin typeface="Michroma"/>
                <a:ea typeface="Michroma"/>
                <a:cs typeface="Michroma"/>
                <a:sym typeface="Michroma"/>
              </a:defRPr>
            </a:lvl3pPr>
            <a:lvl4pPr lvl="3" algn="ctr" rtl="0">
              <a:lnSpc>
                <a:spcPct val="100000"/>
              </a:lnSpc>
              <a:spcBef>
                <a:spcPts val="0"/>
              </a:spcBef>
              <a:spcAft>
                <a:spcPts val="0"/>
              </a:spcAft>
              <a:buNone/>
              <a:defRPr sz="1400" b="1">
                <a:latin typeface="Michroma"/>
                <a:ea typeface="Michroma"/>
                <a:cs typeface="Michroma"/>
                <a:sym typeface="Michroma"/>
              </a:defRPr>
            </a:lvl4pPr>
            <a:lvl5pPr lvl="4" algn="ctr" rtl="0">
              <a:lnSpc>
                <a:spcPct val="100000"/>
              </a:lnSpc>
              <a:spcBef>
                <a:spcPts val="0"/>
              </a:spcBef>
              <a:spcAft>
                <a:spcPts val="0"/>
              </a:spcAft>
              <a:buNone/>
              <a:defRPr sz="1400" b="1">
                <a:latin typeface="Michroma"/>
                <a:ea typeface="Michroma"/>
                <a:cs typeface="Michroma"/>
                <a:sym typeface="Michroma"/>
              </a:defRPr>
            </a:lvl5pPr>
            <a:lvl6pPr lvl="5" algn="ctr" rtl="0">
              <a:lnSpc>
                <a:spcPct val="100000"/>
              </a:lnSpc>
              <a:spcBef>
                <a:spcPts val="0"/>
              </a:spcBef>
              <a:spcAft>
                <a:spcPts val="0"/>
              </a:spcAft>
              <a:buNone/>
              <a:defRPr sz="1400" b="1">
                <a:latin typeface="Michroma"/>
                <a:ea typeface="Michroma"/>
                <a:cs typeface="Michroma"/>
                <a:sym typeface="Michroma"/>
              </a:defRPr>
            </a:lvl6pPr>
            <a:lvl7pPr lvl="6" algn="ctr" rtl="0">
              <a:lnSpc>
                <a:spcPct val="100000"/>
              </a:lnSpc>
              <a:spcBef>
                <a:spcPts val="0"/>
              </a:spcBef>
              <a:spcAft>
                <a:spcPts val="0"/>
              </a:spcAft>
              <a:buNone/>
              <a:defRPr sz="1400" b="1">
                <a:latin typeface="Michroma"/>
                <a:ea typeface="Michroma"/>
                <a:cs typeface="Michroma"/>
                <a:sym typeface="Michroma"/>
              </a:defRPr>
            </a:lvl7pPr>
            <a:lvl8pPr lvl="7" algn="ctr" rtl="0">
              <a:lnSpc>
                <a:spcPct val="100000"/>
              </a:lnSpc>
              <a:spcBef>
                <a:spcPts val="0"/>
              </a:spcBef>
              <a:spcAft>
                <a:spcPts val="0"/>
              </a:spcAft>
              <a:buNone/>
              <a:defRPr sz="1400" b="1">
                <a:latin typeface="Michroma"/>
                <a:ea typeface="Michroma"/>
                <a:cs typeface="Michroma"/>
                <a:sym typeface="Michroma"/>
              </a:defRPr>
            </a:lvl8pPr>
            <a:lvl9pPr lvl="8" algn="ctr"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410" name="Google Shape;1410;p35"/>
          <p:cNvSpPr txBox="1">
            <a:spLocks noGrp="1"/>
          </p:cNvSpPr>
          <p:nvPr>
            <p:ph type="subTitle" idx="6"/>
          </p:nvPr>
        </p:nvSpPr>
        <p:spPr>
          <a:xfrm>
            <a:off x="6058675" y="3489625"/>
            <a:ext cx="2258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11" name="Google Shape;1411;p3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412" name="Google Shape;1412;p35"/>
          <p:cNvSpPr>
            <a:spLocks noGrp="1"/>
          </p:cNvSpPr>
          <p:nvPr>
            <p:ph type="pic" idx="7"/>
          </p:nvPr>
        </p:nvSpPr>
        <p:spPr>
          <a:xfrm>
            <a:off x="1388375" y="1404100"/>
            <a:ext cx="1135800" cy="1635000"/>
          </a:xfrm>
          <a:prstGeom prst="rect">
            <a:avLst/>
          </a:prstGeom>
          <a:noFill/>
          <a:ln>
            <a:noFill/>
          </a:ln>
        </p:spPr>
        <p:txBody>
          <a:bodyPr/>
          <a:lstStyle/>
          <a:p>
            <a:endParaRPr lang="en-US" dirty="0"/>
          </a:p>
        </p:txBody>
      </p:sp>
      <p:sp>
        <p:nvSpPr>
          <p:cNvPr id="1413" name="Google Shape;1413;p35"/>
          <p:cNvSpPr>
            <a:spLocks noGrp="1"/>
          </p:cNvSpPr>
          <p:nvPr>
            <p:ph type="pic" idx="8"/>
          </p:nvPr>
        </p:nvSpPr>
        <p:spPr>
          <a:xfrm>
            <a:off x="6619825" y="1404100"/>
            <a:ext cx="1135800" cy="1635000"/>
          </a:xfrm>
          <a:prstGeom prst="rect">
            <a:avLst/>
          </a:prstGeom>
          <a:noFill/>
          <a:ln>
            <a:noFill/>
          </a:ln>
        </p:spPr>
        <p:txBody>
          <a:bodyPr/>
          <a:lstStyle/>
          <a:p>
            <a:endParaRPr lang="en-US" dirty="0"/>
          </a:p>
        </p:txBody>
      </p:sp>
      <p:sp>
        <p:nvSpPr>
          <p:cNvPr id="1414" name="Google Shape;1414;p35"/>
          <p:cNvSpPr>
            <a:spLocks noGrp="1"/>
          </p:cNvSpPr>
          <p:nvPr>
            <p:ph type="pic" idx="9"/>
          </p:nvPr>
        </p:nvSpPr>
        <p:spPr>
          <a:xfrm>
            <a:off x="4004100" y="1404100"/>
            <a:ext cx="1135800" cy="1635000"/>
          </a:xfrm>
          <a:prstGeom prst="rect">
            <a:avLst/>
          </a:prstGeom>
          <a:noFill/>
          <a:ln>
            <a:noFill/>
          </a:ln>
        </p:spPr>
        <p:txBody>
          <a:bodyPr/>
          <a:lstStyle/>
          <a:p>
            <a:endParaRPr lang="en-US" dirty="0"/>
          </a:p>
        </p:txBody>
      </p:sp>
      <p:sp>
        <p:nvSpPr>
          <p:cNvPr id="1415" name="Google Shape;1415;p35"/>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35"/>
          <p:cNvGrpSpPr/>
          <p:nvPr/>
        </p:nvGrpSpPr>
        <p:grpSpPr>
          <a:xfrm>
            <a:off x="8542675" y="3394355"/>
            <a:ext cx="784181" cy="1399221"/>
            <a:chOff x="5068450" y="2312050"/>
            <a:chExt cx="1136000" cy="2026975"/>
          </a:xfrm>
        </p:grpSpPr>
        <p:sp>
          <p:nvSpPr>
            <p:cNvPr id="1417" name="Google Shape;1417;p35"/>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35"/>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35"/>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1420;p35"/>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1" name="Google Shape;1421;p35"/>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2" name="Google Shape;1422;p35"/>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35"/>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424;p35"/>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1425;p35"/>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35"/>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427;p35"/>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8" name="Google Shape;1428;p35"/>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9" name="Google Shape;1429;p35"/>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430;p35"/>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1431;p35"/>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2" name="Google Shape;1432;p35"/>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433;p35"/>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1434;p35"/>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35"/>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436;p35"/>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437;p35"/>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1438;p35"/>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1439;p35"/>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0" name="Google Shape;1440;p35"/>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1441;p35"/>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442;p35"/>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35"/>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1444;p35"/>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445;p35"/>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1446;p35"/>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447;p35"/>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448;p35"/>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35"/>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1450;p35"/>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1" name="Google Shape;1451;p35"/>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2" name="Google Shape;1452;p35"/>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453;p35"/>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454;p35"/>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455;p35"/>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1456;p35"/>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1457;p35"/>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1458;p35"/>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1459;p35"/>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1460;p35"/>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1461;p35"/>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462;p35"/>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463;p35"/>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464;p35"/>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5" name="Google Shape;1465;p35"/>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6" name="Google Shape;1466;p35"/>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7" name="Google Shape;1467;p35"/>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8" name="Google Shape;1468;p35"/>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1469;p35"/>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35"/>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1471;p35"/>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2" name="Google Shape;1472;p35"/>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1473;p35"/>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4" name="Google Shape;1474;p35"/>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1475;p35"/>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1476;p35"/>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7" name="Google Shape;1477;p35"/>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8" name="Google Shape;1478;p35"/>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1479;p35"/>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1480;p35"/>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1481;p35"/>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1482;p35"/>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35"/>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35"/>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35"/>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486;p35"/>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35"/>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8" name="Google Shape;1488;p35"/>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9" name="Google Shape;1489;p35"/>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0" name="Google Shape;1490;p35"/>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35"/>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2" name="Google Shape;1492;p35"/>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93" name="Google Shape;1493;p35"/>
          <p:cNvSpPr/>
          <p:nvPr/>
        </p:nvSpPr>
        <p:spPr>
          <a:xfrm>
            <a:off x="7262599" y="347523"/>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35"/>
          <p:cNvSpPr/>
          <p:nvPr/>
        </p:nvSpPr>
        <p:spPr>
          <a:xfrm>
            <a:off x="8363549" y="1062123"/>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5" name="Google Shape;1495;p35"/>
          <p:cNvGrpSpPr/>
          <p:nvPr/>
        </p:nvGrpSpPr>
        <p:grpSpPr>
          <a:xfrm>
            <a:off x="-15375" y="3411630"/>
            <a:ext cx="784181" cy="1399221"/>
            <a:chOff x="5068450" y="2312050"/>
            <a:chExt cx="1136000" cy="2026975"/>
          </a:xfrm>
        </p:grpSpPr>
        <p:sp>
          <p:nvSpPr>
            <p:cNvPr id="1496" name="Google Shape;1496;p35"/>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35"/>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35"/>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9" name="Google Shape;1499;p35"/>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0" name="Google Shape;1500;p35"/>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1" name="Google Shape;1501;p35"/>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2" name="Google Shape;1502;p35"/>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 name="Google Shape;1503;p35"/>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4" name="Google Shape;1504;p35"/>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5" name="Google Shape;1505;p35"/>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6" name="Google Shape;1506;p35"/>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 name="Google Shape;1507;p35"/>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8" name="Google Shape;1508;p35"/>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9" name="Google Shape;1509;p35"/>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0" name="Google Shape;1510;p35"/>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511;p35"/>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2" name="Google Shape;1512;p35"/>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3" name="Google Shape;1513;p35"/>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4" name="Google Shape;1514;p35"/>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 name="Google Shape;1515;p35"/>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 name="Google Shape;1516;p35"/>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 name="Google Shape;1517;p35"/>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8" name="Google Shape;1518;p35"/>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9" name="Google Shape;1519;p35"/>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0" name="Google Shape;1520;p35"/>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1" name="Google Shape;1521;p35"/>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2" name="Google Shape;1522;p35"/>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3" name="Google Shape;1523;p35"/>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4" name="Google Shape;1524;p35"/>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5" name="Google Shape;1525;p35"/>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6" name="Google Shape;1526;p35"/>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7" name="Google Shape;1527;p35"/>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8" name="Google Shape;1528;p35"/>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9" name="Google Shape;1529;p35"/>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0" name="Google Shape;1530;p35"/>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531;p35"/>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2" name="Google Shape;1532;p35"/>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3" name="Google Shape;1533;p35"/>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4" name="Google Shape;1534;p35"/>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5" name="Google Shape;1535;p35"/>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6" name="Google Shape;1536;p35"/>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7" name="Google Shape;1537;p35"/>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8" name="Google Shape;1538;p35"/>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9" name="Google Shape;1539;p35"/>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0" name="Google Shape;1540;p35"/>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1" name="Google Shape;1541;p35"/>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2" name="Google Shape;1542;p35"/>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3" name="Google Shape;1543;p35"/>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4" name="Google Shape;1544;p35"/>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5" name="Google Shape;1545;p35"/>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6" name="Google Shape;1546;p35"/>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7" name="Google Shape;1547;p35"/>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8" name="Google Shape;1548;p35"/>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9" name="Google Shape;1549;p35"/>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0" name="Google Shape;1550;p35"/>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1" name="Google Shape;1551;p35"/>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2" name="Google Shape;1552;p35"/>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3" name="Google Shape;1553;p35"/>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4" name="Google Shape;1554;p35"/>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5" name="Google Shape;1555;p35"/>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6" name="Google Shape;1556;p35"/>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7" name="Google Shape;1557;p35"/>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8" name="Google Shape;1558;p35"/>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9" name="Google Shape;1559;p35"/>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0" name="Google Shape;1560;p35"/>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1" name="Google Shape;1561;p35"/>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2" name="Google Shape;1562;p35"/>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3" name="Google Shape;1563;p35"/>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4" name="Google Shape;1564;p35"/>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5" name="Google Shape;1565;p35"/>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6" name="Google Shape;1566;p35"/>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7" name="Google Shape;1567;p35"/>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8" name="Google Shape;1568;p35"/>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9" name="Google Shape;1569;p35"/>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0" name="Google Shape;1570;p35"/>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1" name="Google Shape;1571;p35"/>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572"/>
        <p:cNvGrpSpPr/>
        <p:nvPr/>
      </p:nvGrpSpPr>
      <p:grpSpPr>
        <a:xfrm>
          <a:off x="0" y="0"/>
          <a:ext cx="0" cy="0"/>
          <a:chOff x="0" y="0"/>
          <a:chExt cx="0" cy="0"/>
        </a:xfrm>
      </p:grpSpPr>
      <p:sp>
        <p:nvSpPr>
          <p:cNvPr id="1573" name="Google Shape;1573;p36"/>
          <p:cNvSpPr txBox="1">
            <a:spLocks noGrp="1"/>
          </p:cNvSpPr>
          <p:nvPr>
            <p:ph type="title" hasCustomPrompt="1"/>
          </p:nvPr>
        </p:nvSpPr>
        <p:spPr>
          <a:xfrm>
            <a:off x="945744" y="3246875"/>
            <a:ext cx="3741300" cy="834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8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74" name="Google Shape;1574;p36"/>
          <p:cNvSpPr txBox="1">
            <a:spLocks noGrp="1"/>
          </p:cNvSpPr>
          <p:nvPr>
            <p:ph type="title" idx="2" hasCustomPrompt="1"/>
          </p:nvPr>
        </p:nvSpPr>
        <p:spPr>
          <a:xfrm>
            <a:off x="945744" y="539500"/>
            <a:ext cx="3741300" cy="834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8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75" name="Google Shape;1575;p36"/>
          <p:cNvSpPr txBox="1">
            <a:spLocks noGrp="1"/>
          </p:cNvSpPr>
          <p:nvPr>
            <p:ph type="title" idx="3" hasCustomPrompt="1"/>
          </p:nvPr>
        </p:nvSpPr>
        <p:spPr>
          <a:xfrm>
            <a:off x="945744" y="1890906"/>
            <a:ext cx="3741300" cy="834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8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76" name="Google Shape;1576;p36"/>
          <p:cNvSpPr txBox="1">
            <a:spLocks noGrp="1"/>
          </p:cNvSpPr>
          <p:nvPr>
            <p:ph type="subTitle" idx="1"/>
          </p:nvPr>
        </p:nvSpPr>
        <p:spPr>
          <a:xfrm>
            <a:off x="945600" y="4081175"/>
            <a:ext cx="3741300" cy="361200"/>
          </a:xfrm>
          <a:prstGeom prst="rect">
            <a:avLst/>
          </a:prstGeom>
          <a:solidFill>
            <a:schemeClr val="accent3"/>
          </a:solidFill>
          <a:ln>
            <a:noFill/>
          </a:ln>
        </p:spPr>
        <p:txBody>
          <a:bodyPr spcFirstLastPara="1" wrap="square" lIns="91425" tIns="91425" rIns="91425" bIns="91425" anchor="ctr"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577" name="Google Shape;1577;p36"/>
          <p:cNvSpPr txBox="1">
            <a:spLocks noGrp="1"/>
          </p:cNvSpPr>
          <p:nvPr>
            <p:ph type="subTitle" idx="4"/>
          </p:nvPr>
        </p:nvSpPr>
        <p:spPr>
          <a:xfrm>
            <a:off x="945600" y="2725202"/>
            <a:ext cx="3741300" cy="361200"/>
          </a:xfrm>
          <a:prstGeom prst="rect">
            <a:avLst/>
          </a:prstGeom>
          <a:solidFill>
            <a:schemeClr val="accent3"/>
          </a:solidFill>
          <a:ln>
            <a:noFill/>
          </a:ln>
        </p:spPr>
        <p:txBody>
          <a:bodyPr spcFirstLastPara="1" wrap="square" lIns="91425" tIns="91425" rIns="91425" bIns="91425" anchor="ctr"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578" name="Google Shape;1578;p36"/>
          <p:cNvSpPr txBox="1">
            <a:spLocks noGrp="1"/>
          </p:cNvSpPr>
          <p:nvPr>
            <p:ph type="subTitle" idx="5"/>
          </p:nvPr>
        </p:nvSpPr>
        <p:spPr>
          <a:xfrm>
            <a:off x="945600" y="1373800"/>
            <a:ext cx="3741300" cy="361200"/>
          </a:xfrm>
          <a:prstGeom prst="rect">
            <a:avLst/>
          </a:prstGeom>
          <a:solidFill>
            <a:schemeClr val="accent3"/>
          </a:solidFill>
          <a:ln>
            <a:noFill/>
          </a:ln>
        </p:spPr>
        <p:txBody>
          <a:bodyPr spcFirstLastPara="1" wrap="square" lIns="91425" tIns="91425" rIns="91425" bIns="91425" anchor="ctr"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579" name="Google Shape;1579;p36"/>
          <p:cNvSpPr>
            <a:spLocks noGrp="1"/>
          </p:cNvSpPr>
          <p:nvPr>
            <p:ph type="pic" idx="6"/>
          </p:nvPr>
        </p:nvSpPr>
        <p:spPr>
          <a:xfrm>
            <a:off x="5203425" y="0"/>
            <a:ext cx="3940500" cy="4793700"/>
          </a:xfrm>
          <a:prstGeom prst="rect">
            <a:avLst/>
          </a:prstGeom>
          <a:noFill/>
          <a:ln>
            <a:noFill/>
          </a:ln>
        </p:spPr>
        <p:txBody>
          <a:bodyPr/>
          <a:lstStyle/>
          <a:p>
            <a:endParaRPr lang="en-US" dirty="0"/>
          </a:p>
        </p:txBody>
      </p:sp>
      <p:pic>
        <p:nvPicPr>
          <p:cNvPr id="1580" name="Google Shape;1580;p36"/>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581" name="Google Shape;1581;p36"/>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2" name="Google Shape;1582;p36"/>
          <p:cNvSpPr/>
          <p:nvPr/>
        </p:nvSpPr>
        <p:spPr>
          <a:xfrm>
            <a:off x="336016" y="23298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3" name="Google Shape;1583;p36"/>
          <p:cNvSpPr/>
          <p:nvPr/>
        </p:nvSpPr>
        <p:spPr>
          <a:xfrm>
            <a:off x="4466974" y="225423"/>
            <a:ext cx="496106" cy="15817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84" name="Google Shape;1584;p36"/>
          <p:cNvGrpSpPr/>
          <p:nvPr/>
        </p:nvGrpSpPr>
        <p:grpSpPr>
          <a:xfrm>
            <a:off x="-987336" y="1883844"/>
            <a:ext cx="1630728" cy="2909723"/>
            <a:chOff x="5068450" y="2312050"/>
            <a:chExt cx="1136000" cy="2026975"/>
          </a:xfrm>
        </p:grpSpPr>
        <p:sp>
          <p:nvSpPr>
            <p:cNvPr id="1585" name="Google Shape;1585;p36"/>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6" name="Google Shape;1586;p36"/>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7" name="Google Shape;1587;p36"/>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8" name="Google Shape;1588;p36"/>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9" name="Google Shape;1589;p36"/>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0" name="Google Shape;1590;p36"/>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1" name="Google Shape;1591;p36"/>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2" name="Google Shape;1592;p36"/>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3" name="Google Shape;1593;p36"/>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4" name="Google Shape;1594;p36"/>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5" name="Google Shape;1595;p36"/>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6" name="Google Shape;1596;p36"/>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7" name="Google Shape;1597;p36"/>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8" name="Google Shape;1598;p36"/>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9" name="Google Shape;1599;p36"/>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0" name="Google Shape;1600;p36"/>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1" name="Google Shape;1601;p36"/>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2" name="Google Shape;1602;p36"/>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3" name="Google Shape;1603;p36"/>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4" name="Google Shape;1604;p36"/>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5" name="Google Shape;1605;p36"/>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6" name="Google Shape;1606;p36"/>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7" name="Google Shape;1607;p36"/>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8" name="Google Shape;1608;p36"/>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9" name="Google Shape;1609;p36"/>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0" name="Google Shape;1610;p36"/>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1" name="Google Shape;1611;p36"/>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2" name="Google Shape;1612;p36"/>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3" name="Google Shape;1613;p36"/>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4" name="Google Shape;1614;p36"/>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5" name="Google Shape;1615;p36"/>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36"/>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7" name="Google Shape;1617;p36"/>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8" name="Google Shape;1618;p36"/>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9" name="Google Shape;1619;p36"/>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0" name="Google Shape;1620;p36"/>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1" name="Google Shape;1621;p36"/>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2" name="Google Shape;1622;p36"/>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3" name="Google Shape;1623;p36"/>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4" name="Google Shape;1624;p36"/>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5" name="Google Shape;1625;p36"/>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6" name="Google Shape;1626;p36"/>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7" name="Google Shape;1627;p36"/>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8" name="Google Shape;1628;p36"/>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9" name="Google Shape;1629;p36"/>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0" name="Google Shape;1630;p36"/>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1" name="Google Shape;1631;p36"/>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2" name="Google Shape;1632;p36"/>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3" name="Google Shape;1633;p36"/>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4" name="Google Shape;1634;p36"/>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5" name="Google Shape;1635;p36"/>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6" name="Google Shape;1636;p36"/>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7" name="Google Shape;1637;p36"/>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8" name="Google Shape;1638;p36"/>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9" name="Google Shape;1639;p36"/>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0" name="Google Shape;1640;p36"/>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1" name="Google Shape;1641;p36"/>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2" name="Google Shape;1642;p36"/>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36"/>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36"/>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36"/>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36"/>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36"/>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8" name="Google Shape;1648;p36"/>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9" name="Google Shape;1649;p36"/>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0" name="Google Shape;1650;p36"/>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1" name="Google Shape;1651;p36"/>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36"/>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36"/>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36"/>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5" name="Google Shape;1655;p36"/>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6" name="Google Shape;1656;p36"/>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7" name="Google Shape;1657;p36"/>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8" name="Google Shape;1658;p36"/>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9" name="Google Shape;1659;p36"/>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0" name="Google Shape;1660;p36"/>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CUSTOM_3_1_4_2">
    <p:spTree>
      <p:nvGrpSpPr>
        <p:cNvPr id="1" name="Shape 1661"/>
        <p:cNvGrpSpPr/>
        <p:nvPr/>
      </p:nvGrpSpPr>
      <p:grpSpPr>
        <a:xfrm>
          <a:off x="0" y="0"/>
          <a:ext cx="0" cy="0"/>
          <a:chOff x="0" y="0"/>
          <a:chExt cx="0" cy="0"/>
        </a:xfrm>
      </p:grpSpPr>
      <p:pic>
        <p:nvPicPr>
          <p:cNvPr id="1662" name="Google Shape;1662;p37"/>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663" name="Google Shape;1663;p37"/>
          <p:cNvSpPr txBox="1">
            <a:spLocks noGrp="1"/>
          </p:cNvSpPr>
          <p:nvPr>
            <p:ph type="subTitle" idx="1"/>
          </p:nvPr>
        </p:nvSpPr>
        <p:spPr>
          <a:xfrm>
            <a:off x="1247553" y="1563575"/>
            <a:ext cx="2358000" cy="42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664" name="Google Shape;1664;p37"/>
          <p:cNvSpPr txBox="1">
            <a:spLocks noGrp="1"/>
          </p:cNvSpPr>
          <p:nvPr>
            <p:ph type="subTitle" idx="2"/>
          </p:nvPr>
        </p:nvSpPr>
        <p:spPr>
          <a:xfrm>
            <a:off x="1247550" y="1923450"/>
            <a:ext cx="2358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65" name="Google Shape;1665;p37"/>
          <p:cNvSpPr txBox="1">
            <a:spLocks noGrp="1"/>
          </p:cNvSpPr>
          <p:nvPr>
            <p:ph type="subTitle" idx="3"/>
          </p:nvPr>
        </p:nvSpPr>
        <p:spPr>
          <a:xfrm>
            <a:off x="1247553" y="2820000"/>
            <a:ext cx="2358000" cy="426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666" name="Google Shape;1666;p37"/>
          <p:cNvSpPr txBox="1">
            <a:spLocks noGrp="1"/>
          </p:cNvSpPr>
          <p:nvPr>
            <p:ph type="subTitle" idx="4"/>
          </p:nvPr>
        </p:nvSpPr>
        <p:spPr>
          <a:xfrm>
            <a:off x="1247550" y="3179900"/>
            <a:ext cx="2358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67" name="Google Shape;1667;p37"/>
          <p:cNvSpPr txBox="1">
            <a:spLocks noGrp="1"/>
          </p:cNvSpPr>
          <p:nvPr>
            <p:ph type="subTitle" idx="5"/>
          </p:nvPr>
        </p:nvSpPr>
        <p:spPr>
          <a:xfrm>
            <a:off x="5538410" y="1563600"/>
            <a:ext cx="2358000" cy="42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668" name="Google Shape;1668;p37"/>
          <p:cNvSpPr txBox="1">
            <a:spLocks noGrp="1"/>
          </p:cNvSpPr>
          <p:nvPr>
            <p:ph type="subTitle" idx="6"/>
          </p:nvPr>
        </p:nvSpPr>
        <p:spPr>
          <a:xfrm>
            <a:off x="5538150" y="1923448"/>
            <a:ext cx="2358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69" name="Google Shape;1669;p37"/>
          <p:cNvSpPr txBox="1">
            <a:spLocks noGrp="1"/>
          </p:cNvSpPr>
          <p:nvPr>
            <p:ph type="subTitle" idx="7"/>
          </p:nvPr>
        </p:nvSpPr>
        <p:spPr>
          <a:xfrm>
            <a:off x="5538154" y="2821035"/>
            <a:ext cx="2358000" cy="426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670" name="Google Shape;1670;p37"/>
          <p:cNvSpPr txBox="1">
            <a:spLocks noGrp="1"/>
          </p:cNvSpPr>
          <p:nvPr>
            <p:ph type="subTitle" idx="8"/>
          </p:nvPr>
        </p:nvSpPr>
        <p:spPr>
          <a:xfrm>
            <a:off x="5538150" y="3179900"/>
            <a:ext cx="2358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71" name="Google Shape;1671;p3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Abhaya Libre"/>
              <a:buNone/>
              <a:defRPr/>
            </a:lvl1pPr>
            <a:lvl2pPr lvl="1" rtl="0">
              <a:spcBef>
                <a:spcPts val="0"/>
              </a:spcBef>
              <a:spcAft>
                <a:spcPts val="0"/>
              </a:spcAft>
              <a:buSzPts val="3500"/>
              <a:buFont typeface="Abhaya Libre"/>
              <a:buNone/>
              <a:defRPr sz="3500">
                <a:latin typeface="Abhaya Libre"/>
                <a:ea typeface="Abhaya Libre"/>
                <a:cs typeface="Abhaya Libre"/>
                <a:sym typeface="Abhaya Libre"/>
              </a:defRPr>
            </a:lvl2pPr>
            <a:lvl3pPr lvl="2" rtl="0">
              <a:spcBef>
                <a:spcPts val="0"/>
              </a:spcBef>
              <a:spcAft>
                <a:spcPts val="0"/>
              </a:spcAft>
              <a:buSzPts val="3500"/>
              <a:buFont typeface="Abhaya Libre"/>
              <a:buNone/>
              <a:defRPr sz="3500">
                <a:latin typeface="Abhaya Libre"/>
                <a:ea typeface="Abhaya Libre"/>
                <a:cs typeface="Abhaya Libre"/>
                <a:sym typeface="Abhaya Libre"/>
              </a:defRPr>
            </a:lvl3pPr>
            <a:lvl4pPr lvl="3" rtl="0">
              <a:spcBef>
                <a:spcPts val="0"/>
              </a:spcBef>
              <a:spcAft>
                <a:spcPts val="0"/>
              </a:spcAft>
              <a:buSzPts val="3500"/>
              <a:buFont typeface="Abhaya Libre"/>
              <a:buNone/>
              <a:defRPr sz="3500">
                <a:latin typeface="Abhaya Libre"/>
                <a:ea typeface="Abhaya Libre"/>
                <a:cs typeface="Abhaya Libre"/>
                <a:sym typeface="Abhaya Libre"/>
              </a:defRPr>
            </a:lvl4pPr>
            <a:lvl5pPr lvl="4" rtl="0">
              <a:spcBef>
                <a:spcPts val="0"/>
              </a:spcBef>
              <a:spcAft>
                <a:spcPts val="0"/>
              </a:spcAft>
              <a:buSzPts val="3500"/>
              <a:buFont typeface="Abhaya Libre"/>
              <a:buNone/>
              <a:defRPr sz="3500">
                <a:latin typeface="Abhaya Libre"/>
                <a:ea typeface="Abhaya Libre"/>
                <a:cs typeface="Abhaya Libre"/>
                <a:sym typeface="Abhaya Libre"/>
              </a:defRPr>
            </a:lvl5pPr>
            <a:lvl6pPr lvl="5" rtl="0">
              <a:spcBef>
                <a:spcPts val="0"/>
              </a:spcBef>
              <a:spcAft>
                <a:spcPts val="0"/>
              </a:spcAft>
              <a:buSzPts val="3500"/>
              <a:buFont typeface="Abhaya Libre"/>
              <a:buNone/>
              <a:defRPr sz="3500">
                <a:latin typeface="Abhaya Libre"/>
                <a:ea typeface="Abhaya Libre"/>
                <a:cs typeface="Abhaya Libre"/>
                <a:sym typeface="Abhaya Libre"/>
              </a:defRPr>
            </a:lvl6pPr>
            <a:lvl7pPr lvl="6" rtl="0">
              <a:spcBef>
                <a:spcPts val="0"/>
              </a:spcBef>
              <a:spcAft>
                <a:spcPts val="0"/>
              </a:spcAft>
              <a:buSzPts val="3500"/>
              <a:buFont typeface="Abhaya Libre"/>
              <a:buNone/>
              <a:defRPr sz="3500">
                <a:latin typeface="Abhaya Libre"/>
                <a:ea typeface="Abhaya Libre"/>
                <a:cs typeface="Abhaya Libre"/>
                <a:sym typeface="Abhaya Libre"/>
              </a:defRPr>
            </a:lvl7pPr>
            <a:lvl8pPr lvl="7" rtl="0">
              <a:spcBef>
                <a:spcPts val="0"/>
              </a:spcBef>
              <a:spcAft>
                <a:spcPts val="0"/>
              </a:spcAft>
              <a:buSzPts val="3500"/>
              <a:buFont typeface="Abhaya Libre"/>
              <a:buNone/>
              <a:defRPr sz="3500">
                <a:latin typeface="Abhaya Libre"/>
                <a:ea typeface="Abhaya Libre"/>
                <a:cs typeface="Abhaya Libre"/>
                <a:sym typeface="Abhaya Libre"/>
              </a:defRPr>
            </a:lvl8pPr>
            <a:lvl9pPr lvl="8" rtl="0">
              <a:spcBef>
                <a:spcPts val="0"/>
              </a:spcBef>
              <a:spcAft>
                <a:spcPts val="0"/>
              </a:spcAft>
              <a:buSzPts val="3500"/>
              <a:buFont typeface="Abhaya Libre"/>
              <a:buNone/>
              <a:defRPr sz="3500">
                <a:latin typeface="Abhaya Libre"/>
                <a:ea typeface="Abhaya Libre"/>
                <a:cs typeface="Abhaya Libre"/>
                <a:sym typeface="Abhaya Libre"/>
              </a:defRPr>
            </a:lvl9pPr>
          </a:lstStyle>
          <a:p>
            <a:endParaRPr/>
          </a:p>
        </p:txBody>
      </p:sp>
      <p:sp>
        <p:nvSpPr>
          <p:cNvPr id="1672" name="Google Shape;1672;p37"/>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3" name="Google Shape;1673;p37"/>
          <p:cNvGrpSpPr/>
          <p:nvPr/>
        </p:nvGrpSpPr>
        <p:grpSpPr>
          <a:xfrm>
            <a:off x="-856422" y="1591308"/>
            <a:ext cx="1792608" cy="3198567"/>
            <a:chOff x="5068450" y="2312050"/>
            <a:chExt cx="1136000" cy="2026975"/>
          </a:xfrm>
        </p:grpSpPr>
        <p:sp>
          <p:nvSpPr>
            <p:cNvPr id="1674" name="Google Shape;1674;p37"/>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5" name="Google Shape;1675;p37"/>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6" name="Google Shape;1676;p37"/>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7" name="Google Shape;1677;p37"/>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8" name="Google Shape;1678;p37"/>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9" name="Google Shape;1679;p37"/>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37"/>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7"/>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7"/>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7"/>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 name="Google Shape;1684;p37"/>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 name="Google Shape;1685;p37"/>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 name="Google Shape;1686;p37"/>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 name="Google Shape;1687;p37"/>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7"/>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7"/>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7"/>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 name="Google Shape;1691;p37"/>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 name="Google Shape;1692;p37"/>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 name="Google Shape;1693;p37"/>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 name="Google Shape;1694;p37"/>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 name="Google Shape;1695;p37"/>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 name="Google Shape;1696;p37"/>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 name="Google Shape;1697;p37"/>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 name="Google Shape;1698;p37"/>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 name="Google Shape;1699;p37"/>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 name="Google Shape;1700;p37"/>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 name="Google Shape;1701;p37"/>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 name="Google Shape;1702;p37"/>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 name="Google Shape;1703;p37"/>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 name="Google Shape;1704;p37"/>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 name="Google Shape;1705;p37"/>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 name="Google Shape;1706;p37"/>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 name="Google Shape;1707;p37"/>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 name="Google Shape;1708;p37"/>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 name="Google Shape;1709;p37"/>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 name="Google Shape;1710;p37"/>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 name="Google Shape;1711;p37"/>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 name="Google Shape;1712;p37"/>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 name="Google Shape;1713;p37"/>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 name="Google Shape;1714;p37"/>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 name="Google Shape;1715;p37"/>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 name="Google Shape;1716;p37"/>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 name="Google Shape;1717;p37"/>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 name="Google Shape;1718;p37"/>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 name="Google Shape;1719;p37"/>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 name="Google Shape;1720;p37"/>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 name="Google Shape;1721;p37"/>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 name="Google Shape;1722;p37"/>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 name="Google Shape;1723;p37"/>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 name="Google Shape;1724;p37"/>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 name="Google Shape;1725;p37"/>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37"/>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37"/>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 name="Google Shape;1728;p37"/>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 name="Google Shape;1729;p37"/>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 name="Google Shape;1730;p37"/>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 name="Google Shape;1731;p37"/>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 name="Google Shape;1732;p37"/>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 name="Google Shape;1733;p37"/>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 name="Google Shape;1734;p37"/>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 name="Google Shape;1735;p37"/>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 name="Google Shape;1736;p37"/>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 name="Google Shape;1737;p37"/>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 name="Google Shape;1738;p37"/>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 name="Google Shape;1739;p37"/>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 name="Google Shape;1740;p37"/>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 name="Google Shape;1741;p37"/>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 name="Google Shape;1742;p37"/>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 name="Google Shape;1743;p37"/>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 name="Google Shape;1744;p37"/>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 name="Google Shape;1745;p37"/>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 name="Google Shape;1746;p37"/>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 name="Google Shape;1747;p37"/>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37"/>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 name="Google Shape;1749;p37"/>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50" name="Google Shape;1750;p37"/>
          <p:cNvSpPr/>
          <p:nvPr/>
        </p:nvSpPr>
        <p:spPr>
          <a:xfrm>
            <a:off x="850800" y="4616475"/>
            <a:ext cx="420450" cy="190525"/>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 name="Google Shape;1751;p37"/>
          <p:cNvSpPr/>
          <p:nvPr/>
        </p:nvSpPr>
        <p:spPr>
          <a:xfrm>
            <a:off x="469625" y="4510475"/>
            <a:ext cx="680475" cy="308300"/>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 name="Google Shape;1752;p37"/>
          <p:cNvSpPr/>
          <p:nvPr/>
        </p:nvSpPr>
        <p:spPr>
          <a:xfrm>
            <a:off x="469616" y="539488"/>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 name="Google Shape;1753;p37"/>
          <p:cNvSpPr/>
          <p:nvPr/>
        </p:nvSpPr>
        <p:spPr>
          <a:xfrm>
            <a:off x="7971824" y="122149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54" name="Google Shape;1754;p37"/>
          <p:cNvGrpSpPr/>
          <p:nvPr/>
        </p:nvGrpSpPr>
        <p:grpSpPr>
          <a:xfrm flipH="1">
            <a:off x="8410737" y="4050202"/>
            <a:ext cx="632064" cy="766395"/>
            <a:chOff x="1848175" y="3271275"/>
            <a:chExt cx="694500" cy="842100"/>
          </a:xfrm>
        </p:grpSpPr>
        <p:sp>
          <p:nvSpPr>
            <p:cNvPr id="1755" name="Google Shape;1755;p37"/>
            <p:cNvSpPr/>
            <p:nvPr/>
          </p:nvSpPr>
          <p:spPr>
            <a:xfrm>
              <a:off x="1848175" y="3271275"/>
              <a:ext cx="574150" cy="842100"/>
            </a:xfrm>
            <a:custGeom>
              <a:avLst/>
              <a:gdLst/>
              <a:ahLst/>
              <a:cxnLst/>
              <a:rect l="l" t="t" r="r" b="b"/>
              <a:pathLst>
                <a:path w="22966" h="33684" extrusionOk="0">
                  <a:moveTo>
                    <a:pt x="12058" y="9585"/>
                  </a:moveTo>
                  <a:lnTo>
                    <a:pt x="18719" y="10181"/>
                  </a:lnTo>
                  <a:lnTo>
                    <a:pt x="19795" y="12464"/>
                  </a:lnTo>
                  <a:lnTo>
                    <a:pt x="19737" y="13948"/>
                  </a:lnTo>
                  <a:lnTo>
                    <a:pt x="18239" y="14457"/>
                  </a:lnTo>
                  <a:lnTo>
                    <a:pt x="15708" y="17278"/>
                  </a:lnTo>
                  <a:lnTo>
                    <a:pt x="13905" y="17089"/>
                  </a:lnTo>
                  <a:cubicBezTo>
                    <a:pt x="13905" y="17089"/>
                    <a:pt x="12160" y="15533"/>
                    <a:pt x="12058" y="15228"/>
                  </a:cubicBezTo>
                  <a:cubicBezTo>
                    <a:pt x="11942" y="14937"/>
                    <a:pt x="11854" y="13846"/>
                    <a:pt x="11796" y="13628"/>
                  </a:cubicBezTo>
                  <a:cubicBezTo>
                    <a:pt x="11738" y="13424"/>
                    <a:pt x="10894" y="12232"/>
                    <a:pt x="10778" y="11810"/>
                  </a:cubicBezTo>
                  <a:cubicBezTo>
                    <a:pt x="10662" y="11388"/>
                    <a:pt x="12058" y="9585"/>
                    <a:pt x="12058" y="9585"/>
                  </a:cubicBezTo>
                  <a:close/>
                  <a:moveTo>
                    <a:pt x="16407" y="0"/>
                  </a:moveTo>
                  <a:lnTo>
                    <a:pt x="14429" y="1396"/>
                  </a:lnTo>
                  <a:lnTo>
                    <a:pt x="13280" y="1396"/>
                  </a:lnTo>
                  <a:lnTo>
                    <a:pt x="11680" y="6908"/>
                  </a:lnTo>
                  <a:lnTo>
                    <a:pt x="8844" y="8421"/>
                  </a:lnTo>
                  <a:lnTo>
                    <a:pt x="1" y="7287"/>
                  </a:lnTo>
                  <a:lnTo>
                    <a:pt x="1165" y="33640"/>
                  </a:lnTo>
                  <a:lnTo>
                    <a:pt x="6095" y="33684"/>
                  </a:lnTo>
                  <a:lnTo>
                    <a:pt x="22297" y="16377"/>
                  </a:lnTo>
                  <a:lnTo>
                    <a:pt x="22966" y="6414"/>
                  </a:lnTo>
                  <a:lnTo>
                    <a:pt x="19388" y="6021"/>
                  </a:lnTo>
                  <a:lnTo>
                    <a:pt x="18661" y="7476"/>
                  </a:lnTo>
                  <a:lnTo>
                    <a:pt x="16407" y="7548"/>
                  </a:lnTo>
                  <a:lnTo>
                    <a:pt x="16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 name="Google Shape;1756;p37"/>
            <p:cNvSpPr/>
            <p:nvPr/>
          </p:nvSpPr>
          <p:spPr>
            <a:xfrm>
              <a:off x="1959450" y="3535600"/>
              <a:ext cx="583225" cy="576700"/>
            </a:xfrm>
            <a:custGeom>
              <a:avLst/>
              <a:gdLst/>
              <a:ahLst/>
              <a:cxnLst/>
              <a:rect l="l" t="t" r="r" b="b"/>
              <a:pathLst>
                <a:path w="23329" h="23068" extrusionOk="0">
                  <a:moveTo>
                    <a:pt x="9978" y="9541"/>
                  </a:moveTo>
                  <a:lnTo>
                    <a:pt x="9978" y="14268"/>
                  </a:lnTo>
                  <a:lnTo>
                    <a:pt x="5236" y="14268"/>
                  </a:lnTo>
                  <a:lnTo>
                    <a:pt x="5236" y="9541"/>
                  </a:lnTo>
                  <a:close/>
                  <a:moveTo>
                    <a:pt x="20173" y="1"/>
                  </a:moveTo>
                  <a:lnTo>
                    <a:pt x="16028" y="4233"/>
                  </a:lnTo>
                  <a:lnTo>
                    <a:pt x="11141" y="5062"/>
                  </a:lnTo>
                  <a:lnTo>
                    <a:pt x="9018" y="1746"/>
                  </a:lnTo>
                  <a:lnTo>
                    <a:pt x="2967" y="5207"/>
                  </a:lnTo>
                  <a:lnTo>
                    <a:pt x="0" y="4233"/>
                  </a:lnTo>
                  <a:lnTo>
                    <a:pt x="640" y="23067"/>
                  </a:lnTo>
                  <a:lnTo>
                    <a:pt x="8800" y="23067"/>
                  </a:lnTo>
                  <a:lnTo>
                    <a:pt x="8800" y="17846"/>
                  </a:lnTo>
                  <a:lnTo>
                    <a:pt x="14021" y="17846"/>
                  </a:lnTo>
                  <a:lnTo>
                    <a:pt x="14021" y="23067"/>
                  </a:lnTo>
                  <a:lnTo>
                    <a:pt x="21351" y="23067"/>
                  </a:lnTo>
                  <a:lnTo>
                    <a:pt x="23329" y="6095"/>
                  </a:lnTo>
                  <a:lnTo>
                    <a:pt x="201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 name="Google Shape;1757;p37"/>
            <p:cNvSpPr/>
            <p:nvPr/>
          </p:nvSpPr>
          <p:spPr>
            <a:xfrm>
              <a:off x="1970725" y="3920650"/>
              <a:ext cx="85100" cy="64750"/>
            </a:xfrm>
            <a:custGeom>
              <a:avLst/>
              <a:gdLst/>
              <a:ahLst/>
              <a:cxnLst/>
              <a:rect l="l" t="t" r="r" b="b"/>
              <a:pathLst>
                <a:path w="3404" h="2590" extrusionOk="0">
                  <a:moveTo>
                    <a:pt x="0" y="2313"/>
                  </a:moveTo>
                  <a:lnTo>
                    <a:pt x="1775" y="364"/>
                  </a:lnTo>
                  <a:lnTo>
                    <a:pt x="3404" y="1"/>
                  </a:lnTo>
                  <a:lnTo>
                    <a:pt x="1862" y="553"/>
                  </a:lnTo>
                  <a:lnTo>
                    <a:pt x="15" y="259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 name="Google Shape;1758;p37"/>
            <p:cNvSpPr/>
            <p:nvPr/>
          </p:nvSpPr>
          <p:spPr>
            <a:xfrm>
              <a:off x="2237975" y="3535600"/>
              <a:ext cx="225800" cy="126550"/>
            </a:xfrm>
            <a:custGeom>
              <a:avLst/>
              <a:gdLst/>
              <a:ahLst/>
              <a:cxnLst/>
              <a:rect l="l" t="t" r="r" b="b"/>
              <a:pathLst>
                <a:path w="9032" h="5062" extrusionOk="0">
                  <a:moveTo>
                    <a:pt x="9032" y="1"/>
                  </a:moveTo>
                  <a:lnTo>
                    <a:pt x="7374" y="1"/>
                  </a:lnTo>
                  <a:lnTo>
                    <a:pt x="4465" y="4306"/>
                  </a:lnTo>
                  <a:lnTo>
                    <a:pt x="0" y="5062"/>
                  </a:lnTo>
                  <a:lnTo>
                    <a:pt x="4887" y="423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 name="Google Shape;1759;p37"/>
            <p:cNvSpPr/>
            <p:nvPr/>
          </p:nvSpPr>
          <p:spPr>
            <a:xfrm>
              <a:off x="1959450" y="3571225"/>
              <a:ext cx="225450" cy="94575"/>
            </a:xfrm>
            <a:custGeom>
              <a:avLst/>
              <a:gdLst/>
              <a:ahLst/>
              <a:cxnLst/>
              <a:rect l="l" t="t" r="r" b="b"/>
              <a:pathLst>
                <a:path w="9018" h="3783" extrusionOk="0">
                  <a:moveTo>
                    <a:pt x="9018" y="321"/>
                  </a:moveTo>
                  <a:lnTo>
                    <a:pt x="8378" y="1"/>
                  </a:lnTo>
                  <a:lnTo>
                    <a:pt x="2735" y="3361"/>
                  </a:lnTo>
                  <a:lnTo>
                    <a:pt x="0" y="2808"/>
                  </a:lnTo>
                  <a:lnTo>
                    <a:pt x="2967" y="378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1 ">
  <p:cSld name="CUSTOM_3_1_4_2_1_1">
    <p:spTree>
      <p:nvGrpSpPr>
        <p:cNvPr id="1" name="Shape 1760"/>
        <p:cNvGrpSpPr/>
        <p:nvPr/>
      </p:nvGrpSpPr>
      <p:grpSpPr>
        <a:xfrm>
          <a:off x="0" y="0"/>
          <a:ext cx="0" cy="0"/>
          <a:chOff x="0" y="0"/>
          <a:chExt cx="0" cy="0"/>
        </a:xfrm>
      </p:grpSpPr>
      <p:pic>
        <p:nvPicPr>
          <p:cNvPr id="1761" name="Google Shape;1761;p38"/>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762" name="Google Shape;1762;p38"/>
          <p:cNvSpPr txBox="1">
            <a:spLocks noGrp="1"/>
          </p:cNvSpPr>
          <p:nvPr>
            <p:ph type="subTitle" idx="1"/>
          </p:nvPr>
        </p:nvSpPr>
        <p:spPr>
          <a:xfrm>
            <a:off x="1604312" y="1216425"/>
            <a:ext cx="6818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63" name="Google Shape;1763;p38"/>
          <p:cNvSpPr txBox="1">
            <a:spLocks noGrp="1"/>
          </p:cNvSpPr>
          <p:nvPr>
            <p:ph type="subTitle" idx="2"/>
          </p:nvPr>
        </p:nvSpPr>
        <p:spPr>
          <a:xfrm>
            <a:off x="1604315" y="1587825"/>
            <a:ext cx="6818100" cy="37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64" name="Google Shape;1764;p38"/>
          <p:cNvSpPr txBox="1">
            <a:spLocks noGrp="1"/>
          </p:cNvSpPr>
          <p:nvPr>
            <p:ph type="subTitle" idx="3"/>
          </p:nvPr>
        </p:nvSpPr>
        <p:spPr>
          <a:xfrm>
            <a:off x="1604898" y="3778125"/>
            <a:ext cx="6818100" cy="371400"/>
          </a:xfrm>
          <a:prstGeom prst="rect">
            <a:avLst/>
          </a:prstGeom>
        </p:spPr>
        <p:txBody>
          <a:bodyPr spcFirstLastPara="1" wrap="square" lIns="91425" tIns="91425" rIns="91425" bIns="91425" anchor="b" anchorCtr="0">
            <a:noAutofit/>
          </a:bodyPr>
          <a:lstStyle>
            <a:lvl1pPr marR="38100" lvl="0" rtl="0">
              <a:lnSpc>
                <a:spcPct val="128571"/>
              </a:lnSpc>
              <a:spcBef>
                <a:spcPts val="0"/>
              </a:spcBef>
              <a:spcAft>
                <a:spcPts val="0"/>
              </a:spcAft>
              <a:buNone/>
              <a:defRPr sz="1400" b="1">
                <a:latin typeface="Michroma"/>
                <a:ea typeface="Michroma"/>
                <a:cs typeface="Michroma"/>
                <a:sym typeface="Michroma"/>
              </a:defRPr>
            </a:lvl1pPr>
            <a:lvl2pPr marR="38100" lvl="1" rtl="0">
              <a:lnSpc>
                <a:spcPct val="128571"/>
              </a:lnSpc>
              <a:spcBef>
                <a:spcPts val="0"/>
              </a:spcBef>
              <a:spcAft>
                <a:spcPts val="0"/>
              </a:spcAft>
              <a:buNone/>
              <a:defRPr sz="1400" b="1">
                <a:latin typeface="Michroma"/>
                <a:ea typeface="Michroma"/>
                <a:cs typeface="Michroma"/>
                <a:sym typeface="Michroma"/>
              </a:defRPr>
            </a:lvl2pPr>
            <a:lvl3pPr marR="38100" lvl="2" rtl="0">
              <a:lnSpc>
                <a:spcPct val="128571"/>
              </a:lnSpc>
              <a:spcBef>
                <a:spcPts val="0"/>
              </a:spcBef>
              <a:spcAft>
                <a:spcPts val="0"/>
              </a:spcAft>
              <a:buNone/>
              <a:defRPr sz="1400" b="1">
                <a:latin typeface="Michroma"/>
                <a:ea typeface="Michroma"/>
                <a:cs typeface="Michroma"/>
                <a:sym typeface="Michroma"/>
              </a:defRPr>
            </a:lvl3pPr>
            <a:lvl4pPr marR="38100" lvl="3" rtl="0">
              <a:lnSpc>
                <a:spcPct val="128571"/>
              </a:lnSpc>
              <a:spcBef>
                <a:spcPts val="0"/>
              </a:spcBef>
              <a:spcAft>
                <a:spcPts val="0"/>
              </a:spcAft>
              <a:buNone/>
              <a:defRPr sz="1400" b="1">
                <a:latin typeface="Michroma"/>
                <a:ea typeface="Michroma"/>
                <a:cs typeface="Michroma"/>
                <a:sym typeface="Michroma"/>
              </a:defRPr>
            </a:lvl4pPr>
            <a:lvl5pPr marR="38100" lvl="4" rtl="0">
              <a:lnSpc>
                <a:spcPct val="128571"/>
              </a:lnSpc>
              <a:spcBef>
                <a:spcPts val="0"/>
              </a:spcBef>
              <a:spcAft>
                <a:spcPts val="0"/>
              </a:spcAft>
              <a:buNone/>
              <a:defRPr sz="1400" b="1">
                <a:latin typeface="Michroma"/>
                <a:ea typeface="Michroma"/>
                <a:cs typeface="Michroma"/>
                <a:sym typeface="Michroma"/>
              </a:defRPr>
            </a:lvl5pPr>
            <a:lvl6pPr marR="38100" lvl="5" rtl="0">
              <a:lnSpc>
                <a:spcPct val="128571"/>
              </a:lnSpc>
              <a:spcBef>
                <a:spcPts val="0"/>
              </a:spcBef>
              <a:spcAft>
                <a:spcPts val="0"/>
              </a:spcAft>
              <a:buNone/>
              <a:defRPr sz="1400" b="1">
                <a:latin typeface="Michroma"/>
                <a:ea typeface="Michroma"/>
                <a:cs typeface="Michroma"/>
                <a:sym typeface="Michroma"/>
              </a:defRPr>
            </a:lvl6pPr>
            <a:lvl7pPr marR="38100" lvl="6" rtl="0">
              <a:lnSpc>
                <a:spcPct val="128571"/>
              </a:lnSpc>
              <a:spcBef>
                <a:spcPts val="0"/>
              </a:spcBef>
              <a:spcAft>
                <a:spcPts val="0"/>
              </a:spcAft>
              <a:buNone/>
              <a:defRPr sz="1400" b="1">
                <a:latin typeface="Michroma"/>
                <a:ea typeface="Michroma"/>
                <a:cs typeface="Michroma"/>
                <a:sym typeface="Michroma"/>
              </a:defRPr>
            </a:lvl7pPr>
            <a:lvl8pPr marR="38100" lvl="7" rtl="0">
              <a:lnSpc>
                <a:spcPct val="128571"/>
              </a:lnSpc>
              <a:spcBef>
                <a:spcPts val="0"/>
              </a:spcBef>
              <a:spcAft>
                <a:spcPts val="0"/>
              </a:spcAft>
              <a:buNone/>
              <a:defRPr sz="1400" b="1">
                <a:latin typeface="Michroma"/>
                <a:ea typeface="Michroma"/>
                <a:cs typeface="Michroma"/>
                <a:sym typeface="Michroma"/>
              </a:defRPr>
            </a:lvl8pPr>
            <a:lvl9pPr marR="38100" lvl="8" rtl="0">
              <a:lnSpc>
                <a:spcPct val="128571"/>
              </a:lnSpc>
              <a:spcBef>
                <a:spcPts val="0"/>
              </a:spcBef>
              <a:spcAft>
                <a:spcPts val="0"/>
              </a:spcAft>
              <a:buNone/>
              <a:defRPr sz="1400" b="1">
                <a:latin typeface="Michroma"/>
                <a:ea typeface="Michroma"/>
                <a:cs typeface="Michroma"/>
                <a:sym typeface="Michroma"/>
              </a:defRPr>
            </a:lvl9pPr>
          </a:lstStyle>
          <a:p>
            <a:endParaRPr/>
          </a:p>
        </p:txBody>
      </p:sp>
      <p:sp>
        <p:nvSpPr>
          <p:cNvPr id="1765" name="Google Shape;1765;p38"/>
          <p:cNvSpPr txBox="1">
            <a:spLocks noGrp="1"/>
          </p:cNvSpPr>
          <p:nvPr>
            <p:ph type="subTitle" idx="4"/>
          </p:nvPr>
        </p:nvSpPr>
        <p:spPr>
          <a:xfrm>
            <a:off x="1606072" y="4149525"/>
            <a:ext cx="6818100" cy="37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66" name="Google Shape;1766;p38"/>
          <p:cNvSpPr txBox="1">
            <a:spLocks noGrp="1"/>
          </p:cNvSpPr>
          <p:nvPr>
            <p:ph type="subTitle" idx="5"/>
          </p:nvPr>
        </p:nvSpPr>
        <p:spPr>
          <a:xfrm>
            <a:off x="1604315" y="2070325"/>
            <a:ext cx="6818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67" name="Google Shape;1767;p38"/>
          <p:cNvSpPr txBox="1">
            <a:spLocks noGrp="1"/>
          </p:cNvSpPr>
          <p:nvPr>
            <p:ph type="subTitle" idx="6"/>
          </p:nvPr>
        </p:nvSpPr>
        <p:spPr>
          <a:xfrm>
            <a:off x="1604315" y="2441725"/>
            <a:ext cx="6818100" cy="37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68" name="Google Shape;1768;p38"/>
          <p:cNvSpPr txBox="1">
            <a:spLocks noGrp="1"/>
          </p:cNvSpPr>
          <p:nvPr>
            <p:ph type="subTitle" idx="7"/>
          </p:nvPr>
        </p:nvSpPr>
        <p:spPr>
          <a:xfrm>
            <a:off x="1605450" y="2924225"/>
            <a:ext cx="6818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69" name="Google Shape;1769;p38"/>
          <p:cNvSpPr txBox="1">
            <a:spLocks noGrp="1"/>
          </p:cNvSpPr>
          <p:nvPr>
            <p:ph type="subTitle" idx="8"/>
          </p:nvPr>
        </p:nvSpPr>
        <p:spPr>
          <a:xfrm>
            <a:off x="1605486" y="3295625"/>
            <a:ext cx="6818100" cy="37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70" name="Google Shape;1770;p3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Abhaya Libre"/>
              <a:buNone/>
              <a:defRPr/>
            </a:lvl1pPr>
            <a:lvl2pPr lvl="1" rtl="0">
              <a:spcBef>
                <a:spcPts val="0"/>
              </a:spcBef>
              <a:spcAft>
                <a:spcPts val="0"/>
              </a:spcAft>
              <a:buSzPts val="3500"/>
              <a:buFont typeface="Abhaya Libre"/>
              <a:buNone/>
              <a:defRPr sz="3500">
                <a:latin typeface="Abhaya Libre"/>
                <a:ea typeface="Abhaya Libre"/>
                <a:cs typeface="Abhaya Libre"/>
                <a:sym typeface="Abhaya Libre"/>
              </a:defRPr>
            </a:lvl2pPr>
            <a:lvl3pPr lvl="2" rtl="0">
              <a:spcBef>
                <a:spcPts val="0"/>
              </a:spcBef>
              <a:spcAft>
                <a:spcPts val="0"/>
              </a:spcAft>
              <a:buSzPts val="3500"/>
              <a:buFont typeface="Abhaya Libre"/>
              <a:buNone/>
              <a:defRPr sz="3500">
                <a:latin typeface="Abhaya Libre"/>
                <a:ea typeface="Abhaya Libre"/>
                <a:cs typeface="Abhaya Libre"/>
                <a:sym typeface="Abhaya Libre"/>
              </a:defRPr>
            </a:lvl3pPr>
            <a:lvl4pPr lvl="3" rtl="0">
              <a:spcBef>
                <a:spcPts val="0"/>
              </a:spcBef>
              <a:spcAft>
                <a:spcPts val="0"/>
              </a:spcAft>
              <a:buSzPts val="3500"/>
              <a:buFont typeface="Abhaya Libre"/>
              <a:buNone/>
              <a:defRPr sz="3500">
                <a:latin typeface="Abhaya Libre"/>
                <a:ea typeface="Abhaya Libre"/>
                <a:cs typeface="Abhaya Libre"/>
                <a:sym typeface="Abhaya Libre"/>
              </a:defRPr>
            </a:lvl4pPr>
            <a:lvl5pPr lvl="4" rtl="0">
              <a:spcBef>
                <a:spcPts val="0"/>
              </a:spcBef>
              <a:spcAft>
                <a:spcPts val="0"/>
              </a:spcAft>
              <a:buSzPts val="3500"/>
              <a:buFont typeface="Abhaya Libre"/>
              <a:buNone/>
              <a:defRPr sz="3500">
                <a:latin typeface="Abhaya Libre"/>
                <a:ea typeface="Abhaya Libre"/>
                <a:cs typeface="Abhaya Libre"/>
                <a:sym typeface="Abhaya Libre"/>
              </a:defRPr>
            </a:lvl5pPr>
            <a:lvl6pPr lvl="5" rtl="0">
              <a:spcBef>
                <a:spcPts val="0"/>
              </a:spcBef>
              <a:spcAft>
                <a:spcPts val="0"/>
              </a:spcAft>
              <a:buSzPts val="3500"/>
              <a:buFont typeface="Abhaya Libre"/>
              <a:buNone/>
              <a:defRPr sz="3500">
                <a:latin typeface="Abhaya Libre"/>
                <a:ea typeface="Abhaya Libre"/>
                <a:cs typeface="Abhaya Libre"/>
                <a:sym typeface="Abhaya Libre"/>
              </a:defRPr>
            </a:lvl6pPr>
            <a:lvl7pPr lvl="6" rtl="0">
              <a:spcBef>
                <a:spcPts val="0"/>
              </a:spcBef>
              <a:spcAft>
                <a:spcPts val="0"/>
              </a:spcAft>
              <a:buSzPts val="3500"/>
              <a:buFont typeface="Abhaya Libre"/>
              <a:buNone/>
              <a:defRPr sz="3500">
                <a:latin typeface="Abhaya Libre"/>
                <a:ea typeface="Abhaya Libre"/>
                <a:cs typeface="Abhaya Libre"/>
                <a:sym typeface="Abhaya Libre"/>
              </a:defRPr>
            </a:lvl7pPr>
            <a:lvl8pPr lvl="7" rtl="0">
              <a:spcBef>
                <a:spcPts val="0"/>
              </a:spcBef>
              <a:spcAft>
                <a:spcPts val="0"/>
              </a:spcAft>
              <a:buSzPts val="3500"/>
              <a:buFont typeface="Abhaya Libre"/>
              <a:buNone/>
              <a:defRPr sz="3500">
                <a:latin typeface="Abhaya Libre"/>
                <a:ea typeface="Abhaya Libre"/>
                <a:cs typeface="Abhaya Libre"/>
                <a:sym typeface="Abhaya Libre"/>
              </a:defRPr>
            </a:lvl8pPr>
            <a:lvl9pPr lvl="8" rtl="0">
              <a:spcBef>
                <a:spcPts val="0"/>
              </a:spcBef>
              <a:spcAft>
                <a:spcPts val="0"/>
              </a:spcAft>
              <a:buSzPts val="3500"/>
              <a:buFont typeface="Abhaya Libre"/>
              <a:buNone/>
              <a:defRPr sz="3500">
                <a:latin typeface="Abhaya Libre"/>
                <a:ea typeface="Abhaya Libre"/>
                <a:cs typeface="Abhaya Libre"/>
                <a:sym typeface="Abhaya Libre"/>
              </a:defRPr>
            </a:lvl9pPr>
          </a:lstStyle>
          <a:p>
            <a:endParaRPr/>
          </a:p>
        </p:txBody>
      </p:sp>
      <p:sp>
        <p:nvSpPr>
          <p:cNvPr id="1771" name="Google Shape;1771;p38"/>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 name="Google Shape;1772;p38"/>
          <p:cNvSpPr/>
          <p:nvPr/>
        </p:nvSpPr>
        <p:spPr>
          <a:xfrm>
            <a:off x="260399" y="25629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 name="Google Shape;1773;p38"/>
          <p:cNvSpPr/>
          <p:nvPr/>
        </p:nvSpPr>
        <p:spPr>
          <a:xfrm>
            <a:off x="8135024" y="325473"/>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 name="Google Shape;1774;p38"/>
          <p:cNvSpPr/>
          <p:nvPr/>
        </p:nvSpPr>
        <p:spPr>
          <a:xfrm>
            <a:off x="72950" y="4485275"/>
            <a:ext cx="680475" cy="308300"/>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 name="Google Shape;1775;p38"/>
          <p:cNvSpPr/>
          <p:nvPr/>
        </p:nvSpPr>
        <p:spPr>
          <a:xfrm>
            <a:off x="624750" y="4638400"/>
            <a:ext cx="420450" cy="190525"/>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CUSTOM_4_1_1_1">
    <p:spTree>
      <p:nvGrpSpPr>
        <p:cNvPr id="1" name="Shape 1776"/>
        <p:cNvGrpSpPr/>
        <p:nvPr/>
      </p:nvGrpSpPr>
      <p:grpSpPr>
        <a:xfrm>
          <a:off x="0" y="0"/>
          <a:ext cx="0" cy="0"/>
          <a:chOff x="0" y="0"/>
          <a:chExt cx="0" cy="0"/>
        </a:xfrm>
      </p:grpSpPr>
      <p:pic>
        <p:nvPicPr>
          <p:cNvPr id="1777" name="Google Shape;1777;p39"/>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778" name="Google Shape;1778;p39"/>
          <p:cNvSpPr txBox="1">
            <a:spLocks noGrp="1"/>
          </p:cNvSpPr>
          <p:nvPr>
            <p:ph type="subTitle" idx="1"/>
          </p:nvPr>
        </p:nvSpPr>
        <p:spPr>
          <a:xfrm>
            <a:off x="3496625" y="3599861"/>
            <a:ext cx="21507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79" name="Google Shape;1779;p39"/>
          <p:cNvSpPr txBox="1">
            <a:spLocks noGrp="1"/>
          </p:cNvSpPr>
          <p:nvPr>
            <p:ph type="subTitle" idx="2"/>
          </p:nvPr>
        </p:nvSpPr>
        <p:spPr>
          <a:xfrm>
            <a:off x="3496625" y="3915099"/>
            <a:ext cx="21507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80" name="Google Shape;1780;p39"/>
          <p:cNvSpPr txBox="1">
            <a:spLocks noGrp="1"/>
          </p:cNvSpPr>
          <p:nvPr>
            <p:ph type="subTitle" idx="3"/>
          </p:nvPr>
        </p:nvSpPr>
        <p:spPr>
          <a:xfrm>
            <a:off x="3496625" y="1942650"/>
            <a:ext cx="21507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81" name="Google Shape;1781;p39"/>
          <p:cNvSpPr txBox="1">
            <a:spLocks noGrp="1"/>
          </p:cNvSpPr>
          <p:nvPr>
            <p:ph type="subTitle" idx="4"/>
          </p:nvPr>
        </p:nvSpPr>
        <p:spPr>
          <a:xfrm>
            <a:off x="3496625" y="2257877"/>
            <a:ext cx="2150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82" name="Google Shape;1782;p39"/>
          <p:cNvSpPr txBox="1">
            <a:spLocks noGrp="1"/>
          </p:cNvSpPr>
          <p:nvPr>
            <p:ph type="subTitle" idx="5"/>
          </p:nvPr>
        </p:nvSpPr>
        <p:spPr>
          <a:xfrm>
            <a:off x="6280025" y="1942647"/>
            <a:ext cx="21507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83" name="Google Shape;1783;p39"/>
          <p:cNvSpPr txBox="1">
            <a:spLocks noGrp="1"/>
          </p:cNvSpPr>
          <p:nvPr>
            <p:ph type="subTitle" idx="6"/>
          </p:nvPr>
        </p:nvSpPr>
        <p:spPr>
          <a:xfrm>
            <a:off x="6280025" y="2257875"/>
            <a:ext cx="2150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84" name="Google Shape;1784;p39"/>
          <p:cNvSpPr txBox="1">
            <a:spLocks noGrp="1"/>
          </p:cNvSpPr>
          <p:nvPr>
            <p:ph type="subTitle" idx="7"/>
          </p:nvPr>
        </p:nvSpPr>
        <p:spPr>
          <a:xfrm>
            <a:off x="713225" y="1942650"/>
            <a:ext cx="21507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85" name="Google Shape;1785;p39"/>
          <p:cNvSpPr txBox="1">
            <a:spLocks noGrp="1"/>
          </p:cNvSpPr>
          <p:nvPr>
            <p:ph type="subTitle" idx="8"/>
          </p:nvPr>
        </p:nvSpPr>
        <p:spPr>
          <a:xfrm>
            <a:off x="713225" y="2257877"/>
            <a:ext cx="2150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86" name="Google Shape;1786;p39"/>
          <p:cNvSpPr txBox="1">
            <a:spLocks noGrp="1"/>
          </p:cNvSpPr>
          <p:nvPr>
            <p:ph type="subTitle" idx="9"/>
          </p:nvPr>
        </p:nvSpPr>
        <p:spPr>
          <a:xfrm>
            <a:off x="713225" y="3599861"/>
            <a:ext cx="21507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87" name="Google Shape;1787;p39"/>
          <p:cNvSpPr txBox="1">
            <a:spLocks noGrp="1"/>
          </p:cNvSpPr>
          <p:nvPr>
            <p:ph type="subTitle" idx="13"/>
          </p:nvPr>
        </p:nvSpPr>
        <p:spPr>
          <a:xfrm>
            <a:off x="713225" y="3915099"/>
            <a:ext cx="2150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88" name="Google Shape;1788;p39"/>
          <p:cNvSpPr txBox="1">
            <a:spLocks noGrp="1"/>
          </p:cNvSpPr>
          <p:nvPr>
            <p:ph type="subTitle" idx="14"/>
          </p:nvPr>
        </p:nvSpPr>
        <p:spPr>
          <a:xfrm>
            <a:off x="6280025" y="3599850"/>
            <a:ext cx="21507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b="1">
                <a:latin typeface="Michroma"/>
                <a:ea typeface="Michroma"/>
                <a:cs typeface="Michroma"/>
                <a:sym typeface="Michroma"/>
              </a:defRPr>
            </a:lvl1pPr>
            <a:lvl2pPr lvl="1" rtl="0">
              <a:lnSpc>
                <a:spcPct val="100000"/>
              </a:lnSpc>
              <a:spcBef>
                <a:spcPts val="0"/>
              </a:spcBef>
              <a:spcAft>
                <a:spcPts val="0"/>
              </a:spcAft>
              <a:buNone/>
              <a:defRPr sz="1400" b="1">
                <a:latin typeface="Michroma"/>
                <a:ea typeface="Michroma"/>
                <a:cs typeface="Michroma"/>
                <a:sym typeface="Michroma"/>
              </a:defRPr>
            </a:lvl2pPr>
            <a:lvl3pPr lvl="2" rtl="0">
              <a:lnSpc>
                <a:spcPct val="100000"/>
              </a:lnSpc>
              <a:spcBef>
                <a:spcPts val="0"/>
              </a:spcBef>
              <a:spcAft>
                <a:spcPts val="0"/>
              </a:spcAft>
              <a:buNone/>
              <a:defRPr sz="1400" b="1">
                <a:latin typeface="Michroma"/>
                <a:ea typeface="Michroma"/>
                <a:cs typeface="Michroma"/>
                <a:sym typeface="Michroma"/>
              </a:defRPr>
            </a:lvl3pPr>
            <a:lvl4pPr lvl="3" rtl="0">
              <a:lnSpc>
                <a:spcPct val="100000"/>
              </a:lnSpc>
              <a:spcBef>
                <a:spcPts val="0"/>
              </a:spcBef>
              <a:spcAft>
                <a:spcPts val="0"/>
              </a:spcAft>
              <a:buNone/>
              <a:defRPr sz="1400" b="1">
                <a:latin typeface="Michroma"/>
                <a:ea typeface="Michroma"/>
                <a:cs typeface="Michroma"/>
                <a:sym typeface="Michroma"/>
              </a:defRPr>
            </a:lvl4pPr>
            <a:lvl5pPr lvl="4" rtl="0">
              <a:lnSpc>
                <a:spcPct val="100000"/>
              </a:lnSpc>
              <a:spcBef>
                <a:spcPts val="0"/>
              </a:spcBef>
              <a:spcAft>
                <a:spcPts val="0"/>
              </a:spcAft>
              <a:buNone/>
              <a:defRPr sz="1400" b="1">
                <a:latin typeface="Michroma"/>
                <a:ea typeface="Michroma"/>
                <a:cs typeface="Michroma"/>
                <a:sym typeface="Michroma"/>
              </a:defRPr>
            </a:lvl5pPr>
            <a:lvl6pPr lvl="5" rtl="0">
              <a:lnSpc>
                <a:spcPct val="100000"/>
              </a:lnSpc>
              <a:spcBef>
                <a:spcPts val="0"/>
              </a:spcBef>
              <a:spcAft>
                <a:spcPts val="0"/>
              </a:spcAft>
              <a:buNone/>
              <a:defRPr sz="1400" b="1">
                <a:latin typeface="Michroma"/>
                <a:ea typeface="Michroma"/>
                <a:cs typeface="Michroma"/>
                <a:sym typeface="Michroma"/>
              </a:defRPr>
            </a:lvl6pPr>
            <a:lvl7pPr lvl="6" rtl="0">
              <a:lnSpc>
                <a:spcPct val="100000"/>
              </a:lnSpc>
              <a:spcBef>
                <a:spcPts val="0"/>
              </a:spcBef>
              <a:spcAft>
                <a:spcPts val="0"/>
              </a:spcAft>
              <a:buNone/>
              <a:defRPr sz="1400" b="1">
                <a:latin typeface="Michroma"/>
                <a:ea typeface="Michroma"/>
                <a:cs typeface="Michroma"/>
                <a:sym typeface="Michroma"/>
              </a:defRPr>
            </a:lvl7pPr>
            <a:lvl8pPr lvl="7" rtl="0">
              <a:lnSpc>
                <a:spcPct val="100000"/>
              </a:lnSpc>
              <a:spcBef>
                <a:spcPts val="0"/>
              </a:spcBef>
              <a:spcAft>
                <a:spcPts val="0"/>
              </a:spcAft>
              <a:buNone/>
              <a:defRPr sz="1400" b="1">
                <a:latin typeface="Michroma"/>
                <a:ea typeface="Michroma"/>
                <a:cs typeface="Michroma"/>
                <a:sym typeface="Michroma"/>
              </a:defRPr>
            </a:lvl8pPr>
            <a:lvl9pPr lvl="8" rtl="0">
              <a:lnSpc>
                <a:spcPct val="100000"/>
              </a:lnSpc>
              <a:spcBef>
                <a:spcPts val="0"/>
              </a:spcBef>
              <a:spcAft>
                <a:spcPts val="0"/>
              </a:spcAft>
              <a:buNone/>
              <a:defRPr sz="1400" b="1">
                <a:latin typeface="Michroma"/>
                <a:ea typeface="Michroma"/>
                <a:cs typeface="Michroma"/>
                <a:sym typeface="Michroma"/>
              </a:defRPr>
            </a:lvl9pPr>
          </a:lstStyle>
          <a:p>
            <a:endParaRPr/>
          </a:p>
        </p:txBody>
      </p:sp>
      <p:sp>
        <p:nvSpPr>
          <p:cNvPr id="1789" name="Google Shape;1789;p39"/>
          <p:cNvSpPr txBox="1">
            <a:spLocks noGrp="1"/>
          </p:cNvSpPr>
          <p:nvPr>
            <p:ph type="subTitle" idx="15"/>
          </p:nvPr>
        </p:nvSpPr>
        <p:spPr>
          <a:xfrm>
            <a:off x="6280025" y="3915075"/>
            <a:ext cx="2150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90" name="Google Shape;1790;p39"/>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791" name="Google Shape;1791;p39"/>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92" name="Google Shape;1792;p39"/>
          <p:cNvGrpSpPr/>
          <p:nvPr/>
        </p:nvGrpSpPr>
        <p:grpSpPr>
          <a:xfrm rot="-489381" flipH="1">
            <a:off x="7573289" y="222462"/>
            <a:ext cx="730122" cy="337531"/>
            <a:chOff x="3500150" y="516300"/>
            <a:chExt cx="1576650" cy="728875"/>
          </a:xfrm>
        </p:grpSpPr>
        <p:sp>
          <p:nvSpPr>
            <p:cNvPr id="1793" name="Google Shape;1793;p39"/>
            <p:cNvSpPr/>
            <p:nvPr/>
          </p:nvSpPr>
          <p:spPr>
            <a:xfrm>
              <a:off x="3500150" y="516300"/>
              <a:ext cx="1576650" cy="664825"/>
            </a:xfrm>
            <a:custGeom>
              <a:avLst/>
              <a:gdLst/>
              <a:ahLst/>
              <a:cxnLst/>
              <a:rect l="l" t="t" r="r" b="b"/>
              <a:pathLst>
                <a:path w="63066" h="26593" extrusionOk="0">
                  <a:moveTo>
                    <a:pt x="16266" y="1"/>
                  </a:moveTo>
                  <a:lnTo>
                    <a:pt x="14888" y="803"/>
                  </a:lnTo>
                  <a:lnTo>
                    <a:pt x="34838" y="10878"/>
                  </a:lnTo>
                  <a:lnTo>
                    <a:pt x="34838" y="12156"/>
                  </a:lnTo>
                  <a:cubicBezTo>
                    <a:pt x="34838" y="12156"/>
                    <a:pt x="34637" y="12134"/>
                    <a:pt x="34474" y="12134"/>
                  </a:cubicBezTo>
                  <a:cubicBezTo>
                    <a:pt x="34392" y="12134"/>
                    <a:pt x="34320" y="12140"/>
                    <a:pt x="34286" y="12156"/>
                  </a:cubicBezTo>
                  <a:cubicBezTo>
                    <a:pt x="34161" y="12181"/>
                    <a:pt x="34011" y="13059"/>
                    <a:pt x="34011" y="13059"/>
                  </a:cubicBezTo>
                  <a:lnTo>
                    <a:pt x="29474" y="13810"/>
                  </a:lnTo>
                  <a:lnTo>
                    <a:pt x="27269" y="17545"/>
                  </a:lnTo>
                  <a:lnTo>
                    <a:pt x="12081" y="20201"/>
                  </a:lnTo>
                  <a:lnTo>
                    <a:pt x="10627" y="18973"/>
                  </a:lnTo>
                  <a:lnTo>
                    <a:pt x="8396" y="19349"/>
                  </a:lnTo>
                  <a:lnTo>
                    <a:pt x="10026" y="20953"/>
                  </a:lnTo>
                  <a:lnTo>
                    <a:pt x="5289" y="20978"/>
                  </a:lnTo>
                  <a:lnTo>
                    <a:pt x="1780" y="16292"/>
                  </a:lnTo>
                  <a:lnTo>
                    <a:pt x="0" y="16618"/>
                  </a:lnTo>
                  <a:lnTo>
                    <a:pt x="2682" y="22407"/>
                  </a:lnTo>
                  <a:lnTo>
                    <a:pt x="1379" y="22883"/>
                  </a:lnTo>
                  <a:lnTo>
                    <a:pt x="1354" y="23284"/>
                  </a:lnTo>
                  <a:lnTo>
                    <a:pt x="2858" y="23284"/>
                  </a:lnTo>
                  <a:lnTo>
                    <a:pt x="2457" y="26317"/>
                  </a:lnTo>
                  <a:lnTo>
                    <a:pt x="3960" y="26593"/>
                  </a:lnTo>
                  <a:lnTo>
                    <a:pt x="5715" y="23109"/>
                  </a:lnTo>
                  <a:lnTo>
                    <a:pt x="12356" y="22833"/>
                  </a:lnTo>
                  <a:lnTo>
                    <a:pt x="14011" y="24412"/>
                  </a:lnTo>
                  <a:lnTo>
                    <a:pt x="16216" y="24212"/>
                  </a:lnTo>
                  <a:lnTo>
                    <a:pt x="14412" y="22482"/>
                  </a:lnTo>
                  <a:cubicBezTo>
                    <a:pt x="14412" y="22482"/>
                    <a:pt x="23294" y="21803"/>
                    <a:pt x="26887" y="21803"/>
                  </a:cubicBezTo>
                  <a:cubicBezTo>
                    <a:pt x="27549" y="21803"/>
                    <a:pt x="28032" y="21826"/>
                    <a:pt x="28246" y="21881"/>
                  </a:cubicBezTo>
                  <a:cubicBezTo>
                    <a:pt x="29478" y="22217"/>
                    <a:pt x="34650" y="23073"/>
                    <a:pt x="38795" y="23073"/>
                  </a:cubicBezTo>
                  <a:cubicBezTo>
                    <a:pt x="39289" y="23073"/>
                    <a:pt x="39769" y="23060"/>
                    <a:pt x="40226" y="23034"/>
                  </a:cubicBezTo>
                  <a:cubicBezTo>
                    <a:pt x="44537" y="22808"/>
                    <a:pt x="47845" y="21054"/>
                    <a:pt x="49750" y="20277"/>
                  </a:cubicBezTo>
                  <a:cubicBezTo>
                    <a:pt x="51630" y="19500"/>
                    <a:pt x="51354" y="17645"/>
                    <a:pt x="49750" y="16768"/>
                  </a:cubicBezTo>
                  <a:cubicBezTo>
                    <a:pt x="48121" y="15891"/>
                    <a:pt x="44888" y="13184"/>
                    <a:pt x="43384" y="12933"/>
                  </a:cubicBezTo>
                  <a:cubicBezTo>
                    <a:pt x="43096" y="12890"/>
                    <a:pt x="42752" y="12873"/>
                    <a:pt x="42384" y="12873"/>
                  </a:cubicBezTo>
                  <a:cubicBezTo>
                    <a:pt x="40830" y="12873"/>
                    <a:pt x="38848" y="13184"/>
                    <a:pt x="38848" y="13184"/>
                  </a:cubicBezTo>
                  <a:lnTo>
                    <a:pt x="38547" y="12582"/>
                  </a:lnTo>
                  <a:lnTo>
                    <a:pt x="37169" y="12633"/>
                  </a:lnTo>
                  <a:lnTo>
                    <a:pt x="37068" y="12156"/>
                  </a:lnTo>
                  <a:lnTo>
                    <a:pt x="36342" y="11881"/>
                  </a:lnTo>
                  <a:lnTo>
                    <a:pt x="36492" y="11204"/>
                  </a:lnTo>
                  <a:lnTo>
                    <a:pt x="38773" y="10853"/>
                  </a:lnTo>
                  <a:lnTo>
                    <a:pt x="38973" y="10452"/>
                  </a:lnTo>
                  <a:cubicBezTo>
                    <a:pt x="38973" y="10452"/>
                    <a:pt x="41530" y="10051"/>
                    <a:pt x="41655" y="10051"/>
                  </a:cubicBezTo>
                  <a:cubicBezTo>
                    <a:pt x="41780" y="10051"/>
                    <a:pt x="42958" y="10577"/>
                    <a:pt x="42958" y="10577"/>
                  </a:cubicBezTo>
                  <a:cubicBezTo>
                    <a:pt x="42958" y="10577"/>
                    <a:pt x="62512" y="7970"/>
                    <a:pt x="62975" y="7970"/>
                  </a:cubicBezTo>
                  <a:cubicBezTo>
                    <a:pt x="62980" y="7970"/>
                    <a:pt x="62982" y="7970"/>
                    <a:pt x="62983" y="7971"/>
                  </a:cubicBezTo>
                  <a:cubicBezTo>
                    <a:pt x="62987" y="7972"/>
                    <a:pt x="62989" y="7973"/>
                    <a:pt x="62991" y="7973"/>
                  </a:cubicBezTo>
                  <a:cubicBezTo>
                    <a:pt x="63066" y="7973"/>
                    <a:pt x="62281" y="7094"/>
                    <a:pt x="62281" y="7094"/>
                  </a:cubicBezTo>
                  <a:lnTo>
                    <a:pt x="37319" y="10051"/>
                  </a:lnTo>
                  <a:lnTo>
                    <a:pt x="36717" y="9424"/>
                  </a:lnTo>
                  <a:cubicBezTo>
                    <a:pt x="36717" y="9424"/>
                    <a:pt x="36066" y="9324"/>
                    <a:pt x="35414" y="9324"/>
                  </a:cubicBezTo>
                  <a:cubicBezTo>
                    <a:pt x="34788" y="9324"/>
                    <a:pt x="34487" y="9750"/>
                    <a:pt x="34487" y="9750"/>
                  </a:cubicBezTo>
                  <a:lnTo>
                    <a:pt x="16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 name="Google Shape;1794;p39"/>
            <p:cNvSpPr/>
            <p:nvPr/>
          </p:nvSpPr>
          <p:spPr>
            <a:xfrm>
              <a:off x="4290625" y="1070525"/>
              <a:ext cx="64200" cy="165100"/>
            </a:xfrm>
            <a:custGeom>
              <a:avLst/>
              <a:gdLst/>
              <a:ahLst/>
              <a:cxnLst/>
              <a:rect l="l" t="t" r="r" b="b"/>
              <a:pathLst>
                <a:path w="2568" h="6604" extrusionOk="0">
                  <a:moveTo>
                    <a:pt x="591" y="0"/>
                  </a:moveTo>
                  <a:cubicBezTo>
                    <a:pt x="277" y="0"/>
                    <a:pt x="1" y="392"/>
                    <a:pt x="311" y="664"/>
                  </a:cubicBezTo>
                  <a:cubicBezTo>
                    <a:pt x="1840" y="2068"/>
                    <a:pt x="1590" y="4348"/>
                    <a:pt x="1389" y="6203"/>
                  </a:cubicBezTo>
                  <a:cubicBezTo>
                    <a:pt x="1364" y="6429"/>
                    <a:pt x="1590" y="6604"/>
                    <a:pt x="1790" y="6604"/>
                  </a:cubicBezTo>
                  <a:cubicBezTo>
                    <a:pt x="2016" y="6604"/>
                    <a:pt x="2166" y="6429"/>
                    <a:pt x="2166" y="6203"/>
                  </a:cubicBezTo>
                  <a:cubicBezTo>
                    <a:pt x="2417" y="4123"/>
                    <a:pt x="2567" y="1667"/>
                    <a:pt x="863" y="113"/>
                  </a:cubicBezTo>
                  <a:cubicBezTo>
                    <a:pt x="778" y="34"/>
                    <a:pt x="683"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 name="Google Shape;1795;p39"/>
            <p:cNvSpPr/>
            <p:nvPr/>
          </p:nvSpPr>
          <p:spPr>
            <a:xfrm>
              <a:off x="4244525" y="1111250"/>
              <a:ext cx="445425" cy="133925"/>
            </a:xfrm>
            <a:custGeom>
              <a:avLst/>
              <a:gdLst/>
              <a:ahLst/>
              <a:cxnLst/>
              <a:rect l="l" t="t" r="r" b="b"/>
              <a:pathLst>
                <a:path w="17817" h="5357" extrusionOk="0">
                  <a:moveTo>
                    <a:pt x="17298" y="1"/>
                  </a:moveTo>
                  <a:cubicBezTo>
                    <a:pt x="17265" y="1"/>
                    <a:pt x="17230" y="4"/>
                    <a:pt x="17193" y="13"/>
                  </a:cubicBezTo>
                  <a:cubicBezTo>
                    <a:pt x="12932" y="990"/>
                    <a:pt x="8622" y="1642"/>
                    <a:pt x="4261" y="1967"/>
                  </a:cubicBezTo>
                  <a:cubicBezTo>
                    <a:pt x="3033" y="2068"/>
                    <a:pt x="1780" y="2143"/>
                    <a:pt x="526" y="2193"/>
                  </a:cubicBezTo>
                  <a:cubicBezTo>
                    <a:pt x="25" y="2193"/>
                    <a:pt x="0" y="2995"/>
                    <a:pt x="526" y="2995"/>
                  </a:cubicBezTo>
                  <a:cubicBezTo>
                    <a:pt x="4937" y="2820"/>
                    <a:pt x="9323" y="2343"/>
                    <a:pt x="13659" y="1541"/>
                  </a:cubicBezTo>
                  <a:cubicBezTo>
                    <a:pt x="14292" y="1428"/>
                    <a:pt x="14924" y="1307"/>
                    <a:pt x="15554" y="1181"/>
                  </a:cubicBezTo>
                  <a:lnTo>
                    <a:pt x="15554" y="1181"/>
                  </a:lnTo>
                  <a:cubicBezTo>
                    <a:pt x="15253" y="1387"/>
                    <a:pt x="14948" y="1584"/>
                    <a:pt x="14637" y="1767"/>
                  </a:cubicBezTo>
                  <a:cubicBezTo>
                    <a:pt x="13760" y="2293"/>
                    <a:pt x="12832" y="2644"/>
                    <a:pt x="11830" y="2895"/>
                  </a:cubicBezTo>
                  <a:cubicBezTo>
                    <a:pt x="9724" y="3396"/>
                    <a:pt x="7519" y="3672"/>
                    <a:pt x="5389" y="4023"/>
                  </a:cubicBezTo>
                  <a:cubicBezTo>
                    <a:pt x="4110" y="4223"/>
                    <a:pt x="2857" y="4399"/>
                    <a:pt x="1604" y="4599"/>
                  </a:cubicBezTo>
                  <a:cubicBezTo>
                    <a:pt x="1126" y="4647"/>
                    <a:pt x="1286" y="5356"/>
                    <a:pt x="1737" y="5356"/>
                  </a:cubicBezTo>
                  <a:cubicBezTo>
                    <a:pt x="1759" y="5356"/>
                    <a:pt x="1781" y="5354"/>
                    <a:pt x="1805" y="5351"/>
                  </a:cubicBezTo>
                  <a:cubicBezTo>
                    <a:pt x="4060" y="5025"/>
                    <a:pt x="6291" y="4674"/>
                    <a:pt x="8521" y="4298"/>
                  </a:cubicBezTo>
                  <a:cubicBezTo>
                    <a:pt x="10602" y="3947"/>
                    <a:pt x="12732" y="3697"/>
                    <a:pt x="14612" y="2694"/>
                  </a:cubicBezTo>
                  <a:cubicBezTo>
                    <a:pt x="15639" y="2143"/>
                    <a:pt x="16567" y="1441"/>
                    <a:pt x="17494" y="739"/>
                  </a:cubicBezTo>
                  <a:cubicBezTo>
                    <a:pt x="17816" y="486"/>
                    <a:pt x="17673" y="1"/>
                    <a:pt x="17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 name="Google Shape;1796;p39"/>
            <p:cNvSpPr/>
            <p:nvPr/>
          </p:nvSpPr>
          <p:spPr>
            <a:xfrm>
              <a:off x="4470075" y="1080975"/>
              <a:ext cx="52650" cy="131675"/>
            </a:xfrm>
            <a:custGeom>
              <a:avLst/>
              <a:gdLst/>
              <a:ahLst/>
              <a:cxnLst/>
              <a:rect l="l" t="t" r="r" b="b"/>
              <a:pathLst>
                <a:path w="2106" h="5267" extrusionOk="0">
                  <a:moveTo>
                    <a:pt x="447" y="1"/>
                  </a:moveTo>
                  <a:cubicBezTo>
                    <a:pt x="388" y="1"/>
                    <a:pt x="330" y="15"/>
                    <a:pt x="276" y="46"/>
                  </a:cubicBezTo>
                  <a:cubicBezTo>
                    <a:pt x="101" y="171"/>
                    <a:pt x="1" y="422"/>
                    <a:pt x="126" y="597"/>
                  </a:cubicBezTo>
                  <a:cubicBezTo>
                    <a:pt x="978" y="1800"/>
                    <a:pt x="1279" y="3329"/>
                    <a:pt x="903" y="4782"/>
                  </a:cubicBezTo>
                  <a:cubicBezTo>
                    <a:pt x="827" y="5070"/>
                    <a:pt x="1071" y="5266"/>
                    <a:pt x="1310" y="5266"/>
                  </a:cubicBezTo>
                  <a:cubicBezTo>
                    <a:pt x="1466" y="5266"/>
                    <a:pt x="1620" y="5182"/>
                    <a:pt x="1680" y="4983"/>
                  </a:cubicBezTo>
                  <a:cubicBezTo>
                    <a:pt x="2106" y="3354"/>
                    <a:pt x="1780" y="1574"/>
                    <a:pt x="803" y="196"/>
                  </a:cubicBezTo>
                  <a:cubicBezTo>
                    <a:pt x="716" y="74"/>
                    <a:pt x="580"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 name="Google Shape;1797;p39"/>
            <p:cNvSpPr/>
            <p:nvPr/>
          </p:nvSpPr>
          <p:spPr>
            <a:xfrm>
              <a:off x="4212550" y="1058025"/>
              <a:ext cx="30100" cy="74900"/>
            </a:xfrm>
            <a:custGeom>
              <a:avLst/>
              <a:gdLst/>
              <a:ahLst/>
              <a:cxnLst/>
              <a:rect l="l" t="t" r="r" b="b"/>
              <a:pathLst>
                <a:path w="1204" h="2996" extrusionOk="0">
                  <a:moveTo>
                    <a:pt x="754" y="0"/>
                  </a:moveTo>
                  <a:cubicBezTo>
                    <a:pt x="571" y="0"/>
                    <a:pt x="419" y="116"/>
                    <a:pt x="377" y="287"/>
                  </a:cubicBezTo>
                  <a:cubicBezTo>
                    <a:pt x="126" y="1039"/>
                    <a:pt x="1" y="1816"/>
                    <a:pt x="1" y="2618"/>
                  </a:cubicBezTo>
                  <a:cubicBezTo>
                    <a:pt x="1" y="2807"/>
                    <a:pt x="179" y="2996"/>
                    <a:pt x="367" y="2996"/>
                  </a:cubicBezTo>
                  <a:cubicBezTo>
                    <a:pt x="379" y="2996"/>
                    <a:pt x="390" y="2995"/>
                    <a:pt x="402" y="2994"/>
                  </a:cubicBezTo>
                  <a:cubicBezTo>
                    <a:pt x="627" y="2994"/>
                    <a:pt x="803" y="2818"/>
                    <a:pt x="803" y="2618"/>
                  </a:cubicBezTo>
                  <a:cubicBezTo>
                    <a:pt x="803" y="2417"/>
                    <a:pt x="803" y="2242"/>
                    <a:pt x="828" y="2066"/>
                  </a:cubicBezTo>
                  <a:cubicBezTo>
                    <a:pt x="828" y="1966"/>
                    <a:pt x="828" y="1866"/>
                    <a:pt x="853" y="1766"/>
                  </a:cubicBezTo>
                  <a:cubicBezTo>
                    <a:pt x="853" y="1741"/>
                    <a:pt x="853" y="1690"/>
                    <a:pt x="853" y="1640"/>
                  </a:cubicBezTo>
                  <a:cubicBezTo>
                    <a:pt x="853" y="1657"/>
                    <a:pt x="854" y="1664"/>
                    <a:pt x="856" y="1664"/>
                  </a:cubicBezTo>
                  <a:cubicBezTo>
                    <a:pt x="863" y="1664"/>
                    <a:pt x="878" y="1584"/>
                    <a:pt x="878" y="1565"/>
                  </a:cubicBezTo>
                  <a:cubicBezTo>
                    <a:pt x="928" y="1214"/>
                    <a:pt x="1028" y="838"/>
                    <a:pt x="1129" y="487"/>
                  </a:cubicBezTo>
                  <a:cubicBezTo>
                    <a:pt x="1204" y="312"/>
                    <a:pt x="1053" y="61"/>
                    <a:pt x="853" y="11"/>
                  </a:cubicBezTo>
                  <a:cubicBezTo>
                    <a:pt x="819" y="4"/>
                    <a:pt x="786" y="0"/>
                    <a:pt x="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 name="Google Shape;1798;p39"/>
            <p:cNvSpPr/>
            <p:nvPr/>
          </p:nvSpPr>
          <p:spPr>
            <a:xfrm>
              <a:off x="4156125" y="1086350"/>
              <a:ext cx="258900" cy="56050"/>
            </a:xfrm>
            <a:custGeom>
              <a:avLst/>
              <a:gdLst/>
              <a:ahLst/>
              <a:cxnLst/>
              <a:rect l="l" t="t" r="r" b="b"/>
              <a:pathLst>
                <a:path w="10356" h="2242" extrusionOk="0">
                  <a:moveTo>
                    <a:pt x="9744" y="1"/>
                  </a:moveTo>
                  <a:cubicBezTo>
                    <a:pt x="9722" y="1"/>
                    <a:pt x="9700" y="3"/>
                    <a:pt x="9676" y="6"/>
                  </a:cubicBezTo>
                  <a:cubicBezTo>
                    <a:pt x="6594" y="507"/>
                    <a:pt x="3536" y="983"/>
                    <a:pt x="478" y="1460"/>
                  </a:cubicBezTo>
                  <a:cubicBezTo>
                    <a:pt x="0" y="1531"/>
                    <a:pt x="161" y="2242"/>
                    <a:pt x="612" y="2242"/>
                  </a:cubicBezTo>
                  <a:cubicBezTo>
                    <a:pt x="633" y="2242"/>
                    <a:pt x="656" y="2240"/>
                    <a:pt x="679" y="2237"/>
                  </a:cubicBezTo>
                  <a:cubicBezTo>
                    <a:pt x="3762" y="1760"/>
                    <a:pt x="6819" y="1259"/>
                    <a:pt x="9877" y="783"/>
                  </a:cubicBezTo>
                  <a:cubicBezTo>
                    <a:pt x="10355" y="711"/>
                    <a:pt x="10195" y="1"/>
                    <a:pt x="9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9" name="Google Shape;1799;p39"/>
          <p:cNvSpPr/>
          <p:nvPr/>
        </p:nvSpPr>
        <p:spPr>
          <a:xfrm>
            <a:off x="343894" y="394496"/>
            <a:ext cx="285259" cy="90952"/>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 name="Google Shape;1800;p39"/>
          <p:cNvSpPr/>
          <p:nvPr/>
        </p:nvSpPr>
        <p:spPr>
          <a:xfrm>
            <a:off x="8176716" y="825613"/>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4"/>
        <p:cNvGrpSpPr/>
        <p:nvPr/>
      </p:nvGrpSpPr>
      <p:grpSpPr>
        <a:xfrm>
          <a:off x="0" y="0"/>
          <a:ext cx="0" cy="0"/>
          <a:chOff x="0" y="0"/>
          <a:chExt cx="0" cy="0"/>
        </a:xfrm>
      </p:grpSpPr>
      <p:pic>
        <p:nvPicPr>
          <p:cNvPr id="205" name="Google Shape;205;p5"/>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06" name="Google Shape;206;p5"/>
          <p:cNvSpPr txBox="1">
            <a:spLocks noGrp="1"/>
          </p:cNvSpPr>
          <p:nvPr>
            <p:ph type="subTitle" idx="1"/>
          </p:nvPr>
        </p:nvSpPr>
        <p:spPr>
          <a:xfrm>
            <a:off x="797750" y="2412025"/>
            <a:ext cx="3363900" cy="146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07" name="Google Shape;207;p5"/>
          <p:cNvSpPr txBox="1">
            <a:spLocks noGrp="1"/>
          </p:cNvSpPr>
          <p:nvPr>
            <p:ph type="subTitle" idx="2"/>
          </p:nvPr>
        </p:nvSpPr>
        <p:spPr>
          <a:xfrm>
            <a:off x="4982300" y="2412031"/>
            <a:ext cx="3363900" cy="146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08" name="Google Shape;208;p5"/>
          <p:cNvSpPr txBox="1">
            <a:spLocks noGrp="1"/>
          </p:cNvSpPr>
          <p:nvPr>
            <p:ph type="title"/>
          </p:nvPr>
        </p:nvSpPr>
        <p:spPr>
          <a:xfrm>
            <a:off x="797750" y="1926550"/>
            <a:ext cx="3363900" cy="485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2"/>
              </a:buClr>
              <a:buSzPts val="3200"/>
              <a:buFont typeface="Fredoka One"/>
              <a:buNone/>
              <a:defRPr sz="14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209" name="Google Shape;209;p5"/>
          <p:cNvSpPr txBox="1">
            <a:spLocks noGrp="1"/>
          </p:cNvSpPr>
          <p:nvPr>
            <p:ph type="title" idx="3"/>
          </p:nvPr>
        </p:nvSpPr>
        <p:spPr>
          <a:xfrm>
            <a:off x="4982300" y="1926550"/>
            <a:ext cx="3363900" cy="485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2"/>
              </a:buClr>
              <a:buSzPts val="3200"/>
              <a:buFont typeface="Fredoka One"/>
              <a:buNone/>
              <a:defRPr sz="14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210" name="Google Shape;210;p5"/>
          <p:cNvSpPr txBox="1">
            <a:spLocks noGrp="1"/>
          </p:cNvSpPr>
          <p:nvPr>
            <p:ph type="title" idx="4"/>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11" name="Google Shape;211;p5"/>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5"/>
          <p:cNvSpPr/>
          <p:nvPr/>
        </p:nvSpPr>
        <p:spPr>
          <a:xfrm flipH="1">
            <a:off x="8394727" y="1926550"/>
            <a:ext cx="461549" cy="1401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5"/>
          <p:cNvSpPr/>
          <p:nvPr/>
        </p:nvSpPr>
        <p:spPr>
          <a:xfrm>
            <a:off x="5357548" y="220675"/>
            <a:ext cx="461575" cy="14716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5"/>
          <p:cNvSpPr/>
          <p:nvPr/>
        </p:nvSpPr>
        <p:spPr>
          <a:xfrm>
            <a:off x="404352" y="1446400"/>
            <a:ext cx="461549" cy="140118"/>
          </a:xfrm>
          <a:custGeom>
            <a:avLst/>
            <a:gdLst/>
            <a:ahLst/>
            <a:cxnLst/>
            <a:rect l="l" t="t" r="r" b="b"/>
            <a:pathLst>
              <a:path w="20133" h="6112" extrusionOk="0">
                <a:moveTo>
                  <a:pt x="8796" y="1"/>
                </a:moveTo>
                <a:cubicBezTo>
                  <a:pt x="7447" y="1"/>
                  <a:pt x="6143" y="669"/>
                  <a:pt x="5964" y="1700"/>
                </a:cubicBezTo>
                <a:cubicBezTo>
                  <a:pt x="5467" y="1348"/>
                  <a:pt x="4945" y="1193"/>
                  <a:pt x="4447" y="1193"/>
                </a:cubicBezTo>
                <a:cubicBezTo>
                  <a:pt x="3044" y="1193"/>
                  <a:pt x="1823" y="2416"/>
                  <a:pt x="1830" y="3910"/>
                </a:cubicBezTo>
                <a:cubicBezTo>
                  <a:pt x="1751" y="3891"/>
                  <a:pt x="1675" y="3882"/>
                  <a:pt x="1600" y="3882"/>
                </a:cubicBezTo>
                <a:cubicBezTo>
                  <a:pt x="649" y="3882"/>
                  <a:pt x="1" y="5323"/>
                  <a:pt x="378" y="6111"/>
                </a:cubicBezTo>
                <a:lnTo>
                  <a:pt x="20133" y="6111"/>
                </a:lnTo>
                <a:cubicBezTo>
                  <a:pt x="19614" y="5283"/>
                  <a:pt x="16997" y="4522"/>
                  <a:pt x="15675" y="4522"/>
                </a:cubicBezTo>
                <a:cubicBezTo>
                  <a:pt x="15536" y="4522"/>
                  <a:pt x="15411" y="4531"/>
                  <a:pt x="15305" y="4548"/>
                </a:cubicBezTo>
                <a:cubicBezTo>
                  <a:pt x="15305" y="3502"/>
                  <a:pt x="14227" y="2844"/>
                  <a:pt x="13203" y="2844"/>
                </a:cubicBezTo>
                <a:cubicBezTo>
                  <a:pt x="12759" y="2844"/>
                  <a:pt x="12326" y="2967"/>
                  <a:pt x="11994" y="3235"/>
                </a:cubicBezTo>
                <a:cubicBezTo>
                  <a:pt x="12019" y="916"/>
                  <a:pt x="10376" y="1"/>
                  <a:pt x="8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10">
  <p:cSld name="TITLE_ONLY_7_1">
    <p:spTree>
      <p:nvGrpSpPr>
        <p:cNvPr id="1" name="Shape 1801"/>
        <p:cNvGrpSpPr/>
        <p:nvPr/>
      </p:nvGrpSpPr>
      <p:grpSpPr>
        <a:xfrm>
          <a:off x="0" y="0"/>
          <a:ext cx="0" cy="0"/>
          <a:chOff x="0" y="0"/>
          <a:chExt cx="0" cy="0"/>
        </a:xfrm>
      </p:grpSpPr>
      <p:sp>
        <p:nvSpPr>
          <p:cNvPr id="1802" name="Google Shape;1802;p40"/>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pic>
        <p:nvPicPr>
          <p:cNvPr id="1803" name="Google Shape;1803;p40"/>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804" name="Google Shape;1804;p40"/>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805" name="Google Shape;1805;p40"/>
          <p:cNvGrpSpPr/>
          <p:nvPr/>
        </p:nvGrpSpPr>
        <p:grpSpPr>
          <a:xfrm>
            <a:off x="8490721" y="1917615"/>
            <a:ext cx="1172255" cy="2872253"/>
            <a:chOff x="3516450" y="2586500"/>
            <a:chExt cx="716800" cy="1756300"/>
          </a:xfrm>
        </p:grpSpPr>
        <p:sp>
          <p:nvSpPr>
            <p:cNvPr id="1806" name="Google Shape;1806;p40"/>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 name="Google Shape;1807;p40"/>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 name="Google Shape;1808;p40"/>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 name="Google Shape;1809;p40"/>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 name="Google Shape;1810;p40"/>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 name="Google Shape;1811;p40"/>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 name="Google Shape;1812;p40"/>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 name="Google Shape;1813;p40"/>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 name="Google Shape;1814;p40"/>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 name="Google Shape;1815;p40"/>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 name="Google Shape;1816;p40"/>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7" name="Google Shape;1817;p40"/>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8" name="Google Shape;1818;p40"/>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9" name="Google Shape;1819;p40"/>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0" name="Google Shape;1820;p40"/>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1" name="Google Shape;1821;p40"/>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2" name="Google Shape;1822;p40"/>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3" name="Google Shape;1823;p40"/>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4" name="Google Shape;1824;p40"/>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5" name="Google Shape;1825;p40"/>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6" name="Google Shape;1826;p40"/>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7" name="Google Shape;1827;p40"/>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8" name="Google Shape;1828;p40"/>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9" name="Google Shape;1829;p40"/>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0" name="Google Shape;1830;p40"/>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1" name="Google Shape;1831;p40"/>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2" name="Google Shape;1832;p40"/>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3" name="Google Shape;1833;p40"/>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34" name="Google Shape;1834;p40"/>
          <p:cNvSpPr/>
          <p:nvPr/>
        </p:nvSpPr>
        <p:spPr>
          <a:xfrm>
            <a:off x="6758199" y="343438"/>
            <a:ext cx="615019" cy="19607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5" name="Google Shape;1835;p40"/>
          <p:cNvSpPr/>
          <p:nvPr/>
        </p:nvSpPr>
        <p:spPr>
          <a:xfrm>
            <a:off x="8123262" y="783138"/>
            <a:ext cx="615019" cy="19606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836" name="Google Shape;1836;p40"/>
          <p:cNvGrpSpPr/>
          <p:nvPr/>
        </p:nvGrpSpPr>
        <p:grpSpPr>
          <a:xfrm>
            <a:off x="-44999" y="63725"/>
            <a:ext cx="1069845" cy="4726149"/>
            <a:chOff x="4431850" y="1360300"/>
            <a:chExt cx="677975" cy="2995025"/>
          </a:xfrm>
        </p:grpSpPr>
        <p:sp>
          <p:nvSpPr>
            <p:cNvPr id="1837" name="Google Shape;1837;p40"/>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8" name="Google Shape;1838;p40"/>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9" name="Google Shape;1839;p40"/>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0" name="Google Shape;1840;p40"/>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1" name="Google Shape;1841;p40"/>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2" name="Google Shape;1842;p40"/>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3" name="Google Shape;1843;p40"/>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4" name="Google Shape;1844;p40"/>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5" name="Google Shape;1845;p40"/>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6" name="Google Shape;1846;p40"/>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7" name="Google Shape;1847;p40"/>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8" name="Google Shape;1848;p40"/>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9" name="Google Shape;1849;p40"/>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0" name="Google Shape;1850;p40"/>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1" name="Google Shape;1851;p40"/>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s">
  <p:cSld name="CUSTOM_12_3">
    <p:spTree>
      <p:nvGrpSpPr>
        <p:cNvPr id="1" name="Shape 1852"/>
        <p:cNvGrpSpPr/>
        <p:nvPr/>
      </p:nvGrpSpPr>
      <p:grpSpPr>
        <a:xfrm>
          <a:off x="0" y="0"/>
          <a:ext cx="0" cy="0"/>
          <a:chOff x="0" y="0"/>
          <a:chExt cx="0" cy="0"/>
        </a:xfrm>
      </p:grpSpPr>
      <p:pic>
        <p:nvPicPr>
          <p:cNvPr id="1853" name="Google Shape;1853;p41"/>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854" name="Google Shape;1854;p41"/>
          <p:cNvSpPr txBox="1">
            <a:spLocks noGrp="1"/>
          </p:cNvSpPr>
          <p:nvPr>
            <p:ph type="subTitle" idx="1"/>
          </p:nvPr>
        </p:nvSpPr>
        <p:spPr>
          <a:xfrm>
            <a:off x="3876950" y="1788747"/>
            <a:ext cx="3849600" cy="101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855" name="Google Shape;1855;p41"/>
          <p:cNvSpPr txBox="1">
            <a:spLocks noGrp="1"/>
          </p:cNvSpPr>
          <p:nvPr>
            <p:ph type="title"/>
          </p:nvPr>
        </p:nvSpPr>
        <p:spPr>
          <a:xfrm>
            <a:off x="3817375" y="554950"/>
            <a:ext cx="4613400" cy="10950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856" name="Google Shape;1856;p41"/>
          <p:cNvSpPr txBox="1"/>
          <p:nvPr/>
        </p:nvSpPr>
        <p:spPr>
          <a:xfrm>
            <a:off x="3876950" y="3523250"/>
            <a:ext cx="3849600" cy="659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200" dirty="0">
                <a:solidFill>
                  <a:schemeClr val="dk1"/>
                </a:solidFill>
              </a:rPr>
              <a:t>CREDITS: This presentation template was created by </a:t>
            </a:r>
            <a:r>
              <a:rPr lang="en" sz="1200" dirty="0">
                <a:solidFill>
                  <a:schemeClr val="dk1"/>
                </a:solidFill>
                <a:uFill>
                  <a:noFill/>
                </a:uFill>
                <a:hlinkClick r:id="rId3">
                  <a:extLst>
                    <a:ext uri="{A12FA001-AC4F-418D-AE19-62706E023703}">
                      <ahyp:hlinkClr xmlns:ahyp="http://schemas.microsoft.com/office/drawing/2018/hyperlinkcolor" val="tx"/>
                    </a:ext>
                  </a:extLst>
                </a:hlinkClick>
              </a:rPr>
              <a:t>Slidesgo</a:t>
            </a:r>
            <a:r>
              <a:rPr lang="en" sz="1200" dirty="0">
                <a:solidFill>
                  <a:schemeClr val="dk1"/>
                </a:solidFill>
              </a:rPr>
              <a:t>, including icons by </a:t>
            </a:r>
            <a:r>
              <a:rPr lang="en" sz="1200" dirty="0">
                <a:solidFill>
                  <a:schemeClr val="dk1"/>
                </a:solidFill>
                <a:uFill>
                  <a:noFill/>
                </a:uFill>
                <a:hlinkClick r:id="rId4">
                  <a:extLst>
                    <a:ext uri="{A12FA001-AC4F-418D-AE19-62706E023703}">
                      <ahyp:hlinkClr xmlns:ahyp="http://schemas.microsoft.com/office/drawing/2018/hyperlinkcolor" val="tx"/>
                    </a:ext>
                  </a:extLst>
                </a:hlinkClick>
              </a:rPr>
              <a:t>Flaticon</a:t>
            </a:r>
            <a:r>
              <a:rPr lang="en" sz="1200" dirty="0">
                <a:solidFill>
                  <a:schemeClr val="dk1"/>
                </a:solidFill>
              </a:rPr>
              <a:t>, and infographics &amp; images by </a:t>
            </a:r>
            <a:r>
              <a:rPr lang="en" sz="1200" dirty="0">
                <a:solidFill>
                  <a:schemeClr val="dk1"/>
                </a:solidFill>
                <a:uFill>
                  <a:noFill/>
                </a:uFill>
                <a:hlinkClick r:id="rId5">
                  <a:extLst>
                    <a:ext uri="{A12FA001-AC4F-418D-AE19-62706E023703}">
                      <ahyp:hlinkClr xmlns:ahyp="http://schemas.microsoft.com/office/drawing/2018/hyperlinkcolor" val="tx"/>
                    </a:ext>
                  </a:extLst>
                </a:hlinkClick>
              </a:rPr>
              <a:t>Freepik</a:t>
            </a:r>
            <a:endParaRPr sz="1200" dirty="0">
              <a:solidFill>
                <a:schemeClr val="dk1"/>
              </a:solidFill>
            </a:endParaRPr>
          </a:p>
        </p:txBody>
      </p:sp>
      <p:sp>
        <p:nvSpPr>
          <p:cNvPr id="1857" name="Google Shape;1857;p41"/>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8" name="Google Shape;1858;p41"/>
          <p:cNvSpPr/>
          <p:nvPr/>
        </p:nvSpPr>
        <p:spPr>
          <a:xfrm>
            <a:off x="8228799" y="164994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9" name="Google Shape;1859;p41"/>
          <p:cNvSpPr/>
          <p:nvPr/>
        </p:nvSpPr>
        <p:spPr>
          <a:xfrm>
            <a:off x="2675749" y="859648"/>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860"/>
        <p:cNvGrpSpPr/>
        <p:nvPr/>
      </p:nvGrpSpPr>
      <p:grpSpPr>
        <a:xfrm>
          <a:off x="0" y="0"/>
          <a:ext cx="0" cy="0"/>
          <a:chOff x="0" y="0"/>
          <a:chExt cx="0" cy="0"/>
        </a:xfrm>
      </p:grpSpPr>
      <p:grpSp>
        <p:nvGrpSpPr>
          <p:cNvPr id="1861" name="Google Shape;1861;p42"/>
          <p:cNvGrpSpPr/>
          <p:nvPr/>
        </p:nvGrpSpPr>
        <p:grpSpPr>
          <a:xfrm>
            <a:off x="840312" y="669437"/>
            <a:ext cx="1683190" cy="4124144"/>
            <a:chOff x="3516450" y="2586500"/>
            <a:chExt cx="716800" cy="1756300"/>
          </a:xfrm>
        </p:grpSpPr>
        <p:sp>
          <p:nvSpPr>
            <p:cNvPr id="1862" name="Google Shape;1862;p42"/>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3" name="Google Shape;1863;p42"/>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4" name="Google Shape;1864;p42"/>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5" name="Google Shape;1865;p42"/>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6" name="Google Shape;1866;p42"/>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7" name="Google Shape;1867;p42"/>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8" name="Google Shape;1868;p42"/>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9" name="Google Shape;1869;p42"/>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0" name="Google Shape;1870;p42"/>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1" name="Google Shape;1871;p42"/>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2" name="Google Shape;1872;p42"/>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3" name="Google Shape;1873;p42"/>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4" name="Google Shape;1874;p42"/>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5" name="Google Shape;1875;p42"/>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6" name="Google Shape;1876;p42"/>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7" name="Google Shape;1877;p42"/>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8" name="Google Shape;1878;p42"/>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9" name="Google Shape;1879;p42"/>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0" name="Google Shape;1880;p42"/>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1" name="Google Shape;1881;p42"/>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2" name="Google Shape;1882;p42"/>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3" name="Google Shape;1883;p42"/>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4" name="Google Shape;1884;p42"/>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5" name="Google Shape;1885;p42"/>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6" name="Google Shape;1886;p42"/>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7" name="Google Shape;1887;p42"/>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8" name="Google Shape;1888;p42"/>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9" name="Google Shape;1889;p42"/>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90" name="Google Shape;1890;p42"/>
          <p:cNvGrpSpPr/>
          <p:nvPr/>
        </p:nvGrpSpPr>
        <p:grpSpPr>
          <a:xfrm>
            <a:off x="79915" y="2497048"/>
            <a:ext cx="1158949" cy="2296539"/>
            <a:chOff x="79915" y="2497048"/>
            <a:chExt cx="1158949" cy="2296539"/>
          </a:xfrm>
        </p:grpSpPr>
        <p:sp>
          <p:nvSpPr>
            <p:cNvPr id="1891" name="Google Shape;1891;p42"/>
            <p:cNvSpPr/>
            <p:nvPr/>
          </p:nvSpPr>
          <p:spPr>
            <a:xfrm>
              <a:off x="79915" y="2497048"/>
              <a:ext cx="968863" cy="2296539"/>
            </a:xfrm>
            <a:custGeom>
              <a:avLst/>
              <a:gdLst/>
              <a:ahLst/>
              <a:cxnLst/>
              <a:rect l="l" t="t" r="r" b="b"/>
              <a:pathLst>
                <a:path w="19868" h="47094" extrusionOk="0">
                  <a:moveTo>
                    <a:pt x="14283" y="29714"/>
                  </a:moveTo>
                  <a:lnTo>
                    <a:pt x="12087" y="29714"/>
                  </a:lnTo>
                  <a:lnTo>
                    <a:pt x="12087" y="24274"/>
                  </a:lnTo>
                  <a:lnTo>
                    <a:pt x="14283" y="24274"/>
                  </a:lnTo>
                  <a:close/>
                  <a:moveTo>
                    <a:pt x="14283" y="37829"/>
                  </a:moveTo>
                  <a:lnTo>
                    <a:pt x="12087" y="37829"/>
                  </a:lnTo>
                  <a:lnTo>
                    <a:pt x="10879" y="35982"/>
                  </a:lnTo>
                  <a:lnTo>
                    <a:pt x="12087" y="32390"/>
                  </a:lnTo>
                  <a:lnTo>
                    <a:pt x="14283" y="32390"/>
                  </a:lnTo>
                  <a:close/>
                  <a:moveTo>
                    <a:pt x="7651" y="29714"/>
                  </a:moveTo>
                  <a:lnTo>
                    <a:pt x="5469" y="29714"/>
                  </a:lnTo>
                  <a:lnTo>
                    <a:pt x="5469" y="24274"/>
                  </a:lnTo>
                  <a:lnTo>
                    <a:pt x="7651" y="24274"/>
                  </a:lnTo>
                  <a:close/>
                  <a:moveTo>
                    <a:pt x="18108" y="6240"/>
                  </a:moveTo>
                  <a:lnTo>
                    <a:pt x="17482" y="8872"/>
                  </a:lnTo>
                  <a:lnTo>
                    <a:pt x="15868" y="8872"/>
                  </a:lnTo>
                  <a:lnTo>
                    <a:pt x="12872" y="11490"/>
                  </a:lnTo>
                  <a:lnTo>
                    <a:pt x="12872" y="19111"/>
                  </a:lnTo>
                  <a:lnTo>
                    <a:pt x="9934" y="20042"/>
                  </a:lnTo>
                  <a:lnTo>
                    <a:pt x="8262" y="19111"/>
                  </a:lnTo>
                  <a:lnTo>
                    <a:pt x="5120" y="19111"/>
                  </a:lnTo>
                  <a:lnTo>
                    <a:pt x="5120" y="6240"/>
                  </a:lnTo>
                  <a:lnTo>
                    <a:pt x="5251" y="2502"/>
                  </a:lnTo>
                  <a:lnTo>
                    <a:pt x="3375" y="2502"/>
                  </a:lnTo>
                  <a:lnTo>
                    <a:pt x="2749" y="4247"/>
                  </a:lnTo>
                  <a:lnTo>
                    <a:pt x="1688" y="3869"/>
                  </a:lnTo>
                  <a:lnTo>
                    <a:pt x="626" y="0"/>
                  </a:lnTo>
                  <a:lnTo>
                    <a:pt x="1" y="0"/>
                  </a:lnTo>
                  <a:lnTo>
                    <a:pt x="422" y="31750"/>
                  </a:lnTo>
                  <a:lnTo>
                    <a:pt x="3680" y="35110"/>
                  </a:lnTo>
                  <a:lnTo>
                    <a:pt x="3011" y="38309"/>
                  </a:lnTo>
                  <a:lnTo>
                    <a:pt x="524" y="39662"/>
                  </a:lnTo>
                  <a:lnTo>
                    <a:pt x="626" y="47094"/>
                  </a:lnTo>
                  <a:lnTo>
                    <a:pt x="4000" y="47094"/>
                  </a:lnTo>
                  <a:lnTo>
                    <a:pt x="19868" y="47094"/>
                  </a:lnTo>
                  <a:lnTo>
                    <a:pt x="19868" y="62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2" name="Google Shape;1892;p42"/>
            <p:cNvSpPr/>
            <p:nvPr/>
          </p:nvSpPr>
          <p:spPr>
            <a:xfrm>
              <a:off x="329592" y="3216917"/>
              <a:ext cx="378026" cy="125570"/>
            </a:xfrm>
            <a:custGeom>
              <a:avLst/>
              <a:gdLst/>
              <a:ahLst/>
              <a:cxnLst/>
              <a:rect l="l" t="t" r="r" b="b"/>
              <a:pathLst>
                <a:path w="7752" h="2575" extrusionOk="0">
                  <a:moveTo>
                    <a:pt x="7752" y="2575"/>
                  </a:moveTo>
                  <a:lnTo>
                    <a:pt x="0" y="873"/>
                  </a:lnTo>
                  <a:lnTo>
                    <a:pt x="0" y="0"/>
                  </a:lnTo>
                  <a:lnTo>
                    <a:pt x="7752" y="17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3" name="Google Shape;1893;p42"/>
            <p:cNvSpPr/>
            <p:nvPr/>
          </p:nvSpPr>
          <p:spPr>
            <a:xfrm>
              <a:off x="1028150" y="2801292"/>
              <a:ext cx="210714" cy="1992294"/>
            </a:xfrm>
            <a:custGeom>
              <a:avLst/>
              <a:gdLst/>
              <a:ahLst/>
              <a:cxnLst/>
              <a:rect l="l" t="t" r="r" b="b"/>
              <a:pathLst>
                <a:path w="4321" h="40855" extrusionOk="0">
                  <a:moveTo>
                    <a:pt x="423" y="1"/>
                  </a:moveTo>
                  <a:lnTo>
                    <a:pt x="4320" y="3186"/>
                  </a:lnTo>
                  <a:lnTo>
                    <a:pt x="3215" y="40855"/>
                  </a:lnTo>
                  <a:lnTo>
                    <a:pt x="1" y="4085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4" name="Google Shape;1894;p42"/>
            <p:cNvSpPr/>
            <p:nvPr/>
          </p:nvSpPr>
          <p:spPr>
            <a:xfrm>
              <a:off x="270684" y="2619009"/>
              <a:ext cx="129130" cy="844073"/>
            </a:xfrm>
            <a:custGeom>
              <a:avLst/>
              <a:gdLst/>
              <a:ahLst/>
              <a:cxnLst/>
              <a:rect l="l" t="t" r="r" b="b"/>
              <a:pathLst>
                <a:path w="2648" h="17309" extrusionOk="0">
                  <a:moveTo>
                    <a:pt x="1339" y="1"/>
                  </a:moveTo>
                  <a:lnTo>
                    <a:pt x="2648" y="1557"/>
                  </a:lnTo>
                  <a:lnTo>
                    <a:pt x="1993" y="7767"/>
                  </a:lnTo>
                  <a:lnTo>
                    <a:pt x="2648" y="8727"/>
                  </a:lnTo>
                  <a:lnTo>
                    <a:pt x="2648" y="10240"/>
                  </a:lnTo>
                  <a:lnTo>
                    <a:pt x="2357" y="16610"/>
                  </a:lnTo>
                  <a:lnTo>
                    <a:pt x="1" y="173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895" name="Google Shape;1895;p42"/>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1896" name="Google Shape;1896;p42"/>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897" name="Google Shape;1897;p42"/>
          <p:cNvGrpSpPr/>
          <p:nvPr/>
        </p:nvGrpSpPr>
        <p:grpSpPr>
          <a:xfrm>
            <a:off x="1657797" y="3928378"/>
            <a:ext cx="2926445" cy="865203"/>
            <a:chOff x="1480775" y="554075"/>
            <a:chExt cx="1344750" cy="397575"/>
          </a:xfrm>
        </p:grpSpPr>
        <p:sp>
          <p:nvSpPr>
            <p:cNvPr id="1898" name="Google Shape;1898;p42"/>
            <p:cNvSpPr/>
            <p:nvPr/>
          </p:nvSpPr>
          <p:spPr>
            <a:xfrm>
              <a:off x="2063850" y="614750"/>
              <a:ext cx="58625" cy="23750"/>
            </a:xfrm>
            <a:custGeom>
              <a:avLst/>
              <a:gdLst/>
              <a:ahLst/>
              <a:cxnLst/>
              <a:rect l="l" t="t" r="r" b="b"/>
              <a:pathLst>
                <a:path w="2345" h="950" extrusionOk="0">
                  <a:moveTo>
                    <a:pt x="614" y="1"/>
                  </a:moveTo>
                  <a:lnTo>
                    <a:pt x="2288" y="1"/>
                  </a:lnTo>
                  <a:cubicBezTo>
                    <a:pt x="2316" y="1"/>
                    <a:pt x="2344" y="28"/>
                    <a:pt x="2344" y="56"/>
                  </a:cubicBezTo>
                  <a:lnTo>
                    <a:pt x="2344" y="949"/>
                  </a:lnTo>
                  <a:lnTo>
                    <a:pt x="1" y="949"/>
                  </a:lnTo>
                  <a:lnTo>
                    <a:pt x="559" y="28"/>
                  </a:lnTo>
                  <a:cubicBezTo>
                    <a:pt x="559" y="1"/>
                    <a:pt x="587"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9" name="Google Shape;1899;p42"/>
            <p:cNvSpPr/>
            <p:nvPr/>
          </p:nvSpPr>
          <p:spPr>
            <a:xfrm>
              <a:off x="2065950" y="616850"/>
              <a:ext cx="56525" cy="21650"/>
            </a:xfrm>
            <a:custGeom>
              <a:avLst/>
              <a:gdLst/>
              <a:ahLst/>
              <a:cxnLst/>
              <a:rect l="l" t="t" r="r" b="b"/>
              <a:pathLst>
                <a:path w="2261" h="866" extrusionOk="0">
                  <a:moveTo>
                    <a:pt x="2260" y="28"/>
                  </a:moveTo>
                  <a:lnTo>
                    <a:pt x="2260" y="865"/>
                  </a:lnTo>
                  <a:lnTo>
                    <a:pt x="0" y="865"/>
                  </a:lnTo>
                  <a:lnTo>
                    <a:pt x="503" y="28"/>
                  </a:lnTo>
                  <a:cubicBezTo>
                    <a:pt x="503" y="28"/>
                    <a:pt x="530" y="0"/>
                    <a:pt x="558" y="0"/>
                  </a:cubicBezTo>
                  <a:lnTo>
                    <a:pt x="2204" y="0"/>
                  </a:lnTo>
                  <a:cubicBezTo>
                    <a:pt x="2232" y="0"/>
                    <a:pt x="2260" y="0"/>
                    <a:pt x="2260"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0" name="Google Shape;1900;p42"/>
            <p:cNvSpPr/>
            <p:nvPr/>
          </p:nvSpPr>
          <p:spPr>
            <a:xfrm>
              <a:off x="2040150" y="626600"/>
              <a:ext cx="57200" cy="21650"/>
            </a:xfrm>
            <a:custGeom>
              <a:avLst/>
              <a:gdLst/>
              <a:ahLst/>
              <a:cxnLst/>
              <a:rect l="l" t="t" r="r" b="b"/>
              <a:pathLst>
                <a:path w="2288" h="866" extrusionOk="0">
                  <a:moveTo>
                    <a:pt x="2288" y="29"/>
                  </a:moveTo>
                  <a:lnTo>
                    <a:pt x="2288" y="866"/>
                  </a:lnTo>
                  <a:lnTo>
                    <a:pt x="0" y="866"/>
                  </a:lnTo>
                  <a:lnTo>
                    <a:pt x="502" y="57"/>
                  </a:lnTo>
                  <a:cubicBezTo>
                    <a:pt x="530" y="29"/>
                    <a:pt x="558" y="1"/>
                    <a:pt x="586" y="1"/>
                  </a:cubicBezTo>
                  <a:lnTo>
                    <a:pt x="2232" y="1"/>
                  </a:lnTo>
                  <a:cubicBezTo>
                    <a:pt x="2260" y="1"/>
                    <a:pt x="2288" y="29"/>
                    <a:pt x="2288"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1" name="Google Shape;1901;p42"/>
            <p:cNvSpPr/>
            <p:nvPr/>
          </p:nvSpPr>
          <p:spPr>
            <a:xfrm>
              <a:off x="1865075" y="585450"/>
              <a:ext cx="73250" cy="19550"/>
            </a:xfrm>
            <a:custGeom>
              <a:avLst/>
              <a:gdLst/>
              <a:ahLst/>
              <a:cxnLst/>
              <a:rect l="l" t="t" r="r" b="b"/>
              <a:pathLst>
                <a:path w="2930" h="782" extrusionOk="0">
                  <a:moveTo>
                    <a:pt x="196" y="1"/>
                  </a:moveTo>
                  <a:lnTo>
                    <a:pt x="2762" y="1"/>
                  </a:lnTo>
                  <a:cubicBezTo>
                    <a:pt x="2846" y="1"/>
                    <a:pt x="2930" y="112"/>
                    <a:pt x="2930" y="224"/>
                  </a:cubicBezTo>
                  <a:lnTo>
                    <a:pt x="2930" y="559"/>
                  </a:lnTo>
                  <a:cubicBezTo>
                    <a:pt x="2930" y="670"/>
                    <a:pt x="2846" y="782"/>
                    <a:pt x="2762" y="782"/>
                  </a:cubicBezTo>
                  <a:lnTo>
                    <a:pt x="196" y="782"/>
                  </a:lnTo>
                  <a:cubicBezTo>
                    <a:pt x="84" y="782"/>
                    <a:pt x="0" y="670"/>
                    <a:pt x="0" y="559"/>
                  </a:cubicBezTo>
                  <a:lnTo>
                    <a:pt x="0" y="224"/>
                  </a:lnTo>
                  <a:cubicBezTo>
                    <a:pt x="0" y="112"/>
                    <a:pt x="84"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2" name="Google Shape;1902;p42"/>
            <p:cNvSpPr/>
            <p:nvPr/>
          </p:nvSpPr>
          <p:spPr>
            <a:xfrm>
              <a:off x="1865075" y="590350"/>
              <a:ext cx="73250" cy="14650"/>
            </a:xfrm>
            <a:custGeom>
              <a:avLst/>
              <a:gdLst/>
              <a:ahLst/>
              <a:cxnLst/>
              <a:rect l="l" t="t" r="r" b="b"/>
              <a:pathLst>
                <a:path w="2930" h="586" extrusionOk="0">
                  <a:moveTo>
                    <a:pt x="2930" y="0"/>
                  </a:moveTo>
                  <a:cubicBezTo>
                    <a:pt x="2930" y="0"/>
                    <a:pt x="2930" y="28"/>
                    <a:pt x="2930" y="28"/>
                  </a:cubicBezTo>
                  <a:lnTo>
                    <a:pt x="2930" y="363"/>
                  </a:lnTo>
                  <a:cubicBezTo>
                    <a:pt x="2930" y="474"/>
                    <a:pt x="2846" y="586"/>
                    <a:pt x="2762" y="586"/>
                  </a:cubicBezTo>
                  <a:lnTo>
                    <a:pt x="196" y="586"/>
                  </a:lnTo>
                  <a:cubicBezTo>
                    <a:pt x="84" y="586"/>
                    <a:pt x="0" y="474"/>
                    <a:pt x="0" y="363"/>
                  </a:cubicBezTo>
                  <a:lnTo>
                    <a:pt x="0" y="28"/>
                  </a:lnTo>
                  <a:cubicBezTo>
                    <a:pt x="0" y="28"/>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3" name="Google Shape;1903;p42"/>
            <p:cNvSpPr/>
            <p:nvPr/>
          </p:nvSpPr>
          <p:spPr>
            <a:xfrm>
              <a:off x="1881800" y="554075"/>
              <a:ext cx="37000" cy="31400"/>
            </a:xfrm>
            <a:custGeom>
              <a:avLst/>
              <a:gdLst/>
              <a:ahLst/>
              <a:cxnLst/>
              <a:rect l="l" t="t" r="r" b="b"/>
              <a:pathLst>
                <a:path w="1480" h="1256" extrusionOk="0">
                  <a:moveTo>
                    <a:pt x="1" y="726"/>
                  </a:moveTo>
                  <a:lnTo>
                    <a:pt x="810" y="0"/>
                  </a:lnTo>
                  <a:lnTo>
                    <a:pt x="1480" y="0"/>
                  </a:lnTo>
                  <a:lnTo>
                    <a:pt x="1480" y="1256"/>
                  </a:lnTo>
                  <a:lnTo>
                    <a:pt x="1" y="125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4" name="Google Shape;1904;p42"/>
            <p:cNvSpPr/>
            <p:nvPr/>
          </p:nvSpPr>
          <p:spPr>
            <a:xfrm>
              <a:off x="1834375" y="600100"/>
              <a:ext cx="133950" cy="50250"/>
            </a:xfrm>
            <a:custGeom>
              <a:avLst/>
              <a:gdLst/>
              <a:ahLst/>
              <a:cxnLst/>
              <a:rect l="l" t="t" r="r" b="b"/>
              <a:pathLst>
                <a:path w="5358" h="2010" extrusionOk="0">
                  <a:moveTo>
                    <a:pt x="5357" y="1117"/>
                  </a:moveTo>
                  <a:lnTo>
                    <a:pt x="5357" y="1758"/>
                  </a:lnTo>
                  <a:cubicBezTo>
                    <a:pt x="5357" y="1898"/>
                    <a:pt x="5274" y="2009"/>
                    <a:pt x="5162" y="2009"/>
                  </a:cubicBezTo>
                  <a:lnTo>
                    <a:pt x="196" y="2009"/>
                  </a:lnTo>
                  <a:cubicBezTo>
                    <a:pt x="85" y="2009"/>
                    <a:pt x="1" y="1898"/>
                    <a:pt x="1" y="1758"/>
                  </a:cubicBezTo>
                  <a:lnTo>
                    <a:pt x="1" y="1256"/>
                  </a:lnTo>
                  <a:cubicBezTo>
                    <a:pt x="1" y="1172"/>
                    <a:pt x="85" y="1117"/>
                    <a:pt x="168" y="1117"/>
                  </a:cubicBezTo>
                  <a:lnTo>
                    <a:pt x="5190" y="1117"/>
                  </a:lnTo>
                  <a:close/>
                  <a:moveTo>
                    <a:pt x="196" y="1"/>
                  </a:moveTo>
                  <a:lnTo>
                    <a:pt x="5162" y="1"/>
                  </a:lnTo>
                  <a:cubicBezTo>
                    <a:pt x="5274" y="1"/>
                    <a:pt x="5357" y="112"/>
                    <a:pt x="5357" y="252"/>
                  </a:cubicBezTo>
                  <a:lnTo>
                    <a:pt x="5357" y="893"/>
                  </a:lnTo>
                  <a:lnTo>
                    <a:pt x="5190" y="893"/>
                  </a:lnTo>
                  <a:lnTo>
                    <a:pt x="168" y="893"/>
                  </a:lnTo>
                  <a:lnTo>
                    <a:pt x="1" y="893"/>
                  </a:lnTo>
                  <a:lnTo>
                    <a:pt x="1" y="252"/>
                  </a:lnTo>
                  <a:cubicBezTo>
                    <a:pt x="1" y="112"/>
                    <a:pt x="85"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5" name="Google Shape;1905;p42"/>
            <p:cNvSpPr/>
            <p:nvPr/>
          </p:nvSpPr>
          <p:spPr>
            <a:xfrm>
              <a:off x="1834375" y="604975"/>
              <a:ext cx="133950" cy="17475"/>
            </a:xfrm>
            <a:custGeom>
              <a:avLst/>
              <a:gdLst/>
              <a:ahLst/>
              <a:cxnLst/>
              <a:rect l="l" t="t" r="r" b="b"/>
              <a:pathLst>
                <a:path w="5358" h="699" extrusionOk="0">
                  <a:moveTo>
                    <a:pt x="5357" y="1"/>
                  </a:moveTo>
                  <a:cubicBezTo>
                    <a:pt x="5357" y="29"/>
                    <a:pt x="5357" y="29"/>
                    <a:pt x="5357" y="57"/>
                  </a:cubicBezTo>
                  <a:lnTo>
                    <a:pt x="5357" y="698"/>
                  </a:lnTo>
                  <a:lnTo>
                    <a:pt x="5190" y="698"/>
                  </a:lnTo>
                  <a:lnTo>
                    <a:pt x="168" y="698"/>
                  </a:lnTo>
                  <a:lnTo>
                    <a:pt x="1" y="698"/>
                  </a:lnTo>
                  <a:lnTo>
                    <a:pt x="1" y="57"/>
                  </a:lnTo>
                  <a:cubicBezTo>
                    <a:pt x="1" y="57"/>
                    <a:pt x="1" y="29"/>
                    <a:pt x="1" y="29"/>
                  </a:cubicBezTo>
                  <a:cubicBezTo>
                    <a:pt x="29" y="1"/>
                    <a:pt x="57"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6" name="Google Shape;1906;p42"/>
            <p:cNvSpPr/>
            <p:nvPr/>
          </p:nvSpPr>
          <p:spPr>
            <a:xfrm>
              <a:off x="1671875" y="715875"/>
              <a:ext cx="147200" cy="26550"/>
            </a:xfrm>
            <a:custGeom>
              <a:avLst/>
              <a:gdLst/>
              <a:ahLst/>
              <a:cxnLst/>
              <a:rect l="l" t="t" r="r" b="b"/>
              <a:pathLst>
                <a:path w="5888" h="1062" extrusionOk="0">
                  <a:moveTo>
                    <a:pt x="0" y="140"/>
                  </a:moveTo>
                  <a:lnTo>
                    <a:pt x="5887" y="1"/>
                  </a:lnTo>
                  <a:lnTo>
                    <a:pt x="5887" y="1061"/>
                  </a:lnTo>
                  <a:lnTo>
                    <a:pt x="1367" y="6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7" name="Google Shape;1907;p42"/>
            <p:cNvSpPr/>
            <p:nvPr/>
          </p:nvSpPr>
          <p:spPr>
            <a:xfrm>
              <a:off x="2079900" y="682400"/>
              <a:ext cx="239250" cy="66300"/>
            </a:xfrm>
            <a:custGeom>
              <a:avLst/>
              <a:gdLst/>
              <a:ahLst/>
              <a:cxnLst/>
              <a:rect l="l" t="t" r="r" b="b"/>
              <a:pathLst>
                <a:path w="9570" h="2652" extrusionOk="0">
                  <a:moveTo>
                    <a:pt x="112" y="726"/>
                  </a:moveTo>
                  <a:lnTo>
                    <a:pt x="9068" y="1"/>
                  </a:lnTo>
                  <a:cubicBezTo>
                    <a:pt x="9151" y="1"/>
                    <a:pt x="9458" y="224"/>
                    <a:pt x="9458" y="280"/>
                  </a:cubicBezTo>
                  <a:lnTo>
                    <a:pt x="9570" y="1396"/>
                  </a:lnTo>
                  <a:cubicBezTo>
                    <a:pt x="9570" y="1451"/>
                    <a:pt x="9319" y="1842"/>
                    <a:pt x="9235" y="1842"/>
                  </a:cubicBezTo>
                  <a:lnTo>
                    <a:pt x="279" y="2651"/>
                  </a:lnTo>
                  <a:cubicBezTo>
                    <a:pt x="224" y="2651"/>
                    <a:pt x="168" y="2595"/>
                    <a:pt x="168" y="2540"/>
                  </a:cubicBezTo>
                  <a:lnTo>
                    <a:pt x="0" y="838"/>
                  </a:lnTo>
                  <a:cubicBezTo>
                    <a:pt x="0" y="810"/>
                    <a:pt x="0" y="782"/>
                    <a:pt x="28" y="782"/>
                  </a:cubicBezTo>
                  <a:cubicBezTo>
                    <a:pt x="56" y="754"/>
                    <a:pt x="84" y="726"/>
                    <a:pt x="112" y="7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8" name="Google Shape;1908;p42"/>
            <p:cNvSpPr/>
            <p:nvPr/>
          </p:nvSpPr>
          <p:spPr>
            <a:xfrm>
              <a:off x="1836475" y="740300"/>
              <a:ext cx="395500" cy="10475"/>
            </a:xfrm>
            <a:custGeom>
              <a:avLst/>
              <a:gdLst/>
              <a:ahLst/>
              <a:cxnLst/>
              <a:rect l="l" t="t" r="r" b="b"/>
              <a:pathLst>
                <a:path w="15820" h="419" extrusionOk="0">
                  <a:moveTo>
                    <a:pt x="1" y="419"/>
                  </a:moveTo>
                  <a:lnTo>
                    <a:pt x="15819" y="419"/>
                  </a:lnTo>
                  <a:lnTo>
                    <a:pt x="15819"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9" name="Google Shape;1909;p42"/>
            <p:cNvSpPr/>
            <p:nvPr/>
          </p:nvSpPr>
          <p:spPr>
            <a:xfrm>
              <a:off x="2370050" y="651025"/>
              <a:ext cx="455475" cy="57900"/>
            </a:xfrm>
            <a:custGeom>
              <a:avLst/>
              <a:gdLst/>
              <a:ahLst/>
              <a:cxnLst/>
              <a:rect l="l" t="t" r="r" b="b"/>
              <a:pathLst>
                <a:path w="18219" h="2316" extrusionOk="0">
                  <a:moveTo>
                    <a:pt x="1228" y="1339"/>
                  </a:moveTo>
                  <a:lnTo>
                    <a:pt x="18107" y="0"/>
                  </a:lnTo>
                  <a:lnTo>
                    <a:pt x="18163" y="28"/>
                  </a:lnTo>
                  <a:lnTo>
                    <a:pt x="18218" y="614"/>
                  </a:lnTo>
                  <a:lnTo>
                    <a:pt x="18163" y="670"/>
                  </a:lnTo>
                  <a:lnTo>
                    <a:pt x="0" y="231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0" name="Google Shape;1910;p42"/>
            <p:cNvSpPr/>
            <p:nvPr/>
          </p:nvSpPr>
          <p:spPr>
            <a:xfrm>
              <a:off x="2375625" y="650325"/>
              <a:ext cx="447800" cy="54425"/>
            </a:xfrm>
            <a:custGeom>
              <a:avLst/>
              <a:gdLst/>
              <a:ahLst/>
              <a:cxnLst/>
              <a:rect l="l" t="t" r="r" b="b"/>
              <a:pathLst>
                <a:path w="17912" h="2177" extrusionOk="0">
                  <a:moveTo>
                    <a:pt x="1005" y="1367"/>
                  </a:moveTo>
                  <a:lnTo>
                    <a:pt x="17884" y="0"/>
                  </a:lnTo>
                  <a:lnTo>
                    <a:pt x="17912" y="558"/>
                  </a:lnTo>
                  <a:lnTo>
                    <a:pt x="1" y="21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1" name="Google Shape;1911;p42"/>
            <p:cNvSpPr/>
            <p:nvPr/>
          </p:nvSpPr>
          <p:spPr>
            <a:xfrm>
              <a:off x="2379125" y="653100"/>
              <a:ext cx="444300" cy="51650"/>
            </a:xfrm>
            <a:custGeom>
              <a:avLst/>
              <a:gdLst/>
              <a:ahLst/>
              <a:cxnLst/>
              <a:rect l="l" t="t" r="r" b="b"/>
              <a:pathLst>
                <a:path w="17772" h="2066" extrusionOk="0">
                  <a:moveTo>
                    <a:pt x="17744" y="1"/>
                  </a:moveTo>
                  <a:lnTo>
                    <a:pt x="17772" y="447"/>
                  </a:lnTo>
                  <a:lnTo>
                    <a:pt x="0" y="2065"/>
                  </a:lnTo>
                  <a:lnTo>
                    <a:pt x="893" y="136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2" name="Google Shape;1912;p42"/>
            <p:cNvSpPr/>
            <p:nvPr/>
          </p:nvSpPr>
          <p:spPr>
            <a:xfrm>
              <a:off x="2189400" y="651725"/>
              <a:ext cx="590100" cy="77425"/>
            </a:xfrm>
            <a:custGeom>
              <a:avLst/>
              <a:gdLst/>
              <a:ahLst/>
              <a:cxnLst/>
              <a:rect l="l" t="t" r="r" b="b"/>
              <a:pathLst>
                <a:path w="23604" h="3097" extrusionOk="0">
                  <a:moveTo>
                    <a:pt x="1674" y="1786"/>
                  </a:moveTo>
                  <a:lnTo>
                    <a:pt x="23464" y="0"/>
                  </a:lnTo>
                  <a:lnTo>
                    <a:pt x="23547" y="112"/>
                  </a:lnTo>
                  <a:lnTo>
                    <a:pt x="23603" y="809"/>
                  </a:lnTo>
                  <a:lnTo>
                    <a:pt x="23547" y="949"/>
                  </a:lnTo>
                  <a:lnTo>
                    <a:pt x="0" y="309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3" name="Google Shape;1913;p42"/>
            <p:cNvSpPr/>
            <p:nvPr/>
          </p:nvSpPr>
          <p:spPr>
            <a:xfrm>
              <a:off x="2206825" y="651725"/>
              <a:ext cx="570575" cy="63475"/>
            </a:xfrm>
            <a:custGeom>
              <a:avLst/>
              <a:gdLst/>
              <a:ahLst/>
              <a:cxnLst/>
              <a:rect l="l" t="t" r="r" b="b"/>
              <a:pathLst>
                <a:path w="22823" h="2539" extrusionOk="0">
                  <a:moveTo>
                    <a:pt x="977" y="1786"/>
                  </a:moveTo>
                  <a:lnTo>
                    <a:pt x="22767" y="0"/>
                  </a:lnTo>
                  <a:lnTo>
                    <a:pt x="22822" y="614"/>
                  </a:lnTo>
                  <a:lnTo>
                    <a:pt x="1" y="253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4" name="Google Shape;1914;p42"/>
            <p:cNvSpPr/>
            <p:nvPr/>
          </p:nvSpPr>
          <p:spPr>
            <a:xfrm>
              <a:off x="2217300" y="658700"/>
              <a:ext cx="560100" cy="55825"/>
            </a:xfrm>
            <a:custGeom>
              <a:avLst/>
              <a:gdLst/>
              <a:ahLst/>
              <a:cxnLst/>
              <a:rect l="l" t="t" r="r" b="b"/>
              <a:pathLst>
                <a:path w="22404" h="2233" extrusionOk="0">
                  <a:moveTo>
                    <a:pt x="22376" y="0"/>
                  </a:moveTo>
                  <a:lnTo>
                    <a:pt x="22403" y="335"/>
                  </a:lnTo>
                  <a:lnTo>
                    <a:pt x="0" y="2232"/>
                  </a:lnTo>
                  <a:lnTo>
                    <a:pt x="503" y="17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5" name="Google Shape;1915;p42"/>
            <p:cNvSpPr/>
            <p:nvPr/>
          </p:nvSpPr>
          <p:spPr>
            <a:xfrm>
              <a:off x="2079900" y="682400"/>
              <a:ext cx="237850" cy="54425"/>
            </a:xfrm>
            <a:custGeom>
              <a:avLst/>
              <a:gdLst/>
              <a:ahLst/>
              <a:cxnLst/>
              <a:rect l="l" t="t" r="r" b="b"/>
              <a:pathLst>
                <a:path w="9514" h="2177" extrusionOk="0">
                  <a:moveTo>
                    <a:pt x="112" y="726"/>
                  </a:moveTo>
                  <a:lnTo>
                    <a:pt x="9068" y="1"/>
                  </a:lnTo>
                  <a:cubicBezTo>
                    <a:pt x="9151" y="1"/>
                    <a:pt x="9458" y="224"/>
                    <a:pt x="9458" y="280"/>
                  </a:cubicBezTo>
                  <a:lnTo>
                    <a:pt x="9514" y="949"/>
                  </a:lnTo>
                  <a:lnTo>
                    <a:pt x="9123" y="1368"/>
                  </a:lnTo>
                  <a:lnTo>
                    <a:pt x="112" y="2177"/>
                  </a:lnTo>
                  <a:lnTo>
                    <a:pt x="0" y="838"/>
                  </a:lnTo>
                  <a:cubicBezTo>
                    <a:pt x="0" y="810"/>
                    <a:pt x="0" y="782"/>
                    <a:pt x="28" y="782"/>
                  </a:cubicBezTo>
                  <a:cubicBezTo>
                    <a:pt x="56" y="754"/>
                    <a:pt x="84" y="726"/>
                    <a:pt x="112" y="7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6" name="Google Shape;1916;p42"/>
            <p:cNvSpPr/>
            <p:nvPr/>
          </p:nvSpPr>
          <p:spPr>
            <a:xfrm>
              <a:off x="2303775" y="682400"/>
              <a:ext cx="6325" cy="46075"/>
            </a:xfrm>
            <a:custGeom>
              <a:avLst/>
              <a:gdLst/>
              <a:ahLst/>
              <a:cxnLst/>
              <a:rect l="l" t="t" r="r" b="b"/>
              <a:pathLst>
                <a:path w="253" h="1843" extrusionOk="0">
                  <a:moveTo>
                    <a:pt x="85" y="1"/>
                  </a:moveTo>
                  <a:lnTo>
                    <a:pt x="1" y="29"/>
                  </a:lnTo>
                  <a:lnTo>
                    <a:pt x="168" y="1842"/>
                  </a:lnTo>
                  <a:lnTo>
                    <a:pt x="252" y="1842"/>
                  </a:lnTo>
                  <a:lnTo>
                    <a:pt x="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7" name="Google Shape;1917;p42"/>
            <p:cNvSpPr/>
            <p:nvPr/>
          </p:nvSpPr>
          <p:spPr>
            <a:xfrm>
              <a:off x="2201250" y="662875"/>
              <a:ext cx="53050" cy="21650"/>
            </a:xfrm>
            <a:custGeom>
              <a:avLst/>
              <a:gdLst/>
              <a:ahLst/>
              <a:cxnLst/>
              <a:rect l="l" t="t" r="r" b="b"/>
              <a:pathLst>
                <a:path w="2122" h="866" extrusionOk="0">
                  <a:moveTo>
                    <a:pt x="587" y="1"/>
                  </a:moveTo>
                  <a:lnTo>
                    <a:pt x="2065" y="1"/>
                  </a:lnTo>
                  <a:cubicBezTo>
                    <a:pt x="2093" y="1"/>
                    <a:pt x="2121" y="28"/>
                    <a:pt x="2121" y="56"/>
                  </a:cubicBezTo>
                  <a:lnTo>
                    <a:pt x="2121" y="865"/>
                  </a:lnTo>
                  <a:lnTo>
                    <a:pt x="1" y="865"/>
                  </a:lnTo>
                  <a:lnTo>
                    <a:pt x="503" y="28"/>
                  </a:lnTo>
                  <a:cubicBezTo>
                    <a:pt x="531" y="1"/>
                    <a:pt x="559" y="1"/>
                    <a:pt x="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8" name="Google Shape;1918;p42"/>
            <p:cNvSpPr/>
            <p:nvPr/>
          </p:nvSpPr>
          <p:spPr>
            <a:xfrm>
              <a:off x="2203350" y="664975"/>
              <a:ext cx="50950" cy="19550"/>
            </a:xfrm>
            <a:custGeom>
              <a:avLst/>
              <a:gdLst/>
              <a:ahLst/>
              <a:cxnLst/>
              <a:rect l="l" t="t" r="r" b="b"/>
              <a:pathLst>
                <a:path w="2038" h="782" extrusionOk="0">
                  <a:moveTo>
                    <a:pt x="2037" y="28"/>
                  </a:moveTo>
                  <a:lnTo>
                    <a:pt x="2037" y="781"/>
                  </a:lnTo>
                  <a:lnTo>
                    <a:pt x="0" y="781"/>
                  </a:lnTo>
                  <a:lnTo>
                    <a:pt x="447" y="28"/>
                  </a:lnTo>
                  <a:cubicBezTo>
                    <a:pt x="475" y="0"/>
                    <a:pt x="475" y="0"/>
                    <a:pt x="503" y="0"/>
                  </a:cubicBezTo>
                  <a:lnTo>
                    <a:pt x="1981" y="0"/>
                  </a:lnTo>
                  <a:cubicBezTo>
                    <a:pt x="2009" y="0"/>
                    <a:pt x="2037" y="0"/>
                    <a:pt x="2037"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9" name="Google Shape;1919;p42"/>
            <p:cNvSpPr/>
            <p:nvPr/>
          </p:nvSpPr>
          <p:spPr>
            <a:xfrm>
              <a:off x="2184525" y="654500"/>
              <a:ext cx="53025" cy="21650"/>
            </a:xfrm>
            <a:custGeom>
              <a:avLst/>
              <a:gdLst/>
              <a:ahLst/>
              <a:cxnLst/>
              <a:rect l="l" t="t" r="r" b="b"/>
              <a:pathLst>
                <a:path w="2121" h="866" extrusionOk="0">
                  <a:moveTo>
                    <a:pt x="558" y="1"/>
                  </a:moveTo>
                  <a:lnTo>
                    <a:pt x="2037" y="1"/>
                  </a:lnTo>
                  <a:cubicBezTo>
                    <a:pt x="2093" y="1"/>
                    <a:pt x="2121" y="29"/>
                    <a:pt x="2121" y="84"/>
                  </a:cubicBezTo>
                  <a:lnTo>
                    <a:pt x="2121" y="866"/>
                  </a:lnTo>
                  <a:lnTo>
                    <a:pt x="0" y="866"/>
                  </a:lnTo>
                  <a:lnTo>
                    <a:pt x="502" y="29"/>
                  </a:lnTo>
                  <a:cubicBezTo>
                    <a:pt x="502" y="29"/>
                    <a:pt x="530" y="1"/>
                    <a:pt x="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0" name="Google Shape;1920;p42"/>
            <p:cNvSpPr/>
            <p:nvPr/>
          </p:nvSpPr>
          <p:spPr>
            <a:xfrm>
              <a:off x="2185900" y="656600"/>
              <a:ext cx="48850" cy="19550"/>
            </a:xfrm>
            <a:custGeom>
              <a:avLst/>
              <a:gdLst/>
              <a:ahLst/>
              <a:cxnLst/>
              <a:rect l="l" t="t" r="r" b="b"/>
              <a:pathLst>
                <a:path w="1954" h="782" extrusionOk="0">
                  <a:moveTo>
                    <a:pt x="1954" y="28"/>
                  </a:moveTo>
                  <a:lnTo>
                    <a:pt x="1954" y="782"/>
                  </a:lnTo>
                  <a:lnTo>
                    <a:pt x="1" y="782"/>
                  </a:lnTo>
                  <a:lnTo>
                    <a:pt x="447" y="56"/>
                  </a:lnTo>
                  <a:cubicBezTo>
                    <a:pt x="447" y="28"/>
                    <a:pt x="475" y="0"/>
                    <a:pt x="503" y="0"/>
                  </a:cubicBezTo>
                  <a:lnTo>
                    <a:pt x="1898" y="0"/>
                  </a:lnTo>
                  <a:cubicBezTo>
                    <a:pt x="1926" y="0"/>
                    <a:pt x="1926" y="28"/>
                    <a:pt x="1954"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1" name="Google Shape;1921;p42"/>
            <p:cNvSpPr/>
            <p:nvPr/>
          </p:nvSpPr>
          <p:spPr>
            <a:xfrm>
              <a:off x="1809975" y="660075"/>
              <a:ext cx="20950" cy="80250"/>
            </a:xfrm>
            <a:custGeom>
              <a:avLst/>
              <a:gdLst/>
              <a:ahLst/>
              <a:cxnLst/>
              <a:rect l="l" t="t" r="r" b="b"/>
              <a:pathLst>
                <a:path w="838" h="3210" extrusionOk="0">
                  <a:moveTo>
                    <a:pt x="0" y="3209"/>
                  </a:moveTo>
                  <a:lnTo>
                    <a:pt x="837" y="3209"/>
                  </a:lnTo>
                  <a:lnTo>
                    <a:pt x="837"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2" name="Google Shape;1922;p42"/>
            <p:cNvSpPr/>
            <p:nvPr/>
          </p:nvSpPr>
          <p:spPr>
            <a:xfrm>
              <a:off x="1531675" y="784225"/>
              <a:ext cx="942325" cy="163250"/>
            </a:xfrm>
            <a:custGeom>
              <a:avLst/>
              <a:gdLst/>
              <a:ahLst/>
              <a:cxnLst/>
              <a:rect l="l" t="t" r="r" b="b"/>
              <a:pathLst>
                <a:path w="37693" h="6530" extrusionOk="0">
                  <a:moveTo>
                    <a:pt x="1842" y="4549"/>
                  </a:moveTo>
                  <a:lnTo>
                    <a:pt x="6334" y="6529"/>
                  </a:lnTo>
                  <a:lnTo>
                    <a:pt x="29713" y="6529"/>
                  </a:lnTo>
                  <a:lnTo>
                    <a:pt x="36242" y="2986"/>
                  </a:lnTo>
                  <a:cubicBezTo>
                    <a:pt x="37692" y="2205"/>
                    <a:pt x="37106" y="1"/>
                    <a:pt x="34623" y="85"/>
                  </a:cubicBezTo>
                  <a:lnTo>
                    <a:pt x="2567" y="1061"/>
                  </a:lnTo>
                  <a:cubicBezTo>
                    <a:pt x="642" y="1117"/>
                    <a:pt x="1" y="3739"/>
                    <a:pt x="1842" y="45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3" name="Google Shape;1923;p42"/>
            <p:cNvSpPr/>
            <p:nvPr/>
          </p:nvSpPr>
          <p:spPr>
            <a:xfrm>
              <a:off x="1543525" y="782775"/>
              <a:ext cx="920000" cy="168175"/>
            </a:xfrm>
            <a:custGeom>
              <a:avLst/>
              <a:gdLst/>
              <a:ahLst/>
              <a:cxnLst/>
              <a:rect l="l" t="t" r="r" b="b"/>
              <a:pathLst>
                <a:path w="36800" h="6727" extrusionOk="0">
                  <a:moveTo>
                    <a:pt x="34305" y="279"/>
                  </a:moveTo>
                  <a:cubicBezTo>
                    <a:pt x="35594" y="279"/>
                    <a:pt x="36220" y="946"/>
                    <a:pt x="36381" y="1510"/>
                  </a:cubicBezTo>
                  <a:cubicBezTo>
                    <a:pt x="36521" y="2068"/>
                    <a:pt x="36242" y="2626"/>
                    <a:pt x="35712" y="2905"/>
                  </a:cubicBezTo>
                  <a:lnTo>
                    <a:pt x="29183" y="6448"/>
                  </a:lnTo>
                  <a:lnTo>
                    <a:pt x="5888" y="6448"/>
                  </a:lnTo>
                  <a:lnTo>
                    <a:pt x="1424" y="4495"/>
                  </a:lnTo>
                  <a:cubicBezTo>
                    <a:pt x="531" y="4076"/>
                    <a:pt x="336" y="3295"/>
                    <a:pt x="447" y="2654"/>
                  </a:cubicBezTo>
                  <a:cubicBezTo>
                    <a:pt x="587" y="1984"/>
                    <a:pt x="1145" y="1287"/>
                    <a:pt x="2093" y="1259"/>
                  </a:cubicBezTo>
                  <a:lnTo>
                    <a:pt x="34149" y="282"/>
                  </a:lnTo>
                  <a:cubicBezTo>
                    <a:pt x="34202" y="280"/>
                    <a:pt x="34254" y="279"/>
                    <a:pt x="34305" y="279"/>
                  </a:cubicBezTo>
                  <a:close/>
                  <a:moveTo>
                    <a:pt x="34301" y="0"/>
                  </a:moveTo>
                  <a:cubicBezTo>
                    <a:pt x="34251" y="0"/>
                    <a:pt x="34201" y="1"/>
                    <a:pt x="34149" y="3"/>
                  </a:cubicBezTo>
                  <a:lnTo>
                    <a:pt x="2093" y="980"/>
                  </a:lnTo>
                  <a:cubicBezTo>
                    <a:pt x="977" y="1008"/>
                    <a:pt x="336" y="1817"/>
                    <a:pt x="168" y="2626"/>
                  </a:cubicBezTo>
                  <a:cubicBezTo>
                    <a:pt x="1" y="3518"/>
                    <a:pt x="447" y="4355"/>
                    <a:pt x="1312" y="4746"/>
                  </a:cubicBezTo>
                  <a:lnTo>
                    <a:pt x="5804" y="6727"/>
                  </a:lnTo>
                  <a:lnTo>
                    <a:pt x="29267" y="6727"/>
                  </a:lnTo>
                  <a:lnTo>
                    <a:pt x="35823" y="3156"/>
                  </a:lnTo>
                  <a:cubicBezTo>
                    <a:pt x="36493" y="2793"/>
                    <a:pt x="36800" y="2124"/>
                    <a:pt x="36632" y="1454"/>
                  </a:cubicBezTo>
                  <a:cubicBezTo>
                    <a:pt x="36471" y="779"/>
                    <a:pt x="35761" y="0"/>
                    <a:pt x="3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4" name="Google Shape;1924;p42"/>
            <p:cNvSpPr/>
            <p:nvPr/>
          </p:nvSpPr>
          <p:spPr>
            <a:xfrm>
              <a:off x="2314950" y="907000"/>
              <a:ext cx="11875" cy="13975"/>
            </a:xfrm>
            <a:custGeom>
              <a:avLst/>
              <a:gdLst/>
              <a:ahLst/>
              <a:cxnLst/>
              <a:rect l="l" t="t" r="r" b="b"/>
              <a:pathLst>
                <a:path w="475" h="559" extrusionOk="0">
                  <a:moveTo>
                    <a:pt x="84" y="28"/>
                  </a:moveTo>
                  <a:lnTo>
                    <a:pt x="475" y="279"/>
                  </a:lnTo>
                  <a:lnTo>
                    <a:pt x="0" y="558"/>
                  </a:lnTo>
                  <a:lnTo>
                    <a:pt x="0" y="84"/>
                  </a:lnTo>
                  <a:cubicBezTo>
                    <a:pt x="0" y="56"/>
                    <a:pt x="0" y="28"/>
                    <a:pt x="28" y="28"/>
                  </a:cubicBezTo>
                  <a:cubicBezTo>
                    <a:pt x="56" y="0"/>
                    <a:pt x="56" y="0"/>
                    <a:pt x="84"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5" name="Google Shape;1925;p42"/>
            <p:cNvSpPr/>
            <p:nvPr/>
          </p:nvSpPr>
          <p:spPr>
            <a:xfrm>
              <a:off x="2273800" y="929300"/>
              <a:ext cx="12575" cy="13975"/>
            </a:xfrm>
            <a:custGeom>
              <a:avLst/>
              <a:gdLst/>
              <a:ahLst/>
              <a:cxnLst/>
              <a:rect l="l" t="t" r="r" b="b"/>
              <a:pathLst>
                <a:path w="503" h="559" extrusionOk="0">
                  <a:moveTo>
                    <a:pt x="84" y="29"/>
                  </a:moveTo>
                  <a:lnTo>
                    <a:pt x="502" y="280"/>
                  </a:lnTo>
                  <a:lnTo>
                    <a:pt x="0" y="559"/>
                  </a:lnTo>
                  <a:lnTo>
                    <a:pt x="0" y="85"/>
                  </a:lnTo>
                  <a:cubicBezTo>
                    <a:pt x="0" y="57"/>
                    <a:pt x="0" y="29"/>
                    <a:pt x="28" y="29"/>
                  </a:cubicBezTo>
                  <a:cubicBezTo>
                    <a:pt x="56" y="1"/>
                    <a:pt x="84" y="1"/>
                    <a:pt x="84"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6" name="Google Shape;1926;p42"/>
            <p:cNvSpPr/>
            <p:nvPr/>
          </p:nvSpPr>
          <p:spPr>
            <a:xfrm>
              <a:off x="2294025" y="918150"/>
              <a:ext cx="12575" cy="13975"/>
            </a:xfrm>
            <a:custGeom>
              <a:avLst/>
              <a:gdLst/>
              <a:ahLst/>
              <a:cxnLst/>
              <a:rect l="l" t="t" r="r" b="b"/>
              <a:pathLst>
                <a:path w="503" h="559" extrusionOk="0">
                  <a:moveTo>
                    <a:pt x="112" y="29"/>
                  </a:moveTo>
                  <a:lnTo>
                    <a:pt x="503" y="280"/>
                  </a:lnTo>
                  <a:lnTo>
                    <a:pt x="28" y="559"/>
                  </a:lnTo>
                  <a:lnTo>
                    <a:pt x="0" y="84"/>
                  </a:lnTo>
                  <a:cubicBezTo>
                    <a:pt x="0" y="56"/>
                    <a:pt x="28" y="29"/>
                    <a:pt x="28" y="29"/>
                  </a:cubicBezTo>
                  <a:cubicBezTo>
                    <a:pt x="56" y="1"/>
                    <a:pt x="84" y="1"/>
                    <a:pt x="112"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7" name="Google Shape;1927;p42"/>
            <p:cNvSpPr/>
            <p:nvPr/>
          </p:nvSpPr>
          <p:spPr>
            <a:xfrm>
              <a:off x="2335175" y="895825"/>
              <a:ext cx="12575" cy="13275"/>
            </a:xfrm>
            <a:custGeom>
              <a:avLst/>
              <a:gdLst/>
              <a:ahLst/>
              <a:cxnLst/>
              <a:rect l="l" t="t" r="r" b="b"/>
              <a:pathLst>
                <a:path w="503" h="531" extrusionOk="0">
                  <a:moveTo>
                    <a:pt x="112" y="1"/>
                  </a:moveTo>
                  <a:lnTo>
                    <a:pt x="503" y="280"/>
                  </a:lnTo>
                  <a:lnTo>
                    <a:pt x="0" y="531"/>
                  </a:lnTo>
                  <a:lnTo>
                    <a:pt x="0" y="57"/>
                  </a:lnTo>
                  <a:cubicBezTo>
                    <a:pt x="0" y="57"/>
                    <a:pt x="0" y="29"/>
                    <a:pt x="28" y="1"/>
                  </a:cubicBezTo>
                  <a:cubicBezTo>
                    <a:pt x="56" y="1"/>
                    <a:pt x="84"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8" name="Google Shape;1928;p42"/>
            <p:cNvSpPr/>
            <p:nvPr/>
          </p:nvSpPr>
          <p:spPr>
            <a:xfrm>
              <a:off x="2355400" y="884675"/>
              <a:ext cx="12575" cy="13275"/>
            </a:xfrm>
            <a:custGeom>
              <a:avLst/>
              <a:gdLst/>
              <a:ahLst/>
              <a:cxnLst/>
              <a:rect l="l" t="t" r="r" b="b"/>
              <a:pathLst>
                <a:path w="503" h="531" extrusionOk="0">
                  <a:moveTo>
                    <a:pt x="112" y="0"/>
                  </a:moveTo>
                  <a:lnTo>
                    <a:pt x="503" y="279"/>
                  </a:lnTo>
                  <a:lnTo>
                    <a:pt x="28" y="531"/>
                  </a:lnTo>
                  <a:lnTo>
                    <a:pt x="0" y="56"/>
                  </a:lnTo>
                  <a:cubicBezTo>
                    <a:pt x="0" y="28"/>
                    <a:pt x="28" y="28"/>
                    <a:pt x="56" y="0"/>
                  </a:cubicBezTo>
                  <a:cubicBezTo>
                    <a:pt x="56" y="0"/>
                    <a:pt x="84"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9" name="Google Shape;1929;p42"/>
            <p:cNvSpPr/>
            <p:nvPr/>
          </p:nvSpPr>
          <p:spPr>
            <a:xfrm>
              <a:off x="2376325" y="873525"/>
              <a:ext cx="11875" cy="13275"/>
            </a:xfrm>
            <a:custGeom>
              <a:avLst/>
              <a:gdLst/>
              <a:ahLst/>
              <a:cxnLst/>
              <a:rect l="l" t="t" r="r" b="b"/>
              <a:pathLst>
                <a:path w="475" h="531" extrusionOk="0">
                  <a:moveTo>
                    <a:pt x="84" y="0"/>
                  </a:moveTo>
                  <a:lnTo>
                    <a:pt x="475" y="279"/>
                  </a:lnTo>
                  <a:lnTo>
                    <a:pt x="0" y="530"/>
                  </a:lnTo>
                  <a:lnTo>
                    <a:pt x="0" y="56"/>
                  </a:lnTo>
                  <a:cubicBezTo>
                    <a:pt x="0" y="28"/>
                    <a:pt x="0" y="0"/>
                    <a:pt x="28" y="0"/>
                  </a:cubicBezTo>
                  <a:cubicBezTo>
                    <a:pt x="56" y="0"/>
                    <a:pt x="84"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0" name="Google Shape;1930;p42"/>
            <p:cNvSpPr/>
            <p:nvPr/>
          </p:nvSpPr>
          <p:spPr>
            <a:xfrm>
              <a:off x="2396550" y="862350"/>
              <a:ext cx="12575" cy="13275"/>
            </a:xfrm>
            <a:custGeom>
              <a:avLst/>
              <a:gdLst/>
              <a:ahLst/>
              <a:cxnLst/>
              <a:rect l="l" t="t" r="r" b="b"/>
              <a:pathLst>
                <a:path w="503" h="531" extrusionOk="0">
                  <a:moveTo>
                    <a:pt x="112" y="1"/>
                  </a:moveTo>
                  <a:lnTo>
                    <a:pt x="503" y="280"/>
                  </a:lnTo>
                  <a:lnTo>
                    <a:pt x="28" y="531"/>
                  </a:lnTo>
                  <a:lnTo>
                    <a:pt x="1" y="56"/>
                  </a:lnTo>
                  <a:cubicBezTo>
                    <a:pt x="1" y="29"/>
                    <a:pt x="28" y="1"/>
                    <a:pt x="28" y="1"/>
                  </a:cubicBezTo>
                  <a:cubicBezTo>
                    <a:pt x="56" y="1"/>
                    <a:pt x="84"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1" name="Google Shape;1931;p42"/>
            <p:cNvSpPr/>
            <p:nvPr/>
          </p:nvSpPr>
          <p:spPr>
            <a:xfrm>
              <a:off x="2417475" y="850500"/>
              <a:ext cx="11875" cy="13975"/>
            </a:xfrm>
            <a:custGeom>
              <a:avLst/>
              <a:gdLst/>
              <a:ahLst/>
              <a:cxnLst/>
              <a:rect l="l" t="t" r="r" b="b"/>
              <a:pathLst>
                <a:path w="475" h="559" extrusionOk="0">
                  <a:moveTo>
                    <a:pt x="84" y="28"/>
                  </a:moveTo>
                  <a:lnTo>
                    <a:pt x="475" y="279"/>
                  </a:lnTo>
                  <a:lnTo>
                    <a:pt x="0" y="558"/>
                  </a:lnTo>
                  <a:lnTo>
                    <a:pt x="0" y="84"/>
                  </a:lnTo>
                  <a:cubicBezTo>
                    <a:pt x="0" y="56"/>
                    <a:pt x="0" y="28"/>
                    <a:pt x="28" y="28"/>
                  </a:cubicBezTo>
                  <a:cubicBezTo>
                    <a:pt x="28" y="0"/>
                    <a:pt x="56" y="0"/>
                    <a:pt x="84"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2" name="Google Shape;1932;p42"/>
            <p:cNvSpPr/>
            <p:nvPr/>
          </p:nvSpPr>
          <p:spPr>
            <a:xfrm>
              <a:off x="2437700" y="839350"/>
              <a:ext cx="12575" cy="13950"/>
            </a:xfrm>
            <a:custGeom>
              <a:avLst/>
              <a:gdLst/>
              <a:ahLst/>
              <a:cxnLst/>
              <a:rect l="l" t="t" r="r" b="b"/>
              <a:pathLst>
                <a:path w="503" h="558" extrusionOk="0">
                  <a:moveTo>
                    <a:pt x="84" y="28"/>
                  </a:moveTo>
                  <a:lnTo>
                    <a:pt x="503" y="279"/>
                  </a:lnTo>
                  <a:lnTo>
                    <a:pt x="1" y="558"/>
                  </a:lnTo>
                  <a:lnTo>
                    <a:pt x="1" y="84"/>
                  </a:lnTo>
                  <a:cubicBezTo>
                    <a:pt x="1" y="56"/>
                    <a:pt x="1" y="28"/>
                    <a:pt x="28" y="28"/>
                  </a:cubicBezTo>
                  <a:cubicBezTo>
                    <a:pt x="56" y="0"/>
                    <a:pt x="84" y="0"/>
                    <a:pt x="84"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3" name="Google Shape;1933;p42"/>
            <p:cNvSpPr/>
            <p:nvPr/>
          </p:nvSpPr>
          <p:spPr>
            <a:xfrm>
              <a:off x="1581900" y="887475"/>
              <a:ext cx="12575" cy="13275"/>
            </a:xfrm>
            <a:custGeom>
              <a:avLst/>
              <a:gdLst/>
              <a:ahLst/>
              <a:cxnLst/>
              <a:rect l="l" t="t" r="r" b="b"/>
              <a:pathLst>
                <a:path w="503" h="531" extrusionOk="0">
                  <a:moveTo>
                    <a:pt x="475" y="56"/>
                  </a:moveTo>
                  <a:lnTo>
                    <a:pt x="503" y="530"/>
                  </a:lnTo>
                  <a:lnTo>
                    <a:pt x="0" y="307"/>
                  </a:lnTo>
                  <a:lnTo>
                    <a:pt x="363" y="0"/>
                  </a:lnTo>
                  <a:cubicBezTo>
                    <a:pt x="391" y="0"/>
                    <a:pt x="419" y="0"/>
                    <a:pt x="419" y="0"/>
                  </a:cubicBezTo>
                  <a:cubicBezTo>
                    <a:pt x="447" y="28"/>
                    <a:pt x="475" y="28"/>
                    <a:pt x="47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4" name="Google Shape;1934;p42"/>
            <p:cNvSpPr/>
            <p:nvPr/>
          </p:nvSpPr>
          <p:spPr>
            <a:xfrm>
              <a:off x="1602825" y="896525"/>
              <a:ext cx="12575" cy="13975"/>
            </a:xfrm>
            <a:custGeom>
              <a:avLst/>
              <a:gdLst/>
              <a:ahLst/>
              <a:cxnLst/>
              <a:rect l="l" t="t" r="r" b="b"/>
              <a:pathLst>
                <a:path w="503" h="559" extrusionOk="0">
                  <a:moveTo>
                    <a:pt x="475" y="84"/>
                  </a:moveTo>
                  <a:lnTo>
                    <a:pt x="503" y="559"/>
                  </a:lnTo>
                  <a:lnTo>
                    <a:pt x="0" y="336"/>
                  </a:lnTo>
                  <a:lnTo>
                    <a:pt x="391" y="29"/>
                  </a:lnTo>
                  <a:cubicBezTo>
                    <a:pt x="391" y="1"/>
                    <a:pt x="419" y="1"/>
                    <a:pt x="447" y="29"/>
                  </a:cubicBezTo>
                  <a:cubicBezTo>
                    <a:pt x="475" y="29"/>
                    <a:pt x="475" y="57"/>
                    <a:pt x="475"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5" name="Google Shape;1935;p42"/>
            <p:cNvSpPr/>
            <p:nvPr/>
          </p:nvSpPr>
          <p:spPr>
            <a:xfrm>
              <a:off x="1624450" y="906300"/>
              <a:ext cx="12575" cy="13275"/>
            </a:xfrm>
            <a:custGeom>
              <a:avLst/>
              <a:gdLst/>
              <a:ahLst/>
              <a:cxnLst/>
              <a:rect l="l" t="t" r="r" b="b"/>
              <a:pathLst>
                <a:path w="503" h="531" extrusionOk="0">
                  <a:moveTo>
                    <a:pt x="475" y="56"/>
                  </a:moveTo>
                  <a:lnTo>
                    <a:pt x="502" y="530"/>
                  </a:lnTo>
                  <a:lnTo>
                    <a:pt x="0" y="307"/>
                  </a:lnTo>
                  <a:lnTo>
                    <a:pt x="363" y="28"/>
                  </a:lnTo>
                  <a:cubicBezTo>
                    <a:pt x="391" y="0"/>
                    <a:pt x="419" y="0"/>
                    <a:pt x="447" y="0"/>
                  </a:cubicBezTo>
                  <a:cubicBezTo>
                    <a:pt x="475" y="28"/>
                    <a:pt x="475" y="28"/>
                    <a:pt x="47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6" name="Google Shape;1936;p42"/>
            <p:cNvSpPr/>
            <p:nvPr/>
          </p:nvSpPr>
          <p:spPr>
            <a:xfrm>
              <a:off x="1646075" y="915375"/>
              <a:ext cx="12575" cy="13950"/>
            </a:xfrm>
            <a:custGeom>
              <a:avLst/>
              <a:gdLst/>
              <a:ahLst/>
              <a:cxnLst/>
              <a:rect l="l" t="t" r="r" b="b"/>
              <a:pathLst>
                <a:path w="503" h="558" extrusionOk="0">
                  <a:moveTo>
                    <a:pt x="474" y="84"/>
                  </a:moveTo>
                  <a:lnTo>
                    <a:pt x="502" y="558"/>
                  </a:lnTo>
                  <a:lnTo>
                    <a:pt x="0" y="335"/>
                  </a:lnTo>
                  <a:lnTo>
                    <a:pt x="363" y="28"/>
                  </a:lnTo>
                  <a:cubicBezTo>
                    <a:pt x="391" y="28"/>
                    <a:pt x="419" y="0"/>
                    <a:pt x="419" y="28"/>
                  </a:cubicBezTo>
                  <a:cubicBezTo>
                    <a:pt x="446" y="28"/>
                    <a:pt x="474" y="56"/>
                    <a:pt x="474"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7" name="Google Shape;1937;p42"/>
            <p:cNvSpPr/>
            <p:nvPr/>
          </p:nvSpPr>
          <p:spPr>
            <a:xfrm>
              <a:off x="1667000" y="925125"/>
              <a:ext cx="13275" cy="13275"/>
            </a:xfrm>
            <a:custGeom>
              <a:avLst/>
              <a:gdLst/>
              <a:ahLst/>
              <a:cxnLst/>
              <a:rect l="l" t="t" r="r" b="b"/>
              <a:pathLst>
                <a:path w="531" h="531" extrusionOk="0">
                  <a:moveTo>
                    <a:pt x="474" y="56"/>
                  </a:moveTo>
                  <a:lnTo>
                    <a:pt x="530" y="531"/>
                  </a:lnTo>
                  <a:lnTo>
                    <a:pt x="0" y="307"/>
                  </a:lnTo>
                  <a:lnTo>
                    <a:pt x="391" y="28"/>
                  </a:lnTo>
                  <a:cubicBezTo>
                    <a:pt x="391" y="1"/>
                    <a:pt x="419" y="1"/>
                    <a:pt x="446" y="1"/>
                  </a:cubicBezTo>
                  <a:cubicBezTo>
                    <a:pt x="474" y="28"/>
                    <a:pt x="474" y="28"/>
                    <a:pt x="474"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8" name="Google Shape;1938;p42"/>
            <p:cNvSpPr/>
            <p:nvPr/>
          </p:nvSpPr>
          <p:spPr>
            <a:xfrm>
              <a:off x="1692100" y="931400"/>
              <a:ext cx="13975" cy="11875"/>
            </a:xfrm>
            <a:custGeom>
              <a:avLst/>
              <a:gdLst/>
              <a:ahLst/>
              <a:cxnLst/>
              <a:rect l="l" t="t" r="r" b="b"/>
              <a:pathLst>
                <a:path w="559" h="475" extrusionOk="0">
                  <a:moveTo>
                    <a:pt x="335" y="56"/>
                  </a:moveTo>
                  <a:lnTo>
                    <a:pt x="558" y="475"/>
                  </a:lnTo>
                  <a:lnTo>
                    <a:pt x="0" y="475"/>
                  </a:lnTo>
                  <a:lnTo>
                    <a:pt x="224" y="56"/>
                  </a:lnTo>
                  <a:cubicBezTo>
                    <a:pt x="224" y="29"/>
                    <a:pt x="252"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9" name="Google Shape;1939;p42"/>
            <p:cNvSpPr/>
            <p:nvPr/>
          </p:nvSpPr>
          <p:spPr>
            <a:xfrm>
              <a:off x="1715825" y="931400"/>
              <a:ext cx="13275" cy="11875"/>
            </a:xfrm>
            <a:custGeom>
              <a:avLst/>
              <a:gdLst/>
              <a:ahLst/>
              <a:cxnLst/>
              <a:rect l="l" t="t" r="r" b="b"/>
              <a:pathLst>
                <a:path w="531" h="475" extrusionOk="0">
                  <a:moveTo>
                    <a:pt x="335" y="56"/>
                  </a:moveTo>
                  <a:lnTo>
                    <a:pt x="530" y="475"/>
                  </a:lnTo>
                  <a:lnTo>
                    <a:pt x="0" y="475"/>
                  </a:lnTo>
                  <a:lnTo>
                    <a:pt x="223" y="56"/>
                  </a:lnTo>
                  <a:cubicBezTo>
                    <a:pt x="223" y="29"/>
                    <a:pt x="251" y="1"/>
                    <a:pt x="279" y="1"/>
                  </a:cubicBezTo>
                  <a:cubicBezTo>
                    <a:pt x="279" y="1"/>
                    <a:pt x="307"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0" name="Google Shape;1940;p42"/>
            <p:cNvSpPr/>
            <p:nvPr/>
          </p:nvSpPr>
          <p:spPr>
            <a:xfrm>
              <a:off x="1738825" y="931400"/>
              <a:ext cx="13975" cy="11875"/>
            </a:xfrm>
            <a:custGeom>
              <a:avLst/>
              <a:gdLst/>
              <a:ahLst/>
              <a:cxnLst/>
              <a:rect l="l" t="t" r="r" b="b"/>
              <a:pathLst>
                <a:path w="559" h="475" extrusionOk="0">
                  <a:moveTo>
                    <a:pt x="335" y="56"/>
                  </a:moveTo>
                  <a:lnTo>
                    <a:pt x="559" y="475"/>
                  </a:lnTo>
                  <a:lnTo>
                    <a:pt x="1" y="475"/>
                  </a:lnTo>
                  <a:lnTo>
                    <a:pt x="224" y="56"/>
                  </a:lnTo>
                  <a:cubicBezTo>
                    <a:pt x="252" y="29"/>
                    <a:pt x="252" y="1"/>
                    <a:pt x="280" y="1"/>
                  </a:cubicBezTo>
                  <a:cubicBezTo>
                    <a:pt x="308"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1" name="Google Shape;1941;p42"/>
            <p:cNvSpPr/>
            <p:nvPr/>
          </p:nvSpPr>
          <p:spPr>
            <a:xfrm>
              <a:off x="1762550" y="931400"/>
              <a:ext cx="13975" cy="11875"/>
            </a:xfrm>
            <a:custGeom>
              <a:avLst/>
              <a:gdLst/>
              <a:ahLst/>
              <a:cxnLst/>
              <a:rect l="l" t="t" r="r" b="b"/>
              <a:pathLst>
                <a:path w="559" h="475" extrusionOk="0">
                  <a:moveTo>
                    <a:pt x="335" y="56"/>
                  </a:moveTo>
                  <a:lnTo>
                    <a:pt x="558" y="475"/>
                  </a:lnTo>
                  <a:lnTo>
                    <a:pt x="0" y="475"/>
                  </a:lnTo>
                  <a:lnTo>
                    <a:pt x="223" y="56"/>
                  </a:lnTo>
                  <a:cubicBezTo>
                    <a:pt x="223" y="29"/>
                    <a:pt x="251" y="1"/>
                    <a:pt x="279" y="1"/>
                  </a:cubicBezTo>
                  <a:cubicBezTo>
                    <a:pt x="279" y="1"/>
                    <a:pt x="307"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2" name="Google Shape;1942;p42"/>
            <p:cNvSpPr/>
            <p:nvPr/>
          </p:nvSpPr>
          <p:spPr>
            <a:xfrm>
              <a:off x="1785550" y="931400"/>
              <a:ext cx="13975" cy="11875"/>
            </a:xfrm>
            <a:custGeom>
              <a:avLst/>
              <a:gdLst/>
              <a:ahLst/>
              <a:cxnLst/>
              <a:rect l="l" t="t" r="r" b="b"/>
              <a:pathLst>
                <a:path w="559" h="475" extrusionOk="0">
                  <a:moveTo>
                    <a:pt x="336" y="56"/>
                  </a:moveTo>
                  <a:lnTo>
                    <a:pt x="559" y="475"/>
                  </a:lnTo>
                  <a:lnTo>
                    <a:pt x="1" y="475"/>
                  </a:lnTo>
                  <a:lnTo>
                    <a:pt x="224" y="56"/>
                  </a:lnTo>
                  <a:cubicBezTo>
                    <a:pt x="252" y="29"/>
                    <a:pt x="252" y="1"/>
                    <a:pt x="280" y="1"/>
                  </a:cubicBezTo>
                  <a:cubicBezTo>
                    <a:pt x="308" y="1"/>
                    <a:pt x="336" y="29"/>
                    <a:pt x="33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3" name="Google Shape;1943;p42"/>
            <p:cNvSpPr/>
            <p:nvPr/>
          </p:nvSpPr>
          <p:spPr>
            <a:xfrm>
              <a:off x="1809275" y="931400"/>
              <a:ext cx="13975" cy="11875"/>
            </a:xfrm>
            <a:custGeom>
              <a:avLst/>
              <a:gdLst/>
              <a:ahLst/>
              <a:cxnLst/>
              <a:rect l="l" t="t" r="r" b="b"/>
              <a:pathLst>
                <a:path w="559" h="475" extrusionOk="0">
                  <a:moveTo>
                    <a:pt x="335" y="56"/>
                  </a:moveTo>
                  <a:lnTo>
                    <a:pt x="558" y="475"/>
                  </a:lnTo>
                  <a:lnTo>
                    <a:pt x="0" y="475"/>
                  </a:lnTo>
                  <a:lnTo>
                    <a:pt x="224" y="56"/>
                  </a:lnTo>
                  <a:cubicBezTo>
                    <a:pt x="224" y="29"/>
                    <a:pt x="252" y="1"/>
                    <a:pt x="279" y="1"/>
                  </a:cubicBezTo>
                  <a:cubicBezTo>
                    <a:pt x="307" y="1"/>
                    <a:pt x="307"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4" name="Google Shape;1944;p42"/>
            <p:cNvSpPr/>
            <p:nvPr/>
          </p:nvSpPr>
          <p:spPr>
            <a:xfrm>
              <a:off x="1832300" y="931400"/>
              <a:ext cx="13975" cy="11875"/>
            </a:xfrm>
            <a:custGeom>
              <a:avLst/>
              <a:gdLst/>
              <a:ahLst/>
              <a:cxnLst/>
              <a:rect l="l" t="t" r="r" b="b"/>
              <a:pathLst>
                <a:path w="559" h="475" extrusionOk="0">
                  <a:moveTo>
                    <a:pt x="335" y="56"/>
                  </a:moveTo>
                  <a:lnTo>
                    <a:pt x="558" y="475"/>
                  </a:lnTo>
                  <a:lnTo>
                    <a:pt x="0" y="475"/>
                  </a:lnTo>
                  <a:lnTo>
                    <a:pt x="223" y="56"/>
                  </a:lnTo>
                  <a:cubicBezTo>
                    <a:pt x="251" y="29"/>
                    <a:pt x="251"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5" name="Google Shape;1945;p42"/>
            <p:cNvSpPr/>
            <p:nvPr/>
          </p:nvSpPr>
          <p:spPr>
            <a:xfrm>
              <a:off x="1856000" y="931400"/>
              <a:ext cx="13975" cy="11875"/>
            </a:xfrm>
            <a:custGeom>
              <a:avLst/>
              <a:gdLst/>
              <a:ahLst/>
              <a:cxnLst/>
              <a:rect l="l" t="t" r="r" b="b"/>
              <a:pathLst>
                <a:path w="559" h="475" extrusionOk="0">
                  <a:moveTo>
                    <a:pt x="336" y="56"/>
                  </a:moveTo>
                  <a:lnTo>
                    <a:pt x="559" y="475"/>
                  </a:lnTo>
                  <a:lnTo>
                    <a:pt x="1" y="475"/>
                  </a:lnTo>
                  <a:lnTo>
                    <a:pt x="224" y="56"/>
                  </a:lnTo>
                  <a:cubicBezTo>
                    <a:pt x="224" y="29"/>
                    <a:pt x="252" y="1"/>
                    <a:pt x="280" y="1"/>
                  </a:cubicBezTo>
                  <a:cubicBezTo>
                    <a:pt x="308" y="1"/>
                    <a:pt x="308" y="29"/>
                    <a:pt x="33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6" name="Google Shape;1946;p42"/>
            <p:cNvSpPr/>
            <p:nvPr/>
          </p:nvSpPr>
          <p:spPr>
            <a:xfrm>
              <a:off x="1879025" y="931400"/>
              <a:ext cx="13975" cy="11875"/>
            </a:xfrm>
            <a:custGeom>
              <a:avLst/>
              <a:gdLst/>
              <a:ahLst/>
              <a:cxnLst/>
              <a:rect l="l" t="t" r="r" b="b"/>
              <a:pathLst>
                <a:path w="559" h="475" extrusionOk="0">
                  <a:moveTo>
                    <a:pt x="335" y="56"/>
                  </a:moveTo>
                  <a:lnTo>
                    <a:pt x="558" y="475"/>
                  </a:lnTo>
                  <a:lnTo>
                    <a:pt x="0" y="475"/>
                  </a:lnTo>
                  <a:lnTo>
                    <a:pt x="224" y="56"/>
                  </a:lnTo>
                  <a:cubicBezTo>
                    <a:pt x="251" y="29"/>
                    <a:pt x="251"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7" name="Google Shape;1947;p42"/>
            <p:cNvSpPr/>
            <p:nvPr/>
          </p:nvSpPr>
          <p:spPr>
            <a:xfrm>
              <a:off x="1902725" y="931400"/>
              <a:ext cx="13975" cy="11875"/>
            </a:xfrm>
            <a:custGeom>
              <a:avLst/>
              <a:gdLst/>
              <a:ahLst/>
              <a:cxnLst/>
              <a:rect l="l" t="t" r="r" b="b"/>
              <a:pathLst>
                <a:path w="559" h="475" extrusionOk="0">
                  <a:moveTo>
                    <a:pt x="336" y="56"/>
                  </a:moveTo>
                  <a:lnTo>
                    <a:pt x="559" y="475"/>
                  </a:lnTo>
                  <a:lnTo>
                    <a:pt x="1" y="475"/>
                  </a:lnTo>
                  <a:lnTo>
                    <a:pt x="224" y="56"/>
                  </a:lnTo>
                  <a:cubicBezTo>
                    <a:pt x="224" y="29"/>
                    <a:pt x="252" y="1"/>
                    <a:pt x="280" y="1"/>
                  </a:cubicBezTo>
                  <a:cubicBezTo>
                    <a:pt x="308" y="1"/>
                    <a:pt x="308" y="29"/>
                    <a:pt x="33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8" name="Google Shape;1948;p42"/>
            <p:cNvSpPr/>
            <p:nvPr/>
          </p:nvSpPr>
          <p:spPr>
            <a:xfrm>
              <a:off x="1926450" y="931400"/>
              <a:ext cx="13275" cy="11875"/>
            </a:xfrm>
            <a:custGeom>
              <a:avLst/>
              <a:gdLst/>
              <a:ahLst/>
              <a:cxnLst/>
              <a:rect l="l" t="t" r="r" b="b"/>
              <a:pathLst>
                <a:path w="531" h="475" extrusionOk="0">
                  <a:moveTo>
                    <a:pt x="307" y="56"/>
                  </a:moveTo>
                  <a:lnTo>
                    <a:pt x="531" y="475"/>
                  </a:lnTo>
                  <a:lnTo>
                    <a:pt x="1" y="475"/>
                  </a:lnTo>
                  <a:lnTo>
                    <a:pt x="196" y="56"/>
                  </a:lnTo>
                  <a:cubicBezTo>
                    <a:pt x="224" y="29"/>
                    <a:pt x="252" y="1"/>
                    <a:pt x="252" y="1"/>
                  </a:cubicBezTo>
                  <a:cubicBezTo>
                    <a:pt x="280" y="1"/>
                    <a:pt x="307" y="29"/>
                    <a:pt x="307"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9" name="Google Shape;1949;p42"/>
            <p:cNvSpPr/>
            <p:nvPr/>
          </p:nvSpPr>
          <p:spPr>
            <a:xfrm>
              <a:off x="1949475" y="931400"/>
              <a:ext cx="13975" cy="11875"/>
            </a:xfrm>
            <a:custGeom>
              <a:avLst/>
              <a:gdLst/>
              <a:ahLst/>
              <a:cxnLst/>
              <a:rect l="l" t="t" r="r" b="b"/>
              <a:pathLst>
                <a:path w="559" h="475" extrusionOk="0">
                  <a:moveTo>
                    <a:pt x="335" y="56"/>
                  </a:moveTo>
                  <a:lnTo>
                    <a:pt x="558" y="475"/>
                  </a:lnTo>
                  <a:lnTo>
                    <a:pt x="0" y="475"/>
                  </a:lnTo>
                  <a:lnTo>
                    <a:pt x="223" y="56"/>
                  </a:lnTo>
                  <a:cubicBezTo>
                    <a:pt x="223" y="29"/>
                    <a:pt x="251"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0" name="Google Shape;1950;p42"/>
            <p:cNvSpPr/>
            <p:nvPr/>
          </p:nvSpPr>
          <p:spPr>
            <a:xfrm>
              <a:off x="1973175" y="931400"/>
              <a:ext cx="13275" cy="11875"/>
            </a:xfrm>
            <a:custGeom>
              <a:avLst/>
              <a:gdLst/>
              <a:ahLst/>
              <a:cxnLst/>
              <a:rect l="l" t="t" r="r" b="b"/>
              <a:pathLst>
                <a:path w="531" h="475" extrusionOk="0">
                  <a:moveTo>
                    <a:pt x="308" y="56"/>
                  </a:moveTo>
                  <a:lnTo>
                    <a:pt x="531" y="475"/>
                  </a:lnTo>
                  <a:lnTo>
                    <a:pt x="1" y="475"/>
                  </a:lnTo>
                  <a:lnTo>
                    <a:pt x="196" y="56"/>
                  </a:lnTo>
                  <a:cubicBezTo>
                    <a:pt x="224" y="29"/>
                    <a:pt x="252" y="1"/>
                    <a:pt x="252" y="1"/>
                  </a:cubicBezTo>
                  <a:cubicBezTo>
                    <a:pt x="280" y="1"/>
                    <a:pt x="308" y="29"/>
                    <a:pt x="308"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1" name="Google Shape;1951;p42"/>
            <p:cNvSpPr/>
            <p:nvPr/>
          </p:nvSpPr>
          <p:spPr>
            <a:xfrm>
              <a:off x="1996200" y="931400"/>
              <a:ext cx="13975" cy="11875"/>
            </a:xfrm>
            <a:custGeom>
              <a:avLst/>
              <a:gdLst/>
              <a:ahLst/>
              <a:cxnLst/>
              <a:rect l="l" t="t" r="r" b="b"/>
              <a:pathLst>
                <a:path w="559" h="475" extrusionOk="0">
                  <a:moveTo>
                    <a:pt x="335" y="56"/>
                  </a:moveTo>
                  <a:lnTo>
                    <a:pt x="558" y="475"/>
                  </a:lnTo>
                  <a:lnTo>
                    <a:pt x="0" y="475"/>
                  </a:lnTo>
                  <a:lnTo>
                    <a:pt x="224" y="56"/>
                  </a:lnTo>
                  <a:cubicBezTo>
                    <a:pt x="224" y="29"/>
                    <a:pt x="252"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2" name="Google Shape;1952;p42"/>
            <p:cNvSpPr/>
            <p:nvPr/>
          </p:nvSpPr>
          <p:spPr>
            <a:xfrm>
              <a:off x="2019925" y="931400"/>
              <a:ext cx="13275" cy="11875"/>
            </a:xfrm>
            <a:custGeom>
              <a:avLst/>
              <a:gdLst/>
              <a:ahLst/>
              <a:cxnLst/>
              <a:rect l="l" t="t" r="r" b="b"/>
              <a:pathLst>
                <a:path w="531" h="475" extrusionOk="0">
                  <a:moveTo>
                    <a:pt x="335" y="56"/>
                  </a:moveTo>
                  <a:lnTo>
                    <a:pt x="530" y="475"/>
                  </a:lnTo>
                  <a:lnTo>
                    <a:pt x="0" y="475"/>
                  </a:lnTo>
                  <a:lnTo>
                    <a:pt x="223" y="56"/>
                  </a:lnTo>
                  <a:cubicBezTo>
                    <a:pt x="223" y="29"/>
                    <a:pt x="251" y="1"/>
                    <a:pt x="279" y="1"/>
                  </a:cubicBezTo>
                  <a:cubicBezTo>
                    <a:pt x="279" y="1"/>
                    <a:pt x="307"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42"/>
            <p:cNvSpPr/>
            <p:nvPr/>
          </p:nvSpPr>
          <p:spPr>
            <a:xfrm>
              <a:off x="2042925" y="931400"/>
              <a:ext cx="13975" cy="11875"/>
            </a:xfrm>
            <a:custGeom>
              <a:avLst/>
              <a:gdLst/>
              <a:ahLst/>
              <a:cxnLst/>
              <a:rect l="l" t="t" r="r" b="b"/>
              <a:pathLst>
                <a:path w="559" h="475" extrusionOk="0">
                  <a:moveTo>
                    <a:pt x="335" y="56"/>
                  </a:moveTo>
                  <a:lnTo>
                    <a:pt x="559" y="475"/>
                  </a:lnTo>
                  <a:lnTo>
                    <a:pt x="1" y="475"/>
                  </a:lnTo>
                  <a:lnTo>
                    <a:pt x="224" y="56"/>
                  </a:lnTo>
                  <a:cubicBezTo>
                    <a:pt x="252" y="29"/>
                    <a:pt x="252" y="1"/>
                    <a:pt x="280" y="1"/>
                  </a:cubicBezTo>
                  <a:cubicBezTo>
                    <a:pt x="308"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4" name="Google Shape;1954;p42"/>
            <p:cNvSpPr/>
            <p:nvPr/>
          </p:nvSpPr>
          <p:spPr>
            <a:xfrm>
              <a:off x="2066650" y="931400"/>
              <a:ext cx="13975" cy="11875"/>
            </a:xfrm>
            <a:custGeom>
              <a:avLst/>
              <a:gdLst/>
              <a:ahLst/>
              <a:cxnLst/>
              <a:rect l="l" t="t" r="r" b="b"/>
              <a:pathLst>
                <a:path w="559" h="475" extrusionOk="0">
                  <a:moveTo>
                    <a:pt x="335" y="56"/>
                  </a:moveTo>
                  <a:lnTo>
                    <a:pt x="558" y="475"/>
                  </a:lnTo>
                  <a:lnTo>
                    <a:pt x="0" y="475"/>
                  </a:lnTo>
                  <a:lnTo>
                    <a:pt x="223" y="56"/>
                  </a:lnTo>
                  <a:cubicBezTo>
                    <a:pt x="223" y="29"/>
                    <a:pt x="251" y="1"/>
                    <a:pt x="279" y="1"/>
                  </a:cubicBezTo>
                  <a:cubicBezTo>
                    <a:pt x="307" y="1"/>
                    <a:pt x="307"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5" name="Google Shape;1955;p42"/>
            <p:cNvSpPr/>
            <p:nvPr/>
          </p:nvSpPr>
          <p:spPr>
            <a:xfrm>
              <a:off x="2089650" y="931400"/>
              <a:ext cx="13975" cy="11875"/>
            </a:xfrm>
            <a:custGeom>
              <a:avLst/>
              <a:gdLst/>
              <a:ahLst/>
              <a:cxnLst/>
              <a:rect l="l" t="t" r="r" b="b"/>
              <a:pathLst>
                <a:path w="559" h="475" extrusionOk="0">
                  <a:moveTo>
                    <a:pt x="336" y="56"/>
                  </a:moveTo>
                  <a:lnTo>
                    <a:pt x="559" y="475"/>
                  </a:lnTo>
                  <a:lnTo>
                    <a:pt x="1" y="475"/>
                  </a:lnTo>
                  <a:lnTo>
                    <a:pt x="224" y="56"/>
                  </a:lnTo>
                  <a:cubicBezTo>
                    <a:pt x="252" y="29"/>
                    <a:pt x="252" y="1"/>
                    <a:pt x="280" y="1"/>
                  </a:cubicBezTo>
                  <a:cubicBezTo>
                    <a:pt x="308" y="1"/>
                    <a:pt x="336" y="29"/>
                    <a:pt x="33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6" name="Google Shape;1956;p42"/>
            <p:cNvSpPr/>
            <p:nvPr/>
          </p:nvSpPr>
          <p:spPr>
            <a:xfrm>
              <a:off x="2113375" y="931400"/>
              <a:ext cx="13975" cy="11875"/>
            </a:xfrm>
            <a:custGeom>
              <a:avLst/>
              <a:gdLst/>
              <a:ahLst/>
              <a:cxnLst/>
              <a:rect l="l" t="t" r="r" b="b"/>
              <a:pathLst>
                <a:path w="559" h="475" extrusionOk="0">
                  <a:moveTo>
                    <a:pt x="335" y="56"/>
                  </a:moveTo>
                  <a:lnTo>
                    <a:pt x="558" y="475"/>
                  </a:lnTo>
                  <a:lnTo>
                    <a:pt x="0" y="475"/>
                  </a:lnTo>
                  <a:lnTo>
                    <a:pt x="224" y="56"/>
                  </a:lnTo>
                  <a:cubicBezTo>
                    <a:pt x="224" y="29"/>
                    <a:pt x="252" y="1"/>
                    <a:pt x="279" y="1"/>
                  </a:cubicBezTo>
                  <a:cubicBezTo>
                    <a:pt x="307" y="1"/>
                    <a:pt x="307"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7" name="Google Shape;1957;p42"/>
            <p:cNvSpPr/>
            <p:nvPr/>
          </p:nvSpPr>
          <p:spPr>
            <a:xfrm>
              <a:off x="2136400" y="931400"/>
              <a:ext cx="13975" cy="11875"/>
            </a:xfrm>
            <a:custGeom>
              <a:avLst/>
              <a:gdLst/>
              <a:ahLst/>
              <a:cxnLst/>
              <a:rect l="l" t="t" r="r" b="b"/>
              <a:pathLst>
                <a:path w="559" h="475" extrusionOk="0">
                  <a:moveTo>
                    <a:pt x="335" y="56"/>
                  </a:moveTo>
                  <a:lnTo>
                    <a:pt x="558" y="475"/>
                  </a:lnTo>
                  <a:lnTo>
                    <a:pt x="0" y="475"/>
                  </a:lnTo>
                  <a:lnTo>
                    <a:pt x="223" y="56"/>
                  </a:lnTo>
                  <a:cubicBezTo>
                    <a:pt x="251" y="29"/>
                    <a:pt x="251"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8" name="Google Shape;1958;p42"/>
            <p:cNvSpPr/>
            <p:nvPr/>
          </p:nvSpPr>
          <p:spPr>
            <a:xfrm>
              <a:off x="2160100" y="931400"/>
              <a:ext cx="13975" cy="11875"/>
            </a:xfrm>
            <a:custGeom>
              <a:avLst/>
              <a:gdLst/>
              <a:ahLst/>
              <a:cxnLst/>
              <a:rect l="l" t="t" r="r" b="b"/>
              <a:pathLst>
                <a:path w="559" h="475" extrusionOk="0">
                  <a:moveTo>
                    <a:pt x="336" y="56"/>
                  </a:moveTo>
                  <a:lnTo>
                    <a:pt x="559" y="475"/>
                  </a:lnTo>
                  <a:lnTo>
                    <a:pt x="1" y="475"/>
                  </a:lnTo>
                  <a:lnTo>
                    <a:pt x="224" y="56"/>
                  </a:lnTo>
                  <a:cubicBezTo>
                    <a:pt x="224" y="29"/>
                    <a:pt x="252" y="1"/>
                    <a:pt x="280" y="1"/>
                  </a:cubicBezTo>
                  <a:cubicBezTo>
                    <a:pt x="308" y="1"/>
                    <a:pt x="308" y="29"/>
                    <a:pt x="33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9" name="Google Shape;1959;p42"/>
            <p:cNvSpPr/>
            <p:nvPr/>
          </p:nvSpPr>
          <p:spPr>
            <a:xfrm>
              <a:off x="2183125" y="931400"/>
              <a:ext cx="13975" cy="11875"/>
            </a:xfrm>
            <a:custGeom>
              <a:avLst/>
              <a:gdLst/>
              <a:ahLst/>
              <a:cxnLst/>
              <a:rect l="l" t="t" r="r" b="b"/>
              <a:pathLst>
                <a:path w="559" h="475" extrusionOk="0">
                  <a:moveTo>
                    <a:pt x="335" y="56"/>
                  </a:moveTo>
                  <a:lnTo>
                    <a:pt x="558" y="475"/>
                  </a:lnTo>
                  <a:lnTo>
                    <a:pt x="0" y="475"/>
                  </a:lnTo>
                  <a:lnTo>
                    <a:pt x="224" y="56"/>
                  </a:lnTo>
                  <a:cubicBezTo>
                    <a:pt x="251" y="29"/>
                    <a:pt x="279"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0" name="Google Shape;1960;p42"/>
            <p:cNvSpPr/>
            <p:nvPr/>
          </p:nvSpPr>
          <p:spPr>
            <a:xfrm>
              <a:off x="2206825" y="931400"/>
              <a:ext cx="13975" cy="11875"/>
            </a:xfrm>
            <a:custGeom>
              <a:avLst/>
              <a:gdLst/>
              <a:ahLst/>
              <a:cxnLst/>
              <a:rect l="l" t="t" r="r" b="b"/>
              <a:pathLst>
                <a:path w="559" h="475" extrusionOk="0">
                  <a:moveTo>
                    <a:pt x="336" y="56"/>
                  </a:moveTo>
                  <a:lnTo>
                    <a:pt x="559" y="475"/>
                  </a:lnTo>
                  <a:lnTo>
                    <a:pt x="1" y="475"/>
                  </a:lnTo>
                  <a:lnTo>
                    <a:pt x="224" y="56"/>
                  </a:lnTo>
                  <a:cubicBezTo>
                    <a:pt x="224" y="29"/>
                    <a:pt x="252" y="1"/>
                    <a:pt x="280" y="1"/>
                  </a:cubicBezTo>
                  <a:cubicBezTo>
                    <a:pt x="308" y="1"/>
                    <a:pt x="336" y="29"/>
                    <a:pt x="33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1" name="Google Shape;1961;p42"/>
            <p:cNvSpPr/>
            <p:nvPr/>
          </p:nvSpPr>
          <p:spPr>
            <a:xfrm>
              <a:off x="2230550" y="931400"/>
              <a:ext cx="13275" cy="11875"/>
            </a:xfrm>
            <a:custGeom>
              <a:avLst/>
              <a:gdLst/>
              <a:ahLst/>
              <a:cxnLst/>
              <a:rect l="l" t="t" r="r" b="b"/>
              <a:pathLst>
                <a:path w="531" h="475" extrusionOk="0">
                  <a:moveTo>
                    <a:pt x="307" y="56"/>
                  </a:moveTo>
                  <a:lnTo>
                    <a:pt x="531" y="475"/>
                  </a:lnTo>
                  <a:lnTo>
                    <a:pt x="1" y="475"/>
                  </a:lnTo>
                  <a:lnTo>
                    <a:pt x="196" y="56"/>
                  </a:lnTo>
                  <a:cubicBezTo>
                    <a:pt x="224" y="29"/>
                    <a:pt x="252" y="1"/>
                    <a:pt x="252" y="1"/>
                  </a:cubicBezTo>
                  <a:cubicBezTo>
                    <a:pt x="280" y="1"/>
                    <a:pt x="307" y="29"/>
                    <a:pt x="307"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2" name="Google Shape;1962;p42"/>
            <p:cNvSpPr/>
            <p:nvPr/>
          </p:nvSpPr>
          <p:spPr>
            <a:xfrm>
              <a:off x="2253575" y="931400"/>
              <a:ext cx="13975" cy="11875"/>
            </a:xfrm>
            <a:custGeom>
              <a:avLst/>
              <a:gdLst/>
              <a:ahLst/>
              <a:cxnLst/>
              <a:rect l="l" t="t" r="r" b="b"/>
              <a:pathLst>
                <a:path w="559" h="475" extrusionOk="0">
                  <a:moveTo>
                    <a:pt x="335" y="56"/>
                  </a:moveTo>
                  <a:lnTo>
                    <a:pt x="558" y="475"/>
                  </a:lnTo>
                  <a:lnTo>
                    <a:pt x="0" y="475"/>
                  </a:lnTo>
                  <a:lnTo>
                    <a:pt x="223" y="56"/>
                  </a:lnTo>
                  <a:cubicBezTo>
                    <a:pt x="223" y="29"/>
                    <a:pt x="251" y="1"/>
                    <a:pt x="279" y="1"/>
                  </a:cubicBezTo>
                  <a:cubicBezTo>
                    <a:pt x="307" y="1"/>
                    <a:pt x="335" y="29"/>
                    <a:pt x="33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3" name="Google Shape;1963;p42"/>
            <p:cNvSpPr/>
            <p:nvPr/>
          </p:nvSpPr>
          <p:spPr>
            <a:xfrm>
              <a:off x="1834375" y="630100"/>
              <a:ext cx="133950" cy="22350"/>
            </a:xfrm>
            <a:custGeom>
              <a:avLst/>
              <a:gdLst/>
              <a:ahLst/>
              <a:cxnLst/>
              <a:rect l="l" t="t" r="r" b="b"/>
              <a:pathLst>
                <a:path w="5358" h="894" extrusionOk="0">
                  <a:moveTo>
                    <a:pt x="5357" y="0"/>
                  </a:moveTo>
                  <a:lnTo>
                    <a:pt x="5357" y="642"/>
                  </a:lnTo>
                  <a:cubicBezTo>
                    <a:pt x="5357" y="781"/>
                    <a:pt x="5274" y="893"/>
                    <a:pt x="5162" y="893"/>
                  </a:cubicBezTo>
                  <a:lnTo>
                    <a:pt x="196" y="893"/>
                  </a:lnTo>
                  <a:cubicBezTo>
                    <a:pt x="85" y="893"/>
                    <a:pt x="1" y="781"/>
                    <a:pt x="1" y="642"/>
                  </a:cubicBezTo>
                  <a:lnTo>
                    <a:pt x="1" y="168"/>
                  </a:lnTo>
                  <a:cubicBezTo>
                    <a:pt x="1" y="84"/>
                    <a:pt x="85" y="0"/>
                    <a:pt x="168" y="0"/>
                  </a:cubicBezTo>
                  <a:lnTo>
                    <a:pt x="51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4" name="Google Shape;1964;p42"/>
            <p:cNvSpPr/>
            <p:nvPr/>
          </p:nvSpPr>
          <p:spPr>
            <a:xfrm>
              <a:off x="1838575" y="622425"/>
              <a:ext cx="153475" cy="5600"/>
            </a:xfrm>
            <a:custGeom>
              <a:avLst/>
              <a:gdLst/>
              <a:ahLst/>
              <a:cxnLst/>
              <a:rect l="l" t="t" r="r" b="b"/>
              <a:pathLst>
                <a:path w="6139" h="224" extrusionOk="0">
                  <a:moveTo>
                    <a:pt x="0" y="0"/>
                  </a:moveTo>
                  <a:lnTo>
                    <a:pt x="6138" y="0"/>
                  </a:lnTo>
                  <a:lnTo>
                    <a:pt x="6138" y="224"/>
                  </a:lnTo>
                  <a:lnTo>
                    <a:pt x="0" y="22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5" name="Google Shape;1965;p42"/>
            <p:cNvSpPr/>
            <p:nvPr/>
          </p:nvSpPr>
          <p:spPr>
            <a:xfrm>
              <a:off x="2390275" y="669150"/>
              <a:ext cx="139525" cy="44675"/>
            </a:xfrm>
            <a:custGeom>
              <a:avLst/>
              <a:gdLst/>
              <a:ahLst/>
              <a:cxnLst/>
              <a:rect l="l" t="t" r="r" b="b"/>
              <a:pathLst>
                <a:path w="5581" h="1787" extrusionOk="0">
                  <a:moveTo>
                    <a:pt x="84" y="419"/>
                  </a:moveTo>
                  <a:lnTo>
                    <a:pt x="5413" y="1"/>
                  </a:lnTo>
                  <a:cubicBezTo>
                    <a:pt x="5441" y="1"/>
                    <a:pt x="5469" y="29"/>
                    <a:pt x="5497" y="84"/>
                  </a:cubicBezTo>
                  <a:lnTo>
                    <a:pt x="5580" y="1200"/>
                  </a:lnTo>
                  <a:cubicBezTo>
                    <a:pt x="5580" y="1228"/>
                    <a:pt x="5580" y="1256"/>
                    <a:pt x="5580" y="1256"/>
                  </a:cubicBezTo>
                  <a:cubicBezTo>
                    <a:pt x="5552" y="1284"/>
                    <a:pt x="5552" y="1284"/>
                    <a:pt x="5524" y="1284"/>
                  </a:cubicBezTo>
                  <a:lnTo>
                    <a:pt x="196" y="1786"/>
                  </a:lnTo>
                  <a:cubicBezTo>
                    <a:pt x="168" y="1786"/>
                    <a:pt x="112" y="1758"/>
                    <a:pt x="112" y="1702"/>
                  </a:cubicBezTo>
                  <a:lnTo>
                    <a:pt x="0" y="503"/>
                  </a:lnTo>
                  <a:cubicBezTo>
                    <a:pt x="0" y="475"/>
                    <a:pt x="0" y="475"/>
                    <a:pt x="28" y="447"/>
                  </a:cubicBezTo>
                  <a:cubicBezTo>
                    <a:pt x="28" y="419"/>
                    <a:pt x="56" y="419"/>
                    <a:pt x="84" y="4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6" name="Google Shape;1966;p42"/>
            <p:cNvSpPr/>
            <p:nvPr/>
          </p:nvSpPr>
          <p:spPr>
            <a:xfrm>
              <a:off x="2392375" y="669150"/>
              <a:ext cx="134625" cy="36300"/>
            </a:xfrm>
            <a:custGeom>
              <a:avLst/>
              <a:gdLst/>
              <a:ahLst/>
              <a:cxnLst/>
              <a:rect l="l" t="t" r="r" b="b"/>
              <a:pathLst>
                <a:path w="5385" h="1452" extrusionOk="0">
                  <a:moveTo>
                    <a:pt x="56" y="419"/>
                  </a:moveTo>
                  <a:lnTo>
                    <a:pt x="5217" y="1"/>
                  </a:lnTo>
                  <a:cubicBezTo>
                    <a:pt x="5273" y="1"/>
                    <a:pt x="5301" y="29"/>
                    <a:pt x="5301" y="84"/>
                  </a:cubicBezTo>
                  <a:lnTo>
                    <a:pt x="5385" y="977"/>
                  </a:lnTo>
                  <a:lnTo>
                    <a:pt x="84" y="1451"/>
                  </a:lnTo>
                  <a:lnTo>
                    <a:pt x="0" y="503"/>
                  </a:lnTo>
                  <a:cubicBezTo>
                    <a:pt x="0" y="475"/>
                    <a:pt x="0" y="447"/>
                    <a:pt x="0" y="447"/>
                  </a:cubicBezTo>
                  <a:cubicBezTo>
                    <a:pt x="28" y="419"/>
                    <a:pt x="28" y="419"/>
                    <a:pt x="56" y="4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7" name="Google Shape;1967;p42"/>
            <p:cNvSpPr/>
            <p:nvPr/>
          </p:nvSpPr>
          <p:spPr>
            <a:xfrm>
              <a:off x="2392375" y="676125"/>
              <a:ext cx="134625" cy="29325"/>
            </a:xfrm>
            <a:custGeom>
              <a:avLst/>
              <a:gdLst/>
              <a:ahLst/>
              <a:cxnLst/>
              <a:rect l="l" t="t" r="r" b="b"/>
              <a:pathLst>
                <a:path w="5385" h="1173" extrusionOk="0">
                  <a:moveTo>
                    <a:pt x="5329" y="1"/>
                  </a:moveTo>
                  <a:lnTo>
                    <a:pt x="5385" y="698"/>
                  </a:lnTo>
                  <a:lnTo>
                    <a:pt x="84" y="1172"/>
                  </a:lnTo>
                  <a:lnTo>
                    <a:pt x="0" y="475"/>
                  </a:lnTo>
                  <a:cubicBezTo>
                    <a:pt x="28" y="475"/>
                    <a:pt x="28" y="475"/>
                    <a:pt x="28"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8" name="Google Shape;1968;p42"/>
            <p:cNvSpPr/>
            <p:nvPr/>
          </p:nvSpPr>
          <p:spPr>
            <a:xfrm>
              <a:off x="1547025" y="813525"/>
              <a:ext cx="89300" cy="86525"/>
            </a:xfrm>
            <a:custGeom>
              <a:avLst/>
              <a:gdLst/>
              <a:ahLst/>
              <a:cxnLst/>
              <a:rect l="l" t="t" r="r" b="b"/>
              <a:pathLst>
                <a:path w="3572" h="3461" extrusionOk="0">
                  <a:moveTo>
                    <a:pt x="2260" y="1"/>
                  </a:moveTo>
                  <a:cubicBezTo>
                    <a:pt x="2316" y="29"/>
                    <a:pt x="2372" y="57"/>
                    <a:pt x="2428" y="84"/>
                  </a:cubicBezTo>
                  <a:cubicBezTo>
                    <a:pt x="2400" y="252"/>
                    <a:pt x="2456" y="475"/>
                    <a:pt x="2623" y="587"/>
                  </a:cubicBezTo>
                  <a:cubicBezTo>
                    <a:pt x="2790" y="698"/>
                    <a:pt x="3014" y="698"/>
                    <a:pt x="3181" y="615"/>
                  </a:cubicBezTo>
                  <a:cubicBezTo>
                    <a:pt x="3209" y="670"/>
                    <a:pt x="3265" y="726"/>
                    <a:pt x="3293" y="782"/>
                  </a:cubicBezTo>
                  <a:cubicBezTo>
                    <a:pt x="3153" y="894"/>
                    <a:pt x="3069" y="1117"/>
                    <a:pt x="3153" y="1312"/>
                  </a:cubicBezTo>
                  <a:cubicBezTo>
                    <a:pt x="3209" y="1507"/>
                    <a:pt x="3376" y="1619"/>
                    <a:pt x="3572" y="1647"/>
                  </a:cubicBezTo>
                  <a:cubicBezTo>
                    <a:pt x="3572" y="1675"/>
                    <a:pt x="3572" y="1703"/>
                    <a:pt x="3572" y="1730"/>
                  </a:cubicBezTo>
                  <a:cubicBezTo>
                    <a:pt x="3572" y="1758"/>
                    <a:pt x="3572" y="1814"/>
                    <a:pt x="3572" y="1842"/>
                  </a:cubicBezTo>
                  <a:cubicBezTo>
                    <a:pt x="3376" y="1842"/>
                    <a:pt x="3209" y="1982"/>
                    <a:pt x="3153" y="2177"/>
                  </a:cubicBezTo>
                  <a:cubicBezTo>
                    <a:pt x="3069" y="2372"/>
                    <a:pt x="3153" y="2567"/>
                    <a:pt x="3293" y="2707"/>
                  </a:cubicBezTo>
                  <a:cubicBezTo>
                    <a:pt x="3265" y="2763"/>
                    <a:pt x="3209" y="2819"/>
                    <a:pt x="3181" y="2874"/>
                  </a:cubicBezTo>
                  <a:cubicBezTo>
                    <a:pt x="3014" y="2763"/>
                    <a:pt x="2790" y="2763"/>
                    <a:pt x="2623" y="2874"/>
                  </a:cubicBezTo>
                  <a:cubicBezTo>
                    <a:pt x="2456" y="3014"/>
                    <a:pt x="2400" y="3209"/>
                    <a:pt x="2428" y="3404"/>
                  </a:cubicBezTo>
                  <a:cubicBezTo>
                    <a:pt x="2372" y="3432"/>
                    <a:pt x="2316" y="3432"/>
                    <a:pt x="2260" y="3460"/>
                  </a:cubicBezTo>
                  <a:cubicBezTo>
                    <a:pt x="2177" y="3293"/>
                    <a:pt x="2009" y="3153"/>
                    <a:pt x="1786" y="3153"/>
                  </a:cubicBezTo>
                  <a:cubicBezTo>
                    <a:pt x="1591" y="3153"/>
                    <a:pt x="1423" y="3293"/>
                    <a:pt x="1340" y="3460"/>
                  </a:cubicBezTo>
                  <a:cubicBezTo>
                    <a:pt x="1284" y="3432"/>
                    <a:pt x="1200" y="3432"/>
                    <a:pt x="1144" y="3404"/>
                  </a:cubicBezTo>
                  <a:cubicBezTo>
                    <a:pt x="1200" y="3209"/>
                    <a:pt x="1116" y="3014"/>
                    <a:pt x="949" y="2874"/>
                  </a:cubicBezTo>
                  <a:cubicBezTo>
                    <a:pt x="782" y="2763"/>
                    <a:pt x="586" y="2763"/>
                    <a:pt x="419" y="2874"/>
                  </a:cubicBezTo>
                  <a:cubicBezTo>
                    <a:pt x="363" y="2819"/>
                    <a:pt x="335" y="2763"/>
                    <a:pt x="307" y="2707"/>
                  </a:cubicBezTo>
                  <a:cubicBezTo>
                    <a:pt x="447" y="2567"/>
                    <a:pt x="503" y="2372"/>
                    <a:pt x="447" y="2177"/>
                  </a:cubicBezTo>
                  <a:cubicBezTo>
                    <a:pt x="391" y="1982"/>
                    <a:pt x="196" y="1842"/>
                    <a:pt x="0" y="1842"/>
                  </a:cubicBezTo>
                  <a:cubicBezTo>
                    <a:pt x="0" y="1814"/>
                    <a:pt x="0" y="1758"/>
                    <a:pt x="0" y="1730"/>
                  </a:cubicBezTo>
                  <a:cubicBezTo>
                    <a:pt x="0" y="1703"/>
                    <a:pt x="0" y="1675"/>
                    <a:pt x="0" y="1647"/>
                  </a:cubicBezTo>
                  <a:cubicBezTo>
                    <a:pt x="196" y="1619"/>
                    <a:pt x="391" y="1507"/>
                    <a:pt x="447" y="1312"/>
                  </a:cubicBezTo>
                  <a:cubicBezTo>
                    <a:pt x="503" y="1117"/>
                    <a:pt x="447" y="894"/>
                    <a:pt x="307" y="782"/>
                  </a:cubicBezTo>
                  <a:cubicBezTo>
                    <a:pt x="335" y="726"/>
                    <a:pt x="363" y="670"/>
                    <a:pt x="419" y="615"/>
                  </a:cubicBezTo>
                  <a:cubicBezTo>
                    <a:pt x="586" y="698"/>
                    <a:pt x="782" y="698"/>
                    <a:pt x="949" y="587"/>
                  </a:cubicBezTo>
                  <a:cubicBezTo>
                    <a:pt x="1116" y="475"/>
                    <a:pt x="1200" y="252"/>
                    <a:pt x="1144" y="84"/>
                  </a:cubicBezTo>
                  <a:cubicBezTo>
                    <a:pt x="1200" y="57"/>
                    <a:pt x="1284" y="29"/>
                    <a:pt x="1340" y="1"/>
                  </a:cubicBezTo>
                  <a:cubicBezTo>
                    <a:pt x="1423" y="196"/>
                    <a:pt x="1591" y="308"/>
                    <a:pt x="1786" y="308"/>
                  </a:cubicBezTo>
                  <a:cubicBezTo>
                    <a:pt x="2009" y="308"/>
                    <a:pt x="2177" y="196"/>
                    <a:pt x="2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9" name="Google Shape;1969;p42"/>
            <p:cNvSpPr/>
            <p:nvPr/>
          </p:nvSpPr>
          <p:spPr>
            <a:xfrm>
              <a:off x="1554000" y="820500"/>
              <a:ext cx="75350" cy="72575"/>
            </a:xfrm>
            <a:custGeom>
              <a:avLst/>
              <a:gdLst/>
              <a:ahLst/>
              <a:cxnLst/>
              <a:rect l="l" t="t" r="r" b="b"/>
              <a:pathLst>
                <a:path w="3014" h="2903" extrusionOk="0">
                  <a:moveTo>
                    <a:pt x="1953" y="29"/>
                  </a:moveTo>
                  <a:cubicBezTo>
                    <a:pt x="1981" y="29"/>
                    <a:pt x="1981" y="29"/>
                    <a:pt x="2009" y="29"/>
                  </a:cubicBezTo>
                  <a:cubicBezTo>
                    <a:pt x="2037" y="57"/>
                    <a:pt x="2065" y="84"/>
                    <a:pt x="2037" y="112"/>
                  </a:cubicBezTo>
                  <a:cubicBezTo>
                    <a:pt x="2037" y="252"/>
                    <a:pt x="2093" y="391"/>
                    <a:pt x="2204" y="503"/>
                  </a:cubicBezTo>
                  <a:cubicBezTo>
                    <a:pt x="2344" y="587"/>
                    <a:pt x="2511" y="587"/>
                    <a:pt x="2623" y="531"/>
                  </a:cubicBezTo>
                  <a:cubicBezTo>
                    <a:pt x="2651" y="531"/>
                    <a:pt x="2707" y="531"/>
                    <a:pt x="2707" y="559"/>
                  </a:cubicBezTo>
                  <a:cubicBezTo>
                    <a:pt x="2735" y="559"/>
                    <a:pt x="2735" y="587"/>
                    <a:pt x="2735" y="587"/>
                  </a:cubicBezTo>
                  <a:cubicBezTo>
                    <a:pt x="2762" y="615"/>
                    <a:pt x="2762" y="670"/>
                    <a:pt x="2735" y="670"/>
                  </a:cubicBezTo>
                  <a:cubicBezTo>
                    <a:pt x="2651" y="782"/>
                    <a:pt x="2595" y="949"/>
                    <a:pt x="2651" y="1089"/>
                  </a:cubicBezTo>
                  <a:cubicBezTo>
                    <a:pt x="2707" y="1228"/>
                    <a:pt x="2818" y="1340"/>
                    <a:pt x="2958" y="1368"/>
                  </a:cubicBezTo>
                  <a:cubicBezTo>
                    <a:pt x="2986" y="1368"/>
                    <a:pt x="3014" y="1396"/>
                    <a:pt x="3014" y="1424"/>
                  </a:cubicBezTo>
                  <a:cubicBezTo>
                    <a:pt x="3014" y="1451"/>
                    <a:pt x="3014" y="1479"/>
                    <a:pt x="3014" y="1479"/>
                  </a:cubicBezTo>
                  <a:cubicBezTo>
                    <a:pt x="3014" y="1507"/>
                    <a:pt x="2986" y="1535"/>
                    <a:pt x="2958" y="1563"/>
                  </a:cubicBezTo>
                  <a:cubicBezTo>
                    <a:pt x="2818" y="1591"/>
                    <a:pt x="2707" y="1675"/>
                    <a:pt x="2651" y="1814"/>
                  </a:cubicBezTo>
                  <a:cubicBezTo>
                    <a:pt x="2595" y="1982"/>
                    <a:pt x="2651" y="2121"/>
                    <a:pt x="2735" y="2233"/>
                  </a:cubicBezTo>
                  <a:cubicBezTo>
                    <a:pt x="2762" y="2261"/>
                    <a:pt x="2762" y="2288"/>
                    <a:pt x="2735" y="2316"/>
                  </a:cubicBezTo>
                  <a:cubicBezTo>
                    <a:pt x="2735" y="2344"/>
                    <a:pt x="2735" y="2344"/>
                    <a:pt x="2707" y="2372"/>
                  </a:cubicBezTo>
                  <a:cubicBezTo>
                    <a:pt x="2707" y="2400"/>
                    <a:pt x="2651" y="2400"/>
                    <a:pt x="2623" y="2372"/>
                  </a:cubicBezTo>
                  <a:cubicBezTo>
                    <a:pt x="2511" y="2316"/>
                    <a:pt x="2344" y="2344"/>
                    <a:pt x="2204" y="2428"/>
                  </a:cubicBezTo>
                  <a:cubicBezTo>
                    <a:pt x="2093" y="2512"/>
                    <a:pt x="2037" y="2651"/>
                    <a:pt x="2037" y="2819"/>
                  </a:cubicBezTo>
                  <a:cubicBezTo>
                    <a:pt x="2065" y="2846"/>
                    <a:pt x="2037" y="2874"/>
                    <a:pt x="2009" y="2874"/>
                  </a:cubicBezTo>
                  <a:cubicBezTo>
                    <a:pt x="1981" y="2874"/>
                    <a:pt x="1981" y="2902"/>
                    <a:pt x="1953" y="2902"/>
                  </a:cubicBezTo>
                  <a:cubicBezTo>
                    <a:pt x="1925" y="2902"/>
                    <a:pt x="1898" y="2902"/>
                    <a:pt x="1870" y="2874"/>
                  </a:cubicBezTo>
                  <a:cubicBezTo>
                    <a:pt x="1814" y="2735"/>
                    <a:pt x="1674" y="2651"/>
                    <a:pt x="1507" y="2651"/>
                  </a:cubicBezTo>
                  <a:cubicBezTo>
                    <a:pt x="1367" y="2651"/>
                    <a:pt x="1228" y="2735"/>
                    <a:pt x="1144" y="2874"/>
                  </a:cubicBezTo>
                  <a:cubicBezTo>
                    <a:pt x="1144" y="2902"/>
                    <a:pt x="1116" y="2902"/>
                    <a:pt x="1088" y="2902"/>
                  </a:cubicBezTo>
                  <a:cubicBezTo>
                    <a:pt x="1061" y="2902"/>
                    <a:pt x="1033" y="2874"/>
                    <a:pt x="1033" y="2874"/>
                  </a:cubicBezTo>
                  <a:cubicBezTo>
                    <a:pt x="1005" y="2874"/>
                    <a:pt x="977" y="2846"/>
                    <a:pt x="977" y="2819"/>
                  </a:cubicBezTo>
                  <a:cubicBezTo>
                    <a:pt x="1005" y="2651"/>
                    <a:pt x="949" y="2512"/>
                    <a:pt x="809" y="2428"/>
                  </a:cubicBezTo>
                  <a:cubicBezTo>
                    <a:pt x="698" y="2344"/>
                    <a:pt x="531" y="2316"/>
                    <a:pt x="391" y="2372"/>
                  </a:cubicBezTo>
                  <a:cubicBezTo>
                    <a:pt x="363" y="2400"/>
                    <a:pt x="335" y="2400"/>
                    <a:pt x="307" y="2372"/>
                  </a:cubicBezTo>
                  <a:cubicBezTo>
                    <a:pt x="307" y="2344"/>
                    <a:pt x="307" y="2344"/>
                    <a:pt x="279" y="2316"/>
                  </a:cubicBezTo>
                  <a:cubicBezTo>
                    <a:pt x="279" y="2288"/>
                    <a:pt x="279" y="2261"/>
                    <a:pt x="279" y="2233"/>
                  </a:cubicBezTo>
                  <a:cubicBezTo>
                    <a:pt x="391" y="2121"/>
                    <a:pt x="419" y="1982"/>
                    <a:pt x="391" y="1842"/>
                  </a:cubicBezTo>
                  <a:cubicBezTo>
                    <a:pt x="335" y="1675"/>
                    <a:pt x="196" y="1591"/>
                    <a:pt x="56" y="1563"/>
                  </a:cubicBezTo>
                  <a:cubicBezTo>
                    <a:pt x="28" y="1535"/>
                    <a:pt x="0" y="1507"/>
                    <a:pt x="0" y="1479"/>
                  </a:cubicBezTo>
                  <a:lnTo>
                    <a:pt x="0" y="1424"/>
                  </a:lnTo>
                  <a:cubicBezTo>
                    <a:pt x="0" y="1396"/>
                    <a:pt x="28" y="1368"/>
                    <a:pt x="56" y="1368"/>
                  </a:cubicBezTo>
                  <a:cubicBezTo>
                    <a:pt x="196" y="1340"/>
                    <a:pt x="335" y="1228"/>
                    <a:pt x="391" y="1089"/>
                  </a:cubicBezTo>
                  <a:cubicBezTo>
                    <a:pt x="419" y="949"/>
                    <a:pt x="391" y="782"/>
                    <a:pt x="279" y="670"/>
                  </a:cubicBezTo>
                  <a:cubicBezTo>
                    <a:pt x="279" y="670"/>
                    <a:pt x="279" y="615"/>
                    <a:pt x="279" y="587"/>
                  </a:cubicBezTo>
                  <a:cubicBezTo>
                    <a:pt x="307" y="587"/>
                    <a:pt x="307" y="559"/>
                    <a:pt x="307" y="559"/>
                  </a:cubicBezTo>
                  <a:cubicBezTo>
                    <a:pt x="335" y="531"/>
                    <a:pt x="363" y="531"/>
                    <a:pt x="391" y="531"/>
                  </a:cubicBezTo>
                  <a:cubicBezTo>
                    <a:pt x="531" y="587"/>
                    <a:pt x="698" y="587"/>
                    <a:pt x="809" y="503"/>
                  </a:cubicBezTo>
                  <a:cubicBezTo>
                    <a:pt x="949" y="391"/>
                    <a:pt x="1005" y="252"/>
                    <a:pt x="977" y="112"/>
                  </a:cubicBezTo>
                  <a:cubicBezTo>
                    <a:pt x="977" y="84"/>
                    <a:pt x="1005" y="57"/>
                    <a:pt x="1033" y="29"/>
                  </a:cubicBezTo>
                  <a:cubicBezTo>
                    <a:pt x="1033" y="29"/>
                    <a:pt x="1061" y="29"/>
                    <a:pt x="1061" y="29"/>
                  </a:cubicBezTo>
                  <a:cubicBezTo>
                    <a:pt x="1116" y="1"/>
                    <a:pt x="1144" y="29"/>
                    <a:pt x="1144" y="57"/>
                  </a:cubicBezTo>
                  <a:cubicBezTo>
                    <a:pt x="1228" y="168"/>
                    <a:pt x="1367" y="252"/>
                    <a:pt x="1507" y="252"/>
                  </a:cubicBezTo>
                  <a:cubicBezTo>
                    <a:pt x="1674" y="252"/>
                    <a:pt x="1814" y="168"/>
                    <a:pt x="1870" y="57"/>
                  </a:cubicBezTo>
                  <a:cubicBezTo>
                    <a:pt x="1898" y="29"/>
                    <a:pt x="1925" y="1"/>
                    <a:pt x="1953"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42"/>
            <p:cNvSpPr/>
            <p:nvPr/>
          </p:nvSpPr>
          <p:spPr>
            <a:xfrm>
              <a:off x="1569350" y="834450"/>
              <a:ext cx="44650" cy="45375"/>
            </a:xfrm>
            <a:custGeom>
              <a:avLst/>
              <a:gdLst/>
              <a:ahLst/>
              <a:cxnLst/>
              <a:rect l="l" t="t" r="r" b="b"/>
              <a:pathLst>
                <a:path w="1786" h="1815" extrusionOk="0">
                  <a:moveTo>
                    <a:pt x="1088" y="1619"/>
                  </a:moveTo>
                  <a:lnTo>
                    <a:pt x="1144" y="1200"/>
                  </a:lnTo>
                  <a:cubicBezTo>
                    <a:pt x="1088" y="1172"/>
                    <a:pt x="949" y="1172"/>
                    <a:pt x="893" y="1172"/>
                  </a:cubicBezTo>
                  <a:cubicBezTo>
                    <a:pt x="809" y="1172"/>
                    <a:pt x="726" y="1200"/>
                    <a:pt x="670" y="1200"/>
                  </a:cubicBezTo>
                  <a:lnTo>
                    <a:pt x="698" y="1619"/>
                  </a:lnTo>
                  <a:cubicBezTo>
                    <a:pt x="726" y="1675"/>
                    <a:pt x="698" y="1730"/>
                    <a:pt x="642" y="1758"/>
                  </a:cubicBezTo>
                  <a:cubicBezTo>
                    <a:pt x="614" y="1786"/>
                    <a:pt x="558" y="1786"/>
                    <a:pt x="502" y="1758"/>
                  </a:cubicBezTo>
                  <a:cubicBezTo>
                    <a:pt x="279" y="1675"/>
                    <a:pt x="112" y="1507"/>
                    <a:pt x="28" y="1284"/>
                  </a:cubicBezTo>
                  <a:cubicBezTo>
                    <a:pt x="0" y="1228"/>
                    <a:pt x="0" y="1172"/>
                    <a:pt x="28" y="1145"/>
                  </a:cubicBezTo>
                  <a:cubicBezTo>
                    <a:pt x="84" y="1089"/>
                    <a:pt x="112" y="1089"/>
                    <a:pt x="168" y="1089"/>
                  </a:cubicBezTo>
                  <a:lnTo>
                    <a:pt x="586" y="1145"/>
                  </a:lnTo>
                  <a:cubicBezTo>
                    <a:pt x="614" y="1061"/>
                    <a:pt x="614" y="977"/>
                    <a:pt x="614" y="893"/>
                  </a:cubicBezTo>
                  <a:cubicBezTo>
                    <a:pt x="614" y="838"/>
                    <a:pt x="614" y="726"/>
                    <a:pt x="586" y="642"/>
                  </a:cubicBezTo>
                  <a:lnTo>
                    <a:pt x="168" y="698"/>
                  </a:lnTo>
                  <a:cubicBezTo>
                    <a:pt x="140" y="726"/>
                    <a:pt x="84" y="698"/>
                    <a:pt x="56" y="642"/>
                  </a:cubicBezTo>
                  <a:cubicBezTo>
                    <a:pt x="0" y="614"/>
                    <a:pt x="0" y="559"/>
                    <a:pt x="28" y="503"/>
                  </a:cubicBezTo>
                  <a:cubicBezTo>
                    <a:pt x="112" y="308"/>
                    <a:pt x="307" y="140"/>
                    <a:pt x="502" y="29"/>
                  </a:cubicBezTo>
                  <a:cubicBezTo>
                    <a:pt x="558" y="1"/>
                    <a:pt x="614" y="29"/>
                    <a:pt x="642" y="57"/>
                  </a:cubicBezTo>
                  <a:cubicBezTo>
                    <a:pt x="698" y="84"/>
                    <a:pt x="698" y="112"/>
                    <a:pt x="698" y="168"/>
                  </a:cubicBezTo>
                  <a:lnTo>
                    <a:pt x="670" y="587"/>
                  </a:lnTo>
                  <a:cubicBezTo>
                    <a:pt x="726" y="587"/>
                    <a:pt x="809" y="587"/>
                    <a:pt x="893" y="587"/>
                  </a:cubicBezTo>
                  <a:cubicBezTo>
                    <a:pt x="949" y="587"/>
                    <a:pt x="1088" y="587"/>
                    <a:pt x="1144" y="587"/>
                  </a:cubicBezTo>
                  <a:lnTo>
                    <a:pt x="1088" y="168"/>
                  </a:lnTo>
                  <a:cubicBezTo>
                    <a:pt x="1060" y="112"/>
                    <a:pt x="1088" y="84"/>
                    <a:pt x="1144" y="29"/>
                  </a:cubicBezTo>
                  <a:cubicBezTo>
                    <a:pt x="1172" y="1"/>
                    <a:pt x="1228" y="1"/>
                    <a:pt x="1284" y="29"/>
                  </a:cubicBezTo>
                  <a:cubicBezTo>
                    <a:pt x="1507" y="112"/>
                    <a:pt x="1674" y="280"/>
                    <a:pt x="1786" y="503"/>
                  </a:cubicBezTo>
                  <a:cubicBezTo>
                    <a:pt x="1786" y="559"/>
                    <a:pt x="1786" y="614"/>
                    <a:pt x="1758" y="642"/>
                  </a:cubicBezTo>
                  <a:cubicBezTo>
                    <a:pt x="1730" y="698"/>
                    <a:pt x="1674" y="726"/>
                    <a:pt x="1618" y="698"/>
                  </a:cubicBezTo>
                  <a:lnTo>
                    <a:pt x="1200" y="642"/>
                  </a:lnTo>
                  <a:cubicBezTo>
                    <a:pt x="1200" y="726"/>
                    <a:pt x="1200" y="838"/>
                    <a:pt x="1200" y="893"/>
                  </a:cubicBezTo>
                  <a:cubicBezTo>
                    <a:pt x="1200" y="977"/>
                    <a:pt x="1200" y="1061"/>
                    <a:pt x="1200" y="1145"/>
                  </a:cubicBezTo>
                  <a:lnTo>
                    <a:pt x="1618" y="1089"/>
                  </a:lnTo>
                  <a:cubicBezTo>
                    <a:pt x="1674" y="1089"/>
                    <a:pt x="1730" y="1089"/>
                    <a:pt x="1758" y="1145"/>
                  </a:cubicBezTo>
                  <a:cubicBezTo>
                    <a:pt x="1786" y="1172"/>
                    <a:pt x="1786" y="1228"/>
                    <a:pt x="1786" y="1284"/>
                  </a:cubicBezTo>
                  <a:cubicBezTo>
                    <a:pt x="1674" y="1507"/>
                    <a:pt x="1507" y="1675"/>
                    <a:pt x="1284" y="1786"/>
                  </a:cubicBezTo>
                  <a:cubicBezTo>
                    <a:pt x="1228" y="1814"/>
                    <a:pt x="1172" y="1786"/>
                    <a:pt x="1116" y="1758"/>
                  </a:cubicBezTo>
                  <a:cubicBezTo>
                    <a:pt x="1088" y="1730"/>
                    <a:pt x="1060" y="1675"/>
                    <a:pt x="1088" y="16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1" name="Google Shape;1971;p42"/>
            <p:cNvSpPr/>
            <p:nvPr/>
          </p:nvSpPr>
          <p:spPr>
            <a:xfrm>
              <a:off x="1819050" y="638475"/>
              <a:ext cx="468725" cy="103950"/>
            </a:xfrm>
            <a:custGeom>
              <a:avLst/>
              <a:gdLst/>
              <a:ahLst/>
              <a:cxnLst/>
              <a:rect l="l" t="t" r="r" b="b"/>
              <a:pathLst>
                <a:path w="18749" h="4158" extrusionOk="0">
                  <a:moveTo>
                    <a:pt x="0" y="112"/>
                  </a:moveTo>
                  <a:lnTo>
                    <a:pt x="5970" y="112"/>
                  </a:lnTo>
                  <a:lnTo>
                    <a:pt x="6556" y="0"/>
                  </a:lnTo>
                  <a:lnTo>
                    <a:pt x="12276" y="0"/>
                  </a:lnTo>
                  <a:lnTo>
                    <a:pt x="18748" y="2455"/>
                  </a:lnTo>
                  <a:lnTo>
                    <a:pt x="16516" y="4157"/>
                  </a:lnTo>
                  <a:lnTo>
                    <a:pt x="0" y="415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2" name="Google Shape;1972;p42"/>
            <p:cNvSpPr/>
            <p:nvPr/>
          </p:nvSpPr>
          <p:spPr>
            <a:xfrm>
              <a:off x="2032475" y="711700"/>
              <a:ext cx="262275" cy="30725"/>
            </a:xfrm>
            <a:custGeom>
              <a:avLst/>
              <a:gdLst/>
              <a:ahLst/>
              <a:cxnLst/>
              <a:rect l="l" t="t" r="r" b="b"/>
              <a:pathLst>
                <a:path w="10491" h="1229" extrusionOk="0">
                  <a:moveTo>
                    <a:pt x="10490" y="0"/>
                  </a:moveTo>
                  <a:lnTo>
                    <a:pt x="7979" y="1228"/>
                  </a:lnTo>
                  <a:lnTo>
                    <a:pt x="0" y="1228"/>
                  </a:lnTo>
                  <a:lnTo>
                    <a:pt x="21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3" name="Google Shape;1973;p42"/>
            <p:cNvSpPr/>
            <p:nvPr/>
          </p:nvSpPr>
          <p:spPr>
            <a:xfrm>
              <a:off x="1663500" y="648925"/>
              <a:ext cx="152075" cy="70475"/>
            </a:xfrm>
            <a:custGeom>
              <a:avLst/>
              <a:gdLst/>
              <a:ahLst/>
              <a:cxnLst/>
              <a:rect l="l" t="t" r="r" b="b"/>
              <a:pathLst>
                <a:path w="6083" h="2819" extrusionOk="0">
                  <a:moveTo>
                    <a:pt x="1" y="1"/>
                  </a:moveTo>
                  <a:lnTo>
                    <a:pt x="6083" y="1"/>
                  </a:lnTo>
                  <a:lnTo>
                    <a:pt x="6083" y="2818"/>
                  </a:lnTo>
                  <a:lnTo>
                    <a:pt x="335" y="281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4" name="Google Shape;1974;p42"/>
            <p:cNvSpPr/>
            <p:nvPr/>
          </p:nvSpPr>
          <p:spPr>
            <a:xfrm>
              <a:off x="1580500" y="845625"/>
              <a:ext cx="22350" cy="22325"/>
            </a:xfrm>
            <a:custGeom>
              <a:avLst/>
              <a:gdLst/>
              <a:ahLst/>
              <a:cxnLst/>
              <a:rect l="l" t="t" r="r" b="b"/>
              <a:pathLst>
                <a:path w="894" h="893" extrusionOk="0">
                  <a:moveTo>
                    <a:pt x="447" y="0"/>
                  </a:moveTo>
                  <a:cubicBezTo>
                    <a:pt x="698" y="0"/>
                    <a:pt x="893" y="195"/>
                    <a:pt x="893" y="446"/>
                  </a:cubicBezTo>
                  <a:cubicBezTo>
                    <a:pt x="893" y="698"/>
                    <a:pt x="698" y="893"/>
                    <a:pt x="447" y="893"/>
                  </a:cubicBezTo>
                  <a:cubicBezTo>
                    <a:pt x="196" y="893"/>
                    <a:pt x="1" y="698"/>
                    <a:pt x="1" y="446"/>
                  </a:cubicBezTo>
                  <a:cubicBezTo>
                    <a:pt x="1" y="195"/>
                    <a:pt x="196" y="0"/>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5" name="Google Shape;1975;p42"/>
            <p:cNvSpPr/>
            <p:nvPr/>
          </p:nvSpPr>
          <p:spPr>
            <a:xfrm>
              <a:off x="1584675" y="849800"/>
              <a:ext cx="13975" cy="13975"/>
            </a:xfrm>
            <a:custGeom>
              <a:avLst/>
              <a:gdLst/>
              <a:ahLst/>
              <a:cxnLst/>
              <a:rect l="l" t="t" r="r" b="b"/>
              <a:pathLst>
                <a:path w="559" h="559" extrusionOk="0">
                  <a:moveTo>
                    <a:pt x="280" y="0"/>
                  </a:moveTo>
                  <a:cubicBezTo>
                    <a:pt x="447" y="0"/>
                    <a:pt x="559" y="140"/>
                    <a:pt x="559" y="279"/>
                  </a:cubicBezTo>
                  <a:cubicBezTo>
                    <a:pt x="559" y="447"/>
                    <a:pt x="447" y="558"/>
                    <a:pt x="280" y="558"/>
                  </a:cubicBezTo>
                  <a:cubicBezTo>
                    <a:pt x="140" y="558"/>
                    <a:pt x="1" y="447"/>
                    <a:pt x="1" y="279"/>
                  </a:cubicBezTo>
                  <a:cubicBezTo>
                    <a:pt x="1" y="140"/>
                    <a:pt x="140"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6" name="Google Shape;1976;p42"/>
            <p:cNvSpPr/>
            <p:nvPr/>
          </p:nvSpPr>
          <p:spPr>
            <a:xfrm>
              <a:off x="1649550" y="844925"/>
              <a:ext cx="100475" cy="99750"/>
            </a:xfrm>
            <a:custGeom>
              <a:avLst/>
              <a:gdLst/>
              <a:ahLst/>
              <a:cxnLst/>
              <a:rect l="l" t="t" r="r" b="b"/>
              <a:pathLst>
                <a:path w="4019" h="3990" extrusionOk="0">
                  <a:moveTo>
                    <a:pt x="2009" y="0"/>
                  </a:moveTo>
                  <a:cubicBezTo>
                    <a:pt x="3125" y="0"/>
                    <a:pt x="4018" y="893"/>
                    <a:pt x="4018" y="1981"/>
                  </a:cubicBezTo>
                  <a:cubicBezTo>
                    <a:pt x="4018" y="3097"/>
                    <a:pt x="3125" y="3990"/>
                    <a:pt x="2009" y="3990"/>
                  </a:cubicBezTo>
                  <a:cubicBezTo>
                    <a:pt x="921" y="3990"/>
                    <a:pt x="1" y="3097"/>
                    <a:pt x="1" y="1981"/>
                  </a:cubicBezTo>
                  <a:cubicBezTo>
                    <a:pt x="1" y="893"/>
                    <a:pt x="921" y="0"/>
                    <a:pt x="2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7" name="Google Shape;1977;p42"/>
            <p:cNvSpPr/>
            <p:nvPr/>
          </p:nvSpPr>
          <p:spPr>
            <a:xfrm>
              <a:off x="1656525" y="851200"/>
              <a:ext cx="87200" cy="87200"/>
            </a:xfrm>
            <a:custGeom>
              <a:avLst/>
              <a:gdLst/>
              <a:ahLst/>
              <a:cxnLst/>
              <a:rect l="l" t="t" r="r" b="b"/>
              <a:pathLst>
                <a:path w="3488" h="3488" extrusionOk="0">
                  <a:moveTo>
                    <a:pt x="1730" y="0"/>
                  </a:moveTo>
                  <a:cubicBezTo>
                    <a:pt x="2707" y="0"/>
                    <a:pt x="3488" y="781"/>
                    <a:pt x="3488" y="1730"/>
                  </a:cubicBezTo>
                  <a:cubicBezTo>
                    <a:pt x="3488" y="2707"/>
                    <a:pt x="2707" y="3488"/>
                    <a:pt x="1730" y="3488"/>
                  </a:cubicBezTo>
                  <a:cubicBezTo>
                    <a:pt x="782" y="3488"/>
                    <a:pt x="1" y="2707"/>
                    <a:pt x="1" y="1730"/>
                  </a:cubicBezTo>
                  <a:cubicBezTo>
                    <a:pt x="1" y="781"/>
                    <a:pt x="782" y="0"/>
                    <a:pt x="1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8" name="Google Shape;1978;p42"/>
            <p:cNvSpPr/>
            <p:nvPr/>
          </p:nvSpPr>
          <p:spPr>
            <a:xfrm>
              <a:off x="1656525" y="892350"/>
              <a:ext cx="35600" cy="24425"/>
            </a:xfrm>
            <a:custGeom>
              <a:avLst/>
              <a:gdLst/>
              <a:ahLst/>
              <a:cxnLst/>
              <a:rect l="l" t="t" r="r" b="b"/>
              <a:pathLst>
                <a:path w="1424" h="977" extrusionOk="0">
                  <a:moveTo>
                    <a:pt x="1284" y="0"/>
                  </a:moveTo>
                  <a:lnTo>
                    <a:pt x="1423" y="419"/>
                  </a:lnTo>
                  <a:lnTo>
                    <a:pt x="224" y="977"/>
                  </a:lnTo>
                  <a:cubicBezTo>
                    <a:pt x="112" y="782"/>
                    <a:pt x="28" y="558"/>
                    <a:pt x="1" y="3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9" name="Google Shape;1979;p42"/>
            <p:cNvSpPr/>
            <p:nvPr/>
          </p:nvSpPr>
          <p:spPr>
            <a:xfrm>
              <a:off x="1692100" y="904900"/>
              <a:ext cx="16775" cy="33500"/>
            </a:xfrm>
            <a:custGeom>
              <a:avLst/>
              <a:gdLst/>
              <a:ahLst/>
              <a:cxnLst/>
              <a:rect l="l" t="t" r="r" b="b"/>
              <a:pathLst>
                <a:path w="671" h="1340" extrusionOk="0">
                  <a:moveTo>
                    <a:pt x="84" y="1"/>
                  </a:moveTo>
                  <a:lnTo>
                    <a:pt x="531" y="1"/>
                  </a:lnTo>
                  <a:lnTo>
                    <a:pt x="670" y="1284"/>
                  </a:lnTo>
                  <a:cubicBezTo>
                    <a:pt x="558" y="1312"/>
                    <a:pt x="447" y="1340"/>
                    <a:pt x="307" y="1340"/>
                  </a:cubicBezTo>
                  <a:cubicBezTo>
                    <a:pt x="196" y="1340"/>
                    <a:pt x="84" y="1312"/>
                    <a:pt x="0" y="13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0" name="Google Shape;1980;p42"/>
            <p:cNvSpPr/>
            <p:nvPr/>
          </p:nvSpPr>
          <p:spPr>
            <a:xfrm>
              <a:off x="1707450" y="892350"/>
              <a:ext cx="35600" cy="23050"/>
            </a:xfrm>
            <a:custGeom>
              <a:avLst/>
              <a:gdLst/>
              <a:ahLst/>
              <a:cxnLst/>
              <a:rect l="l" t="t" r="r" b="b"/>
              <a:pathLst>
                <a:path w="1424" h="922" extrusionOk="0">
                  <a:moveTo>
                    <a:pt x="0" y="419"/>
                  </a:moveTo>
                  <a:lnTo>
                    <a:pt x="140" y="0"/>
                  </a:lnTo>
                  <a:lnTo>
                    <a:pt x="1423" y="279"/>
                  </a:lnTo>
                  <a:cubicBezTo>
                    <a:pt x="1423" y="503"/>
                    <a:pt x="1339" y="726"/>
                    <a:pt x="1228" y="9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1" name="Google Shape;1981;p42"/>
            <p:cNvSpPr/>
            <p:nvPr/>
          </p:nvSpPr>
          <p:spPr>
            <a:xfrm>
              <a:off x="1701175" y="854675"/>
              <a:ext cx="30700" cy="35600"/>
            </a:xfrm>
            <a:custGeom>
              <a:avLst/>
              <a:gdLst/>
              <a:ahLst/>
              <a:cxnLst/>
              <a:rect l="l" t="t" r="r" b="b"/>
              <a:pathLst>
                <a:path w="1228" h="1424" extrusionOk="0">
                  <a:moveTo>
                    <a:pt x="363" y="1424"/>
                  </a:moveTo>
                  <a:lnTo>
                    <a:pt x="0" y="1145"/>
                  </a:lnTo>
                  <a:lnTo>
                    <a:pt x="670" y="1"/>
                  </a:lnTo>
                  <a:cubicBezTo>
                    <a:pt x="865" y="112"/>
                    <a:pt x="1060" y="252"/>
                    <a:pt x="1228" y="4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2" name="Google Shape;1982;p42"/>
            <p:cNvSpPr/>
            <p:nvPr/>
          </p:nvSpPr>
          <p:spPr>
            <a:xfrm>
              <a:off x="1667675" y="855375"/>
              <a:ext cx="30725" cy="34900"/>
            </a:xfrm>
            <a:custGeom>
              <a:avLst/>
              <a:gdLst/>
              <a:ahLst/>
              <a:cxnLst/>
              <a:rect l="l" t="t" r="r" b="b"/>
              <a:pathLst>
                <a:path w="1229" h="1396" extrusionOk="0">
                  <a:moveTo>
                    <a:pt x="1229" y="1117"/>
                  </a:moveTo>
                  <a:lnTo>
                    <a:pt x="894" y="1396"/>
                  </a:lnTo>
                  <a:lnTo>
                    <a:pt x="1" y="419"/>
                  </a:lnTo>
                  <a:cubicBezTo>
                    <a:pt x="140" y="224"/>
                    <a:pt x="336" y="84"/>
                    <a:pt x="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3" name="Google Shape;1983;p42"/>
            <p:cNvSpPr/>
            <p:nvPr/>
          </p:nvSpPr>
          <p:spPr>
            <a:xfrm>
              <a:off x="1683025" y="877700"/>
              <a:ext cx="34200" cy="34200"/>
            </a:xfrm>
            <a:custGeom>
              <a:avLst/>
              <a:gdLst/>
              <a:ahLst/>
              <a:cxnLst/>
              <a:rect l="l" t="t" r="r" b="b"/>
              <a:pathLst>
                <a:path w="1368" h="1368" extrusionOk="0">
                  <a:moveTo>
                    <a:pt x="670" y="0"/>
                  </a:moveTo>
                  <a:cubicBezTo>
                    <a:pt x="1061" y="0"/>
                    <a:pt x="1368" y="307"/>
                    <a:pt x="1368" y="670"/>
                  </a:cubicBezTo>
                  <a:cubicBezTo>
                    <a:pt x="1368" y="1061"/>
                    <a:pt x="1061" y="1368"/>
                    <a:pt x="670" y="1368"/>
                  </a:cubicBezTo>
                  <a:cubicBezTo>
                    <a:pt x="308" y="1368"/>
                    <a:pt x="1" y="1061"/>
                    <a:pt x="1" y="670"/>
                  </a:cubicBezTo>
                  <a:cubicBezTo>
                    <a:pt x="1" y="307"/>
                    <a:pt x="308"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4" name="Google Shape;1984;p42"/>
            <p:cNvSpPr/>
            <p:nvPr/>
          </p:nvSpPr>
          <p:spPr>
            <a:xfrm>
              <a:off x="1689300" y="883975"/>
              <a:ext cx="20950" cy="20950"/>
            </a:xfrm>
            <a:custGeom>
              <a:avLst/>
              <a:gdLst/>
              <a:ahLst/>
              <a:cxnLst/>
              <a:rect l="l" t="t" r="r" b="b"/>
              <a:pathLst>
                <a:path w="838" h="838" extrusionOk="0">
                  <a:moveTo>
                    <a:pt x="419" y="1"/>
                  </a:moveTo>
                  <a:cubicBezTo>
                    <a:pt x="670" y="1"/>
                    <a:pt x="838" y="196"/>
                    <a:pt x="838" y="419"/>
                  </a:cubicBezTo>
                  <a:cubicBezTo>
                    <a:pt x="838" y="670"/>
                    <a:pt x="670" y="838"/>
                    <a:pt x="419" y="838"/>
                  </a:cubicBezTo>
                  <a:cubicBezTo>
                    <a:pt x="196" y="838"/>
                    <a:pt x="1" y="670"/>
                    <a:pt x="1" y="419"/>
                  </a:cubicBezTo>
                  <a:cubicBezTo>
                    <a:pt x="1" y="196"/>
                    <a:pt x="196" y="1"/>
                    <a:pt x="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5" name="Google Shape;1985;p42"/>
            <p:cNvSpPr/>
            <p:nvPr/>
          </p:nvSpPr>
          <p:spPr>
            <a:xfrm>
              <a:off x="1685125" y="875600"/>
              <a:ext cx="4900" cy="5600"/>
            </a:xfrm>
            <a:custGeom>
              <a:avLst/>
              <a:gdLst/>
              <a:ahLst/>
              <a:cxnLst/>
              <a:rect l="l" t="t" r="r" b="b"/>
              <a:pathLst>
                <a:path w="196" h="224" extrusionOk="0">
                  <a:moveTo>
                    <a:pt x="84" y="224"/>
                  </a:moveTo>
                  <a:cubicBezTo>
                    <a:pt x="140" y="224"/>
                    <a:pt x="196" y="168"/>
                    <a:pt x="196" y="112"/>
                  </a:cubicBezTo>
                  <a:cubicBezTo>
                    <a:pt x="196" y="57"/>
                    <a:pt x="140" y="1"/>
                    <a:pt x="84" y="1"/>
                  </a:cubicBezTo>
                  <a:cubicBezTo>
                    <a:pt x="28" y="1"/>
                    <a:pt x="0" y="57"/>
                    <a:pt x="0" y="112"/>
                  </a:cubicBezTo>
                  <a:cubicBezTo>
                    <a:pt x="0" y="168"/>
                    <a:pt x="28" y="224"/>
                    <a:pt x="84"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6" name="Google Shape;1986;p42"/>
            <p:cNvSpPr/>
            <p:nvPr/>
          </p:nvSpPr>
          <p:spPr>
            <a:xfrm>
              <a:off x="1677450" y="898625"/>
              <a:ext cx="4900" cy="5600"/>
            </a:xfrm>
            <a:custGeom>
              <a:avLst/>
              <a:gdLst/>
              <a:ahLst/>
              <a:cxnLst/>
              <a:rect l="l" t="t" r="r" b="b"/>
              <a:pathLst>
                <a:path w="196" h="224" extrusionOk="0">
                  <a:moveTo>
                    <a:pt x="84" y="224"/>
                  </a:moveTo>
                  <a:cubicBezTo>
                    <a:pt x="168" y="224"/>
                    <a:pt x="196" y="168"/>
                    <a:pt x="196" y="112"/>
                  </a:cubicBezTo>
                  <a:cubicBezTo>
                    <a:pt x="196" y="56"/>
                    <a:pt x="168" y="0"/>
                    <a:pt x="84" y="0"/>
                  </a:cubicBezTo>
                  <a:cubicBezTo>
                    <a:pt x="28" y="0"/>
                    <a:pt x="1" y="56"/>
                    <a:pt x="1" y="112"/>
                  </a:cubicBezTo>
                  <a:cubicBezTo>
                    <a:pt x="1" y="168"/>
                    <a:pt x="28" y="224"/>
                    <a:pt x="84"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7" name="Google Shape;1987;p42"/>
            <p:cNvSpPr/>
            <p:nvPr/>
          </p:nvSpPr>
          <p:spPr>
            <a:xfrm>
              <a:off x="1697675" y="913275"/>
              <a:ext cx="4900" cy="4900"/>
            </a:xfrm>
            <a:custGeom>
              <a:avLst/>
              <a:gdLst/>
              <a:ahLst/>
              <a:cxnLst/>
              <a:rect l="l" t="t" r="r" b="b"/>
              <a:pathLst>
                <a:path w="196" h="196" extrusionOk="0">
                  <a:moveTo>
                    <a:pt x="112" y="196"/>
                  </a:moveTo>
                  <a:cubicBezTo>
                    <a:pt x="168" y="196"/>
                    <a:pt x="196" y="168"/>
                    <a:pt x="196" y="112"/>
                  </a:cubicBezTo>
                  <a:cubicBezTo>
                    <a:pt x="196" y="56"/>
                    <a:pt x="168" y="0"/>
                    <a:pt x="112" y="0"/>
                  </a:cubicBezTo>
                  <a:cubicBezTo>
                    <a:pt x="56" y="0"/>
                    <a:pt x="1" y="56"/>
                    <a:pt x="1" y="112"/>
                  </a:cubicBezTo>
                  <a:cubicBezTo>
                    <a:pt x="1" y="168"/>
                    <a:pt x="56" y="196"/>
                    <a:pt x="112"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8" name="Google Shape;1988;p42"/>
            <p:cNvSpPr/>
            <p:nvPr/>
          </p:nvSpPr>
          <p:spPr>
            <a:xfrm>
              <a:off x="1717200" y="898625"/>
              <a:ext cx="5600" cy="5600"/>
            </a:xfrm>
            <a:custGeom>
              <a:avLst/>
              <a:gdLst/>
              <a:ahLst/>
              <a:cxnLst/>
              <a:rect l="l" t="t" r="r" b="b"/>
              <a:pathLst>
                <a:path w="224" h="224" extrusionOk="0">
                  <a:moveTo>
                    <a:pt x="112" y="224"/>
                  </a:moveTo>
                  <a:cubicBezTo>
                    <a:pt x="168" y="224"/>
                    <a:pt x="224" y="168"/>
                    <a:pt x="224" y="112"/>
                  </a:cubicBezTo>
                  <a:cubicBezTo>
                    <a:pt x="224" y="56"/>
                    <a:pt x="168" y="0"/>
                    <a:pt x="112" y="0"/>
                  </a:cubicBezTo>
                  <a:cubicBezTo>
                    <a:pt x="57" y="0"/>
                    <a:pt x="1" y="56"/>
                    <a:pt x="1" y="112"/>
                  </a:cubicBezTo>
                  <a:cubicBezTo>
                    <a:pt x="1" y="168"/>
                    <a:pt x="57" y="224"/>
                    <a:pt x="112"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9" name="Google Shape;1989;p42"/>
            <p:cNvSpPr/>
            <p:nvPr/>
          </p:nvSpPr>
          <p:spPr>
            <a:xfrm>
              <a:off x="1709525" y="874900"/>
              <a:ext cx="4925" cy="4925"/>
            </a:xfrm>
            <a:custGeom>
              <a:avLst/>
              <a:gdLst/>
              <a:ahLst/>
              <a:cxnLst/>
              <a:rect l="l" t="t" r="r" b="b"/>
              <a:pathLst>
                <a:path w="197" h="197" extrusionOk="0">
                  <a:moveTo>
                    <a:pt x="113" y="196"/>
                  </a:moveTo>
                  <a:cubicBezTo>
                    <a:pt x="168" y="196"/>
                    <a:pt x="196" y="168"/>
                    <a:pt x="196" y="112"/>
                  </a:cubicBezTo>
                  <a:cubicBezTo>
                    <a:pt x="196" y="57"/>
                    <a:pt x="168" y="1"/>
                    <a:pt x="113" y="1"/>
                  </a:cubicBezTo>
                  <a:cubicBezTo>
                    <a:pt x="57" y="1"/>
                    <a:pt x="1" y="57"/>
                    <a:pt x="1" y="112"/>
                  </a:cubicBezTo>
                  <a:cubicBezTo>
                    <a:pt x="1" y="168"/>
                    <a:pt x="57" y="196"/>
                    <a:pt x="113"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0" name="Google Shape;1990;p42"/>
            <p:cNvSpPr/>
            <p:nvPr/>
          </p:nvSpPr>
          <p:spPr>
            <a:xfrm>
              <a:off x="1756975" y="839350"/>
              <a:ext cx="110925" cy="110900"/>
            </a:xfrm>
            <a:custGeom>
              <a:avLst/>
              <a:gdLst/>
              <a:ahLst/>
              <a:cxnLst/>
              <a:rect l="l" t="t" r="r" b="b"/>
              <a:pathLst>
                <a:path w="4437" h="4436" extrusionOk="0">
                  <a:moveTo>
                    <a:pt x="753" y="865"/>
                  </a:moveTo>
                  <a:cubicBezTo>
                    <a:pt x="1479" y="56"/>
                    <a:pt x="2762" y="0"/>
                    <a:pt x="3571" y="725"/>
                  </a:cubicBezTo>
                  <a:cubicBezTo>
                    <a:pt x="4380" y="1479"/>
                    <a:pt x="4436" y="2762"/>
                    <a:pt x="3683" y="3571"/>
                  </a:cubicBezTo>
                  <a:cubicBezTo>
                    <a:pt x="2957" y="4380"/>
                    <a:pt x="1674" y="4436"/>
                    <a:pt x="865" y="3683"/>
                  </a:cubicBezTo>
                  <a:cubicBezTo>
                    <a:pt x="56" y="2929"/>
                    <a:pt x="0" y="1674"/>
                    <a:pt x="753" y="8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1" name="Google Shape;1991;p42"/>
            <p:cNvSpPr/>
            <p:nvPr/>
          </p:nvSpPr>
          <p:spPr>
            <a:xfrm>
              <a:off x="1763950" y="846325"/>
              <a:ext cx="96975" cy="96950"/>
            </a:xfrm>
            <a:custGeom>
              <a:avLst/>
              <a:gdLst/>
              <a:ahLst/>
              <a:cxnLst/>
              <a:rect l="l" t="t" r="r" b="b"/>
              <a:pathLst>
                <a:path w="3879" h="3878" extrusionOk="0">
                  <a:moveTo>
                    <a:pt x="642" y="753"/>
                  </a:moveTo>
                  <a:cubicBezTo>
                    <a:pt x="1311" y="56"/>
                    <a:pt x="2399" y="0"/>
                    <a:pt x="3125" y="642"/>
                  </a:cubicBezTo>
                  <a:cubicBezTo>
                    <a:pt x="3822" y="1311"/>
                    <a:pt x="3878" y="2399"/>
                    <a:pt x="3236" y="3125"/>
                  </a:cubicBezTo>
                  <a:cubicBezTo>
                    <a:pt x="2567" y="3822"/>
                    <a:pt x="1479" y="3878"/>
                    <a:pt x="753" y="3208"/>
                  </a:cubicBezTo>
                  <a:cubicBezTo>
                    <a:pt x="56" y="2567"/>
                    <a:pt x="0" y="1479"/>
                    <a:pt x="642" y="7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2" name="Google Shape;1992;p42"/>
            <p:cNvSpPr/>
            <p:nvPr/>
          </p:nvSpPr>
          <p:spPr>
            <a:xfrm>
              <a:off x="1787650" y="901425"/>
              <a:ext cx="25825" cy="35575"/>
            </a:xfrm>
            <a:custGeom>
              <a:avLst/>
              <a:gdLst/>
              <a:ahLst/>
              <a:cxnLst/>
              <a:rect l="l" t="t" r="r" b="b"/>
              <a:pathLst>
                <a:path w="1033" h="1423" extrusionOk="0">
                  <a:moveTo>
                    <a:pt x="614" y="0"/>
                  </a:moveTo>
                  <a:lnTo>
                    <a:pt x="1033" y="195"/>
                  </a:lnTo>
                  <a:lnTo>
                    <a:pt x="614" y="1423"/>
                  </a:lnTo>
                  <a:cubicBezTo>
                    <a:pt x="391" y="1395"/>
                    <a:pt x="196" y="1283"/>
                    <a:pt x="1"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3" name="Google Shape;1993;p42"/>
            <p:cNvSpPr/>
            <p:nvPr/>
          </p:nvSpPr>
          <p:spPr>
            <a:xfrm>
              <a:off x="1816250" y="897225"/>
              <a:ext cx="33500" cy="32100"/>
            </a:xfrm>
            <a:custGeom>
              <a:avLst/>
              <a:gdLst/>
              <a:ahLst/>
              <a:cxnLst/>
              <a:rect l="l" t="t" r="r" b="b"/>
              <a:pathLst>
                <a:path w="1340" h="1284" extrusionOk="0">
                  <a:moveTo>
                    <a:pt x="0" y="335"/>
                  </a:moveTo>
                  <a:lnTo>
                    <a:pt x="279" y="1"/>
                  </a:lnTo>
                  <a:lnTo>
                    <a:pt x="1340" y="782"/>
                  </a:lnTo>
                  <a:cubicBezTo>
                    <a:pt x="1284" y="893"/>
                    <a:pt x="1228" y="977"/>
                    <a:pt x="1144" y="1061"/>
                  </a:cubicBezTo>
                  <a:cubicBezTo>
                    <a:pt x="1061" y="1144"/>
                    <a:pt x="977" y="1228"/>
                    <a:pt x="893" y="12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4" name="Google Shape;1994;p42"/>
            <p:cNvSpPr/>
            <p:nvPr/>
          </p:nvSpPr>
          <p:spPr>
            <a:xfrm>
              <a:off x="1818350" y="865850"/>
              <a:ext cx="35600" cy="28625"/>
            </a:xfrm>
            <a:custGeom>
              <a:avLst/>
              <a:gdLst/>
              <a:ahLst/>
              <a:cxnLst/>
              <a:rect l="l" t="t" r="r" b="b"/>
              <a:pathLst>
                <a:path w="1424" h="1145" extrusionOk="0">
                  <a:moveTo>
                    <a:pt x="223" y="1144"/>
                  </a:moveTo>
                  <a:lnTo>
                    <a:pt x="0" y="781"/>
                  </a:lnTo>
                  <a:lnTo>
                    <a:pt x="1060" y="0"/>
                  </a:lnTo>
                  <a:cubicBezTo>
                    <a:pt x="1228" y="168"/>
                    <a:pt x="1339" y="391"/>
                    <a:pt x="1423" y="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5" name="Google Shape;1995;p42"/>
            <p:cNvSpPr/>
            <p:nvPr/>
          </p:nvSpPr>
          <p:spPr>
            <a:xfrm>
              <a:off x="1795325" y="851200"/>
              <a:ext cx="20950" cy="34900"/>
            </a:xfrm>
            <a:custGeom>
              <a:avLst/>
              <a:gdLst/>
              <a:ahLst/>
              <a:cxnLst/>
              <a:rect l="l" t="t" r="r" b="b"/>
              <a:pathLst>
                <a:path w="838" h="1396" extrusionOk="0">
                  <a:moveTo>
                    <a:pt x="837" y="1312"/>
                  </a:moveTo>
                  <a:lnTo>
                    <a:pt x="391" y="1395"/>
                  </a:lnTo>
                  <a:lnTo>
                    <a:pt x="1" y="140"/>
                  </a:lnTo>
                  <a:cubicBezTo>
                    <a:pt x="196" y="56"/>
                    <a:pt x="419"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6" name="Google Shape;1996;p42"/>
            <p:cNvSpPr/>
            <p:nvPr/>
          </p:nvSpPr>
          <p:spPr>
            <a:xfrm>
              <a:off x="1768125" y="881875"/>
              <a:ext cx="35600" cy="17475"/>
            </a:xfrm>
            <a:custGeom>
              <a:avLst/>
              <a:gdLst/>
              <a:ahLst/>
              <a:cxnLst/>
              <a:rect l="l" t="t" r="r" b="b"/>
              <a:pathLst>
                <a:path w="1424" h="699" extrusionOk="0">
                  <a:moveTo>
                    <a:pt x="1423" y="252"/>
                  </a:moveTo>
                  <a:lnTo>
                    <a:pt x="1367" y="698"/>
                  </a:lnTo>
                  <a:lnTo>
                    <a:pt x="28" y="670"/>
                  </a:lnTo>
                  <a:cubicBezTo>
                    <a:pt x="0" y="447"/>
                    <a:pt x="28" y="224"/>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7" name="Google Shape;1997;p42"/>
            <p:cNvSpPr/>
            <p:nvPr/>
          </p:nvSpPr>
          <p:spPr>
            <a:xfrm>
              <a:off x="1793225" y="875600"/>
              <a:ext cx="37700" cy="37700"/>
            </a:xfrm>
            <a:custGeom>
              <a:avLst/>
              <a:gdLst/>
              <a:ahLst/>
              <a:cxnLst/>
              <a:rect l="l" t="t" r="r" b="b"/>
              <a:pathLst>
                <a:path w="1508" h="1508" extrusionOk="0">
                  <a:moveTo>
                    <a:pt x="280" y="308"/>
                  </a:moveTo>
                  <a:cubicBezTo>
                    <a:pt x="531" y="29"/>
                    <a:pt x="949" y="1"/>
                    <a:pt x="1228" y="252"/>
                  </a:cubicBezTo>
                  <a:cubicBezTo>
                    <a:pt x="1507" y="503"/>
                    <a:pt x="1507" y="949"/>
                    <a:pt x="1256" y="1228"/>
                  </a:cubicBezTo>
                  <a:cubicBezTo>
                    <a:pt x="1005" y="1507"/>
                    <a:pt x="587" y="1507"/>
                    <a:pt x="308" y="1256"/>
                  </a:cubicBezTo>
                  <a:cubicBezTo>
                    <a:pt x="29" y="1005"/>
                    <a:pt x="1" y="587"/>
                    <a:pt x="280" y="3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8" name="Google Shape;1998;p42"/>
            <p:cNvSpPr/>
            <p:nvPr/>
          </p:nvSpPr>
          <p:spPr>
            <a:xfrm>
              <a:off x="1800900" y="883275"/>
              <a:ext cx="23050" cy="23050"/>
            </a:xfrm>
            <a:custGeom>
              <a:avLst/>
              <a:gdLst/>
              <a:ahLst/>
              <a:cxnLst/>
              <a:rect l="l" t="t" r="r" b="b"/>
              <a:pathLst>
                <a:path w="922" h="922" extrusionOk="0">
                  <a:moveTo>
                    <a:pt x="140" y="168"/>
                  </a:moveTo>
                  <a:cubicBezTo>
                    <a:pt x="308" y="1"/>
                    <a:pt x="559" y="1"/>
                    <a:pt x="754" y="140"/>
                  </a:cubicBezTo>
                  <a:cubicBezTo>
                    <a:pt x="921" y="308"/>
                    <a:pt x="921" y="559"/>
                    <a:pt x="782" y="726"/>
                  </a:cubicBezTo>
                  <a:cubicBezTo>
                    <a:pt x="614" y="921"/>
                    <a:pt x="335" y="921"/>
                    <a:pt x="168" y="754"/>
                  </a:cubicBezTo>
                  <a:cubicBezTo>
                    <a:pt x="1" y="614"/>
                    <a:pt x="1" y="335"/>
                    <a:pt x="140"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9" name="Google Shape;1999;p42"/>
            <p:cNvSpPr/>
            <p:nvPr/>
          </p:nvSpPr>
          <p:spPr>
            <a:xfrm>
              <a:off x="1789050" y="890250"/>
              <a:ext cx="5600" cy="5600"/>
            </a:xfrm>
            <a:custGeom>
              <a:avLst/>
              <a:gdLst/>
              <a:ahLst/>
              <a:cxnLst/>
              <a:rect l="l" t="t" r="r" b="b"/>
              <a:pathLst>
                <a:path w="224" h="224" extrusionOk="0">
                  <a:moveTo>
                    <a:pt x="28" y="29"/>
                  </a:moveTo>
                  <a:cubicBezTo>
                    <a:pt x="84" y="1"/>
                    <a:pt x="140" y="1"/>
                    <a:pt x="196" y="29"/>
                  </a:cubicBezTo>
                  <a:cubicBezTo>
                    <a:pt x="224" y="56"/>
                    <a:pt x="224" y="140"/>
                    <a:pt x="196" y="168"/>
                  </a:cubicBezTo>
                  <a:cubicBezTo>
                    <a:pt x="168" y="224"/>
                    <a:pt x="84" y="224"/>
                    <a:pt x="56" y="196"/>
                  </a:cubicBezTo>
                  <a:cubicBezTo>
                    <a:pt x="0" y="140"/>
                    <a:pt x="0" y="84"/>
                    <a:pt x="28"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0" name="Google Shape;2000;p42"/>
            <p:cNvSpPr/>
            <p:nvPr/>
          </p:nvSpPr>
          <p:spPr>
            <a:xfrm>
              <a:off x="1800900" y="911175"/>
              <a:ext cx="5600" cy="5600"/>
            </a:xfrm>
            <a:custGeom>
              <a:avLst/>
              <a:gdLst/>
              <a:ahLst/>
              <a:cxnLst/>
              <a:rect l="l" t="t" r="r" b="b"/>
              <a:pathLst>
                <a:path w="224" h="224" extrusionOk="0">
                  <a:moveTo>
                    <a:pt x="29" y="29"/>
                  </a:moveTo>
                  <a:cubicBezTo>
                    <a:pt x="84" y="1"/>
                    <a:pt x="140" y="1"/>
                    <a:pt x="196" y="29"/>
                  </a:cubicBezTo>
                  <a:cubicBezTo>
                    <a:pt x="224" y="84"/>
                    <a:pt x="224" y="140"/>
                    <a:pt x="196" y="196"/>
                  </a:cubicBezTo>
                  <a:cubicBezTo>
                    <a:pt x="140" y="224"/>
                    <a:pt x="84" y="224"/>
                    <a:pt x="29" y="196"/>
                  </a:cubicBezTo>
                  <a:cubicBezTo>
                    <a:pt x="1" y="140"/>
                    <a:pt x="1" y="84"/>
                    <a:pt x="29"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1" name="Google Shape;2001;p42"/>
            <p:cNvSpPr/>
            <p:nvPr/>
          </p:nvSpPr>
          <p:spPr>
            <a:xfrm>
              <a:off x="1825325" y="905600"/>
              <a:ext cx="5600" cy="6300"/>
            </a:xfrm>
            <a:custGeom>
              <a:avLst/>
              <a:gdLst/>
              <a:ahLst/>
              <a:cxnLst/>
              <a:rect l="l" t="t" r="r" b="b"/>
              <a:pathLst>
                <a:path w="224" h="252" extrusionOk="0">
                  <a:moveTo>
                    <a:pt x="28" y="56"/>
                  </a:moveTo>
                  <a:cubicBezTo>
                    <a:pt x="84" y="0"/>
                    <a:pt x="140" y="0"/>
                    <a:pt x="195" y="56"/>
                  </a:cubicBezTo>
                  <a:cubicBezTo>
                    <a:pt x="223" y="84"/>
                    <a:pt x="223" y="140"/>
                    <a:pt x="195" y="196"/>
                  </a:cubicBezTo>
                  <a:cubicBezTo>
                    <a:pt x="140" y="252"/>
                    <a:pt x="84" y="252"/>
                    <a:pt x="56" y="196"/>
                  </a:cubicBezTo>
                  <a:cubicBezTo>
                    <a:pt x="0" y="168"/>
                    <a:pt x="0" y="84"/>
                    <a:pt x="28"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2" name="Google Shape;2002;p42"/>
            <p:cNvSpPr/>
            <p:nvPr/>
          </p:nvSpPr>
          <p:spPr>
            <a:xfrm>
              <a:off x="1828100" y="881175"/>
              <a:ext cx="5600" cy="6325"/>
            </a:xfrm>
            <a:custGeom>
              <a:avLst/>
              <a:gdLst/>
              <a:ahLst/>
              <a:cxnLst/>
              <a:rect l="l" t="t" r="r" b="b"/>
              <a:pathLst>
                <a:path w="224" h="253" extrusionOk="0">
                  <a:moveTo>
                    <a:pt x="29" y="57"/>
                  </a:moveTo>
                  <a:cubicBezTo>
                    <a:pt x="84" y="1"/>
                    <a:pt x="140" y="1"/>
                    <a:pt x="196" y="57"/>
                  </a:cubicBezTo>
                  <a:cubicBezTo>
                    <a:pt x="224" y="85"/>
                    <a:pt x="224" y="140"/>
                    <a:pt x="196" y="196"/>
                  </a:cubicBezTo>
                  <a:cubicBezTo>
                    <a:pt x="140" y="224"/>
                    <a:pt x="84" y="252"/>
                    <a:pt x="29" y="196"/>
                  </a:cubicBezTo>
                  <a:cubicBezTo>
                    <a:pt x="1" y="168"/>
                    <a:pt x="1" y="85"/>
                    <a:pt x="29" y="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3" name="Google Shape;2003;p42"/>
            <p:cNvSpPr/>
            <p:nvPr/>
          </p:nvSpPr>
          <p:spPr>
            <a:xfrm>
              <a:off x="1805100" y="871425"/>
              <a:ext cx="5600" cy="5600"/>
            </a:xfrm>
            <a:custGeom>
              <a:avLst/>
              <a:gdLst/>
              <a:ahLst/>
              <a:cxnLst/>
              <a:rect l="l" t="t" r="r" b="b"/>
              <a:pathLst>
                <a:path w="224" h="224" extrusionOk="0">
                  <a:moveTo>
                    <a:pt x="28" y="28"/>
                  </a:moveTo>
                  <a:cubicBezTo>
                    <a:pt x="84" y="0"/>
                    <a:pt x="140" y="0"/>
                    <a:pt x="195" y="28"/>
                  </a:cubicBezTo>
                  <a:cubicBezTo>
                    <a:pt x="223" y="56"/>
                    <a:pt x="223" y="140"/>
                    <a:pt x="195" y="168"/>
                  </a:cubicBezTo>
                  <a:cubicBezTo>
                    <a:pt x="140" y="224"/>
                    <a:pt x="84" y="224"/>
                    <a:pt x="28" y="196"/>
                  </a:cubicBezTo>
                  <a:cubicBezTo>
                    <a:pt x="0" y="140"/>
                    <a:pt x="0" y="84"/>
                    <a:pt x="28"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4" name="Google Shape;2004;p42"/>
            <p:cNvSpPr/>
            <p:nvPr/>
          </p:nvSpPr>
          <p:spPr>
            <a:xfrm>
              <a:off x="1868550" y="837950"/>
              <a:ext cx="113025" cy="113000"/>
            </a:xfrm>
            <a:custGeom>
              <a:avLst/>
              <a:gdLst/>
              <a:ahLst/>
              <a:cxnLst/>
              <a:rect l="l" t="t" r="r" b="b"/>
              <a:pathLst>
                <a:path w="4521" h="4520" extrusionOk="0">
                  <a:moveTo>
                    <a:pt x="3823" y="1032"/>
                  </a:moveTo>
                  <a:cubicBezTo>
                    <a:pt x="4521" y="1897"/>
                    <a:pt x="4353" y="3153"/>
                    <a:pt x="3488" y="3822"/>
                  </a:cubicBezTo>
                  <a:cubicBezTo>
                    <a:pt x="2623" y="4520"/>
                    <a:pt x="1368" y="4380"/>
                    <a:pt x="670" y="3515"/>
                  </a:cubicBezTo>
                  <a:cubicBezTo>
                    <a:pt x="1" y="2651"/>
                    <a:pt x="140" y="1395"/>
                    <a:pt x="1005" y="698"/>
                  </a:cubicBezTo>
                  <a:cubicBezTo>
                    <a:pt x="1870" y="0"/>
                    <a:pt x="3126" y="168"/>
                    <a:pt x="3823" y="10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5" name="Google Shape;2005;p42"/>
            <p:cNvSpPr/>
            <p:nvPr/>
          </p:nvSpPr>
          <p:spPr>
            <a:xfrm>
              <a:off x="1875525" y="845625"/>
              <a:ext cx="98375" cy="98350"/>
            </a:xfrm>
            <a:custGeom>
              <a:avLst/>
              <a:gdLst/>
              <a:ahLst/>
              <a:cxnLst/>
              <a:rect l="l" t="t" r="r" b="b"/>
              <a:pathLst>
                <a:path w="3935" h="3934" extrusionOk="0">
                  <a:moveTo>
                    <a:pt x="3349" y="865"/>
                  </a:moveTo>
                  <a:cubicBezTo>
                    <a:pt x="3935" y="1618"/>
                    <a:pt x="3823" y="2734"/>
                    <a:pt x="3070" y="3320"/>
                  </a:cubicBezTo>
                  <a:cubicBezTo>
                    <a:pt x="2317" y="3934"/>
                    <a:pt x="1201" y="3794"/>
                    <a:pt x="615" y="3041"/>
                  </a:cubicBezTo>
                  <a:cubicBezTo>
                    <a:pt x="1" y="2288"/>
                    <a:pt x="140" y="1200"/>
                    <a:pt x="894" y="586"/>
                  </a:cubicBezTo>
                  <a:cubicBezTo>
                    <a:pt x="1647" y="0"/>
                    <a:pt x="2735" y="112"/>
                    <a:pt x="3349" y="8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6" name="Google Shape;2006;p42"/>
            <p:cNvSpPr/>
            <p:nvPr/>
          </p:nvSpPr>
          <p:spPr>
            <a:xfrm>
              <a:off x="1883900" y="864450"/>
              <a:ext cx="35600" cy="29325"/>
            </a:xfrm>
            <a:custGeom>
              <a:avLst/>
              <a:gdLst/>
              <a:ahLst/>
              <a:cxnLst/>
              <a:rect l="l" t="t" r="r" b="b"/>
              <a:pathLst>
                <a:path w="1424" h="1173" extrusionOk="0">
                  <a:moveTo>
                    <a:pt x="1424" y="809"/>
                  </a:moveTo>
                  <a:lnTo>
                    <a:pt x="1172" y="1172"/>
                  </a:lnTo>
                  <a:lnTo>
                    <a:pt x="1" y="586"/>
                  </a:lnTo>
                  <a:cubicBezTo>
                    <a:pt x="84" y="363"/>
                    <a:pt x="224" y="168"/>
                    <a:pt x="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42"/>
            <p:cNvSpPr/>
            <p:nvPr/>
          </p:nvSpPr>
          <p:spPr>
            <a:xfrm>
              <a:off x="1886000" y="896525"/>
              <a:ext cx="34200" cy="31425"/>
            </a:xfrm>
            <a:custGeom>
              <a:avLst/>
              <a:gdLst/>
              <a:ahLst/>
              <a:cxnLst/>
              <a:rect l="l" t="t" r="r" b="b"/>
              <a:pathLst>
                <a:path w="1368" h="1257" extrusionOk="0">
                  <a:moveTo>
                    <a:pt x="1116" y="1"/>
                  </a:moveTo>
                  <a:lnTo>
                    <a:pt x="1367" y="336"/>
                  </a:lnTo>
                  <a:lnTo>
                    <a:pt x="447" y="1256"/>
                  </a:lnTo>
                  <a:cubicBezTo>
                    <a:pt x="363" y="1200"/>
                    <a:pt x="251" y="1117"/>
                    <a:pt x="196" y="1005"/>
                  </a:cubicBezTo>
                  <a:cubicBezTo>
                    <a:pt x="112" y="921"/>
                    <a:pt x="56" y="838"/>
                    <a:pt x="0" y="7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42"/>
            <p:cNvSpPr/>
            <p:nvPr/>
          </p:nvSpPr>
          <p:spPr>
            <a:xfrm>
              <a:off x="1922975" y="902100"/>
              <a:ext cx="25125" cy="35600"/>
            </a:xfrm>
            <a:custGeom>
              <a:avLst/>
              <a:gdLst/>
              <a:ahLst/>
              <a:cxnLst/>
              <a:rect l="l" t="t" r="r" b="b"/>
              <a:pathLst>
                <a:path w="1005" h="1424" extrusionOk="0">
                  <a:moveTo>
                    <a:pt x="0" y="140"/>
                  </a:moveTo>
                  <a:lnTo>
                    <a:pt x="419" y="1"/>
                  </a:lnTo>
                  <a:lnTo>
                    <a:pt x="1004" y="1173"/>
                  </a:lnTo>
                  <a:cubicBezTo>
                    <a:pt x="809" y="1312"/>
                    <a:pt x="586" y="1396"/>
                    <a:pt x="363" y="1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42"/>
            <p:cNvSpPr/>
            <p:nvPr/>
          </p:nvSpPr>
          <p:spPr>
            <a:xfrm>
              <a:off x="1934125" y="883975"/>
              <a:ext cx="34900" cy="16775"/>
            </a:xfrm>
            <a:custGeom>
              <a:avLst/>
              <a:gdLst/>
              <a:ahLst/>
              <a:cxnLst/>
              <a:rect l="l" t="t" r="r" b="b"/>
              <a:pathLst>
                <a:path w="1396" h="671" extrusionOk="0">
                  <a:moveTo>
                    <a:pt x="28" y="642"/>
                  </a:moveTo>
                  <a:lnTo>
                    <a:pt x="0" y="196"/>
                  </a:lnTo>
                  <a:lnTo>
                    <a:pt x="1312" y="1"/>
                  </a:lnTo>
                  <a:cubicBezTo>
                    <a:pt x="1367" y="224"/>
                    <a:pt x="1395" y="447"/>
                    <a:pt x="1340"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42"/>
            <p:cNvSpPr/>
            <p:nvPr/>
          </p:nvSpPr>
          <p:spPr>
            <a:xfrm>
              <a:off x="1922275" y="851200"/>
              <a:ext cx="21650" cy="35600"/>
            </a:xfrm>
            <a:custGeom>
              <a:avLst/>
              <a:gdLst/>
              <a:ahLst/>
              <a:cxnLst/>
              <a:rect l="l" t="t" r="r" b="b"/>
              <a:pathLst>
                <a:path w="866" h="1424" extrusionOk="0">
                  <a:moveTo>
                    <a:pt x="419" y="1423"/>
                  </a:moveTo>
                  <a:lnTo>
                    <a:pt x="0" y="1312"/>
                  </a:lnTo>
                  <a:lnTo>
                    <a:pt x="195" y="0"/>
                  </a:lnTo>
                  <a:cubicBezTo>
                    <a:pt x="447" y="0"/>
                    <a:pt x="670" y="84"/>
                    <a:pt x="865"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42"/>
            <p:cNvSpPr/>
            <p:nvPr/>
          </p:nvSpPr>
          <p:spPr>
            <a:xfrm>
              <a:off x="1905525" y="875600"/>
              <a:ext cx="38400" cy="38400"/>
            </a:xfrm>
            <a:custGeom>
              <a:avLst/>
              <a:gdLst/>
              <a:ahLst/>
              <a:cxnLst/>
              <a:rect l="l" t="t" r="r" b="b"/>
              <a:pathLst>
                <a:path w="1536" h="1536" extrusionOk="0">
                  <a:moveTo>
                    <a:pt x="1312" y="336"/>
                  </a:moveTo>
                  <a:cubicBezTo>
                    <a:pt x="1535" y="642"/>
                    <a:pt x="1479" y="1061"/>
                    <a:pt x="1200" y="1284"/>
                  </a:cubicBezTo>
                  <a:cubicBezTo>
                    <a:pt x="893" y="1535"/>
                    <a:pt x="475" y="1479"/>
                    <a:pt x="252" y="1173"/>
                  </a:cubicBezTo>
                  <a:cubicBezTo>
                    <a:pt x="1" y="894"/>
                    <a:pt x="56" y="475"/>
                    <a:pt x="363" y="224"/>
                  </a:cubicBezTo>
                  <a:cubicBezTo>
                    <a:pt x="642" y="1"/>
                    <a:pt x="1061" y="57"/>
                    <a:pt x="1312" y="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2" name="Google Shape;2012;p42"/>
            <p:cNvSpPr/>
            <p:nvPr/>
          </p:nvSpPr>
          <p:spPr>
            <a:xfrm>
              <a:off x="1913200" y="882575"/>
              <a:ext cx="23750" cy="23750"/>
            </a:xfrm>
            <a:custGeom>
              <a:avLst/>
              <a:gdLst/>
              <a:ahLst/>
              <a:cxnLst/>
              <a:rect l="l" t="t" r="r" b="b"/>
              <a:pathLst>
                <a:path w="950" h="950" extrusionOk="0">
                  <a:moveTo>
                    <a:pt x="782" y="224"/>
                  </a:moveTo>
                  <a:cubicBezTo>
                    <a:pt x="949" y="391"/>
                    <a:pt x="921" y="670"/>
                    <a:pt x="726" y="810"/>
                  </a:cubicBezTo>
                  <a:cubicBezTo>
                    <a:pt x="558" y="949"/>
                    <a:pt x="279" y="921"/>
                    <a:pt x="140" y="754"/>
                  </a:cubicBezTo>
                  <a:cubicBezTo>
                    <a:pt x="0" y="559"/>
                    <a:pt x="28" y="308"/>
                    <a:pt x="196" y="168"/>
                  </a:cubicBezTo>
                  <a:cubicBezTo>
                    <a:pt x="391" y="1"/>
                    <a:pt x="642" y="29"/>
                    <a:pt x="782"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3" name="Google Shape;2013;p42"/>
            <p:cNvSpPr/>
            <p:nvPr/>
          </p:nvSpPr>
          <p:spPr>
            <a:xfrm>
              <a:off x="1927150" y="871425"/>
              <a:ext cx="5600" cy="6300"/>
            </a:xfrm>
            <a:custGeom>
              <a:avLst/>
              <a:gdLst/>
              <a:ahLst/>
              <a:cxnLst/>
              <a:rect l="l" t="t" r="r" b="b"/>
              <a:pathLst>
                <a:path w="224" h="252" extrusionOk="0">
                  <a:moveTo>
                    <a:pt x="196" y="56"/>
                  </a:moveTo>
                  <a:cubicBezTo>
                    <a:pt x="224" y="112"/>
                    <a:pt x="224" y="168"/>
                    <a:pt x="168" y="224"/>
                  </a:cubicBezTo>
                  <a:cubicBezTo>
                    <a:pt x="140" y="251"/>
                    <a:pt x="56" y="251"/>
                    <a:pt x="28" y="196"/>
                  </a:cubicBezTo>
                  <a:cubicBezTo>
                    <a:pt x="0" y="140"/>
                    <a:pt x="0" y="84"/>
                    <a:pt x="28" y="56"/>
                  </a:cubicBezTo>
                  <a:cubicBezTo>
                    <a:pt x="84" y="0"/>
                    <a:pt x="140" y="28"/>
                    <a:pt x="19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4" name="Google Shape;2014;p42"/>
            <p:cNvSpPr/>
            <p:nvPr/>
          </p:nvSpPr>
          <p:spPr>
            <a:xfrm>
              <a:off x="1904125" y="879800"/>
              <a:ext cx="6300" cy="6300"/>
            </a:xfrm>
            <a:custGeom>
              <a:avLst/>
              <a:gdLst/>
              <a:ahLst/>
              <a:cxnLst/>
              <a:rect l="l" t="t" r="r" b="b"/>
              <a:pathLst>
                <a:path w="252" h="252" extrusionOk="0">
                  <a:moveTo>
                    <a:pt x="196" y="56"/>
                  </a:moveTo>
                  <a:cubicBezTo>
                    <a:pt x="252" y="112"/>
                    <a:pt x="224" y="168"/>
                    <a:pt x="196" y="223"/>
                  </a:cubicBezTo>
                  <a:cubicBezTo>
                    <a:pt x="140" y="251"/>
                    <a:pt x="84" y="251"/>
                    <a:pt x="29" y="195"/>
                  </a:cubicBezTo>
                  <a:cubicBezTo>
                    <a:pt x="1" y="140"/>
                    <a:pt x="1" y="84"/>
                    <a:pt x="57" y="56"/>
                  </a:cubicBezTo>
                  <a:cubicBezTo>
                    <a:pt x="112" y="0"/>
                    <a:pt x="168" y="28"/>
                    <a:pt x="19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5" name="Google Shape;2015;p42"/>
            <p:cNvSpPr/>
            <p:nvPr/>
          </p:nvSpPr>
          <p:spPr>
            <a:xfrm>
              <a:off x="1905525" y="904900"/>
              <a:ext cx="5600" cy="6300"/>
            </a:xfrm>
            <a:custGeom>
              <a:avLst/>
              <a:gdLst/>
              <a:ahLst/>
              <a:cxnLst/>
              <a:rect l="l" t="t" r="r" b="b"/>
              <a:pathLst>
                <a:path w="224" h="252" extrusionOk="0">
                  <a:moveTo>
                    <a:pt x="196" y="56"/>
                  </a:moveTo>
                  <a:cubicBezTo>
                    <a:pt x="224" y="112"/>
                    <a:pt x="224" y="168"/>
                    <a:pt x="196" y="196"/>
                  </a:cubicBezTo>
                  <a:cubicBezTo>
                    <a:pt x="140" y="252"/>
                    <a:pt x="56" y="224"/>
                    <a:pt x="28" y="196"/>
                  </a:cubicBezTo>
                  <a:cubicBezTo>
                    <a:pt x="1" y="140"/>
                    <a:pt x="1" y="84"/>
                    <a:pt x="56" y="28"/>
                  </a:cubicBezTo>
                  <a:cubicBezTo>
                    <a:pt x="84" y="1"/>
                    <a:pt x="168" y="1"/>
                    <a:pt x="19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6" name="Google Shape;2016;p42"/>
            <p:cNvSpPr/>
            <p:nvPr/>
          </p:nvSpPr>
          <p:spPr>
            <a:xfrm>
              <a:off x="1929250" y="911875"/>
              <a:ext cx="6300" cy="5600"/>
            </a:xfrm>
            <a:custGeom>
              <a:avLst/>
              <a:gdLst/>
              <a:ahLst/>
              <a:cxnLst/>
              <a:rect l="l" t="t" r="r" b="b"/>
              <a:pathLst>
                <a:path w="252" h="224" extrusionOk="0">
                  <a:moveTo>
                    <a:pt x="195" y="56"/>
                  </a:moveTo>
                  <a:cubicBezTo>
                    <a:pt x="251" y="84"/>
                    <a:pt x="223" y="168"/>
                    <a:pt x="195" y="196"/>
                  </a:cubicBezTo>
                  <a:cubicBezTo>
                    <a:pt x="140" y="224"/>
                    <a:pt x="84" y="224"/>
                    <a:pt x="28" y="168"/>
                  </a:cubicBezTo>
                  <a:cubicBezTo>
                    <a:pt x="0" y="140"/>
                    <a:pt x="0" y="56"/>
                    <a:pt x="56" y="28"/>
                  </a:cubicBezTo>
                  <a:cubicBezTo>
                    <a:pt x="112" y="1"/>
                    <a:pt x="168" y="1"/>
                    <a:pt x="19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7" name="Google Shape;2017;p42"/>
            <p:cNvSpPr/>
            <p:nvPr/>
          </p:nvSpPr>
          <p:spPr>
            <a:xfrm>
              <a:off x="1943200" y="890250"/>
              <a:ext cx="5600" cy="6300"/>
            </a:xfrm>
            <a:custGeom>
              <a:avLst/>
              <a:gdLst/>
              <a:ahLst/>
              <a:cxnLst/>
              <a:rect l="l" t="t" r="r" b="b"/>
              <a:pathLst>
                <a:path w="224" h="252" extrusionOk="0">
                  <a:moveTo>
                    <a:pt x="195" y="56"/>
                  </a:moveTo>
                  <a:cubicBezTo>
                    <a:pt x="223" y="112"/>
                    <a:pt x="223" y="168"/>
                    <a:pt x="168" y="224"/>
                  </a:cubicBezTo>
                  <a:cubicBezTo>
                    <a:pt x="140" y="252"/>
                    <a:pt x="56" y="252"/>
                    <a:pt x="28" y="196"/>
                  </a:cubicBezTo>
                  <a:cubicBezTo>
                    <a:pt x="0" y="140"/>
                    <a:pt x="0" y="84"/>
                    <a:pt x="28" y="56"/>
                  </a:cubicBezTo>
                  <a:cubicBezTo>
                    <a:pt x="84" y="1"/>
                    <a:pt x="140" y="29"/>
                    <a:pt x="19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8" name="Google Shape;2018;p42"/>
            <p:cNvSpPr/>
            <p:nvPr/>
          </p:nvSpPr>
          <p:spPr>
            <a:xfrm>
              <a:off x="1980150" y="837250"/>
              <a:ext cx="114425" cy="114400"/>
            </a:xfrm>
            <a:custGeom>
              <a:avLst/>
              <a:gdLst/>
              <a:ahLst/>
              <a:cxnLst/>
              <a:rect l="l" t="t" r="r" b="b"/>
              <a:pathLst>
                <a:path w="4577" h="4576" extrusionOk="0">
                  <a:moveTo>
                    <a:pt x="3125" y="475"/>
                  </a:moveTo>
                  <a:cubicBezTo>
                    <a:pt x="4130" y="949"/>
                    <a:pt x="4576" y="2149"/>
                    <a:pt x="4102" y="3153"/>
                  </a:cubicBezTo>
                  <a:cubicBezTo>
                    <a:pt x="3628" y="4157"/>
                    <a:pt x="2428" y="4576"/>
                    <a:pt x="1424" y="4101"/>
                  </a:cubicBezTo>
                  <a:cubicBezTo>
                    <a:pt x="419" y="3627"/>
                    <a:pt x="1" y="2455"/>
                    <a:pt x="475" y="1451"/>
                  </a:cubicBezTo>
                  <a:cubicBezTo>
                    <a:pt x="949" y="447"/>
                    <a:pt x="2149" y="0"/>
                    <a:pt x="3125" y="4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42"/>
            <p:cNvSpPr/>
            <p:nvPr/>
          </p:nvSpPr>
          <p:spPr>
            <a:xfrm>
              <a:off x="1987825" y="844925"/>
              <a:ext cx="99075" cy="99750"/>
            </a:xfrm>
            <a:custGeom>
              <a:avLst/>
              <a:gdLst/>
              <a:ahLst/>
              <a:cxnLst/>
              <a:rect l="l" t="t" r="r" b="b"/>
              <a:pathLst>
                <a:path w="3963" h="3990" extrusionOk="0">
                  <a:moveTo>
                    <a:pt x="2707" y="419"/>
                  </a:moveTo>
                  <a:cubicBezTo>
                    <a:pt x="3600" y="809"/>
                    <a:pt x="3962" y="1869"/>
                    <a:pt x="3544" y="2734"/>
                  </a:cubicBezTo>
                  <a:cubicBezTo>
                    <a:pt x="3153" y="3599"/>
                    <a:pt x="2093" y="3990"/>
                    <a:pt x="1228" y="3571"/>
                  </a:cubicBezTo>
                  <a:cubicBezTo>
                    <a:pt x="363" y="3153"/>
                    <a:pt x="1" y="2121"/>
                    <a:pt x="391" y="1256"/>
                  </a:cubicBezTo>
                  <a:cubicBezTo>
                    <a:pt x="810" y="363"/>
                    <a:pt x="1842" y="0"/>
                    <a:pt x="2707" y="4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0" name="Google Shape;2020;p42"/>
            <p:cNvSpPr/>
            <p:nvPr/>
          </p:nvSpPr>
          <p:spPr>
            <a:xfrm>
              <a:off x="1993400" y="881175"/>
              <a:ext cx="34900" cy="18175"/>
            </a:xfrm>
            <a:custGeom>
              <a:avLst/>
              <a:gdLst/>
              <a:ahLst/>
              <a:cxnLst/>
              <a:rect l="l" t="t" r="r" b="b"/>
              <a:pathLst>
                <a:path w="1396" h="727" extrusionOk="0">
                  <a:moveTo>
                    <a:pt x="1396" y="280"/>
                  </a:moveTo>
                  <a:lnTo>
                    <a:pt x="1340" y="726"/>
                  </a:lnTo>
                  <a:lnTo>
                    <a:pt x="29" y="698"/>
                  </a:lnTo>
                  <a:cubicBezTo>
                    <a:pt x="1" y="475"/>
                    <a:pt x="29" y="224"/>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42"/>
            <p:cNvSpPr/>
            <p:nvPr/>
          </p:nvSpPr>
          <p:spPr>
            <a:xfrm>
              <a:off x="2011550" y="901425"/>
              <a:ext cx="26525" cy="35575"/>
            </a:xfrm>
            <a:custGeom>
              <a:avLst/>
              <a:gdLst/>
              <a:ahLst/>
              <a:cxnLst/>
              <a:rect l="l" t="t" r="r" b="b"/>
              <a:pathLst>
                <a:path w="1061" h="1423" extrusionOk="0">
                  <a:moveTo>
                    <a:pt x="670" y="0"/>
                  </a:moveTo>
                  <a:lnTo>
                    <a:pt x="1060" y="195"/>
                  </a:lnTo>
                  <a:lnTo>
                    <a:pt x="642" y="1423"/>
                  </a:lnTo>
                  <a:cubicBezTo>
                    <a:pt x="502" y="1395"/>
                    <a:pt x="391" y="1367"/>
                    <a:pt x="279" y="1311"/>
                  </a:cubicBezTo>
                  <a:cubicBezTo>
                    <a:pt x="196" y="1255"/>
                    <a:pt x="84" y="1200"/>
                    <a:pt x="0"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2" name="Google Shape;2022;p42"/>
            <p:cNvSpPr/>
            <p:nvPr/>
          </p:nvSpPr>
          <p:spPr>
            <a:xfrm>
              <a:off x="2040825" y="897225"/>
              <a:ext cx="33525" cy="32800"/>
            </a:xfrm>
            <a:custGeom>
              <a:avLst/>
              <a:gdLst/>
              <a:ahLst/>
              <a:cxnLst/>
              <a:rect l="l" t="t" r="r" b="b"/>
              <a:pathLst>
                <a:path w="1341" h="1312" extrusionOk="0">
                  <a:moveTo>
                    <a:pt x="1" y="335"/>
                  </a:moveTo>
                  <a:lnTo>
                    <a:pt x="308" y="1"/>
                  </a:lnTo>
                  <a:lnTo>
                    <a:pt x="1340" y="810"/>
                  </a:lnTo>
                  <a:cubicBezTo>
                    <a:pt x="1229" y="1005"/>
                    <a:pt x="1061" y="1172"/>
                    <a:pt x="894" y="13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3" name="Google Shape;2023;p42"/>
            <p:cNvSpPr/>
            <p:nvPr/>
          </p:nvSpPr>
          <p:spPr>
            <a:xfrm>
              <a:off x="2042925" y="866550"/>
              <a:ext cx="35600" cy="28600"/>
            </a:xfrm>
            <a:custGeom>
              <a:avLst/>
              <a:gdLst/>
              <a:ahLst/>
              <a:cxnLst/>
              <a:rect l="l" t="t" r="r" b="b"/>
              <a:pathLst>
                <a:path w="1424" h="1144" extrusionOk="0">
                  <a:moveTo>
                    <a:pt x="224" y="1144"/>
                  </a:moveTo>
                  <a:lnTo>
                    <a:pt x="1" y="753"/>
                  </a:lnTo>
                  <a:lnTo>
                    <a:pt x="1089" y="0"/>
                  </a:lnTo>
                  <a:cubicBezTo>
                    <a:pt x="1256" y="167"/>
                    <a:pt x="1368" y="363"/>
                    <a:pt x="1424" y="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4" name="Google Shape;2024;p42"/>
            <p:cNvSpPr/>
            <p:nvPr/>
          </p:nvSpPr>
          <p:spPr>
            <a:xfrm>
              <a:off x="2020600" y="851200"/>
              <a:ext cx="20250" cy="34900"/>
            </a:xfrm>
            <a:custGeom>
              <a:avLst/>
              <a:gdLst/>
              <a:ahLst/>
              <a:cxnLst/>
              <a:rect l="l" t="t" r="r" b="b"/>
              <a:pathLst>
                <a:path w="810" h="1396" extrusionOk="0">
                  <a:moveTo>
                    <a:pt x="810" y="1312"/>
                  </a:moveTo>
                  <a:lnTo>
                    <a:pt x="364" y="1395"/>
                  </a:lnTo>
                  <a:lnTo>
                    <a:pt x="1" y="140"/>
                  </a:lnTo>
                  <a:cubicBezTo>
                    <a:pt x="196" y="56"/>
                    <a:pt x="419"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5" name="Google Shape;2025;p42"/>
            <p:cNvSpPr/>
            <p:nvPr/>
          </p:nvSpPr>
          <p:spPr>
            <a:xfrm>
              <a:off x="2017825" y="875600"/>
              <a:ext cx="39075" cy="38400"/>
            </a:xfrm>
            <a:custGeom>
              <a:avLst/>
              <a:gdLst/>
              <a:ahLst/>
              <a:cxnLst/>
              <a:rect l="l" t="t" r="r" b="b"/>
              <a:pathLst>
                <a:path w="1563" h="1536" extrusionOk="0">
                  <a:moveTo>
                    <a:pt x="1060" y="140"/>
                  </a:moveTo>
                  <a:cubicBezTo>
                    <a:pt x="1395" y="308"/>
                    <a:pt x="1563" y="726"/>
                    <a:pt x="1395" y="1061"/>
                  </a:cubicBezTo>
                  <a:cubicBezTo>
                    <a:pt x="1228" y="1396"/>
                    <a:pt x="837" y="1535"/>
                    <a:pt x="502" y="1368"/>
                  </a:cubicBezTo>
                  <a:cubicBezTo>
                    <a:pt x="140" y="1228"/>
                    <a:pt x="0" y="810"/>
                    <a:pt x="168" y="475"/>
                  </a:cubicBezTo>
                  <a:cubicBezTo>
                    <a:pt x="335" y="140"/>
                    <a:pt x="726" y="1"/>
                    <a:pt x="1060"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6" name="Google Shape;2026;p42"/>
            <p:cNvSpPr/>
            <p:nvPr/>
          </p:nvSpPr>
          <p:spPr>
            <a:xfrm>
              <a:off x="2025500" y="882575"/>
              <a:ext cx="23725" cy="23750"/>
            </a:xfrm>
            <a:custGeom>
              <a:avLst/>
              <a:gdLst/>
              <a:ahLst/>
              <a:cxnLst/>
              <a:rect l="l" t="t" r="r" b="b"/>
              <a:pathLst>
                <a:path w="949" h="950" extrusionOk="0">
                  <a:moveTo>
                    <a:pt x="642" y="112"/>
                  </a:moveTo>
                  <a:cubicBezTo>
                    <a:pt x="865" y="196"/>
                    <a:pt x="949" y="447"/>
                    <a:pt x="837" y="670"/>
                  </a:cubicBezTo>
                  <a:cubicBezTo>
                    <a:pt x="753" y="866"/>
                    <a:pt x="502" y="949"/>
                    <a:pt x="279" y="866"/>
                  </a:cubicBezTo>
                  <a:cubicBezTo>
                    <a:pt x="84" y="754"/>
                    <a:pt x="0" y="503"/>
                    <a:pt x="84" y="308"/>
                  </a:cubicBezTo>
                  <a:cubicBezTo>
                    <a:pt x="195" y="84"/>
                    <a:pt x="447" y="1"/>
                    <a:pt x="642"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7" name="Google Shape;2027;p42"/>
            <p:cNvSpPr/>
            <p:nvPr/>
          </p:nvSpPr>
          <p:spPr>
            <a:xfrm>
              <a:off x="2029675" y="871425"/>
              <a:ext cx="6300" cy="6300"/>
            </a:xfrm>
            <a:custGeom>
              <a:avLst/>
              <a:gdLst/>
              <a:ahLst/>
              <a:cxnLst/>
              <a:rect l="l" t="t" r="r" b="b"/>
              <a:pathLst>
                <a:path w="252" h="252" extrusionOk="0">
                  <a:moveTo>
                    <a:pt x="168" y="28"/>
                  </a:moveTo>
                  <a:cubicBezTo>
                    <a:pt x="224" y="56"/>
                    <a:pt x="252" y="112"/>
                    <a:pt x="224" y="168"/>
                  </a:cubicBezTo>
                  <a:cubicBezTo>
                    <a:pt x="196" y="224"/>
                    <a:pt x="140" y="251"/>
                    <a:pt x="84" y="224"/>
                  </a:cubicBezTo>
                  <a:cubicBezTo>
                    <a:pt x="28" y="196"/>
                    <a:pt x="1" y="140"/>
                    <a:pt x="28" y="84"/>
                  </a:cubicBezTo>
                  <a:cubicBezTo>
                    <a:pt x="56" y="28"/>
                    <a:pt x="112" y="0"/>
                    <a:pt x="168"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8" name="Google Shape;2028;p42"/>
            <p:cNvSpPr/>
            <p:nvPr/>
          </p:nvSpPr>
          <p:spPr>
            <a:xfrm>
              <a:off x="2012950" y="888850"/>
              <a:ext cx="6300" cy="6300"/>
            </a:xfrm>
            <a:custGeom>
              <a:avLst/>
              <a:gdLst/>
              <a:ahLst/>
              <a:cxnLst/>
              <a:rect l="l" t="t" r="r" b="b"/>
              <a:pathLst>
                <a:path w="252" h="252" extrusionOk="0">
                  <a:moveTo>
                    <a:pt x="167" y="29"/>
                  </a:moveTo>
                  <a:cubicBezTo>
                    <a:pt x="223" y="57"/>
                    <a:pt x="251" y="112"/>
                    <a:pt x="223" y="168"/>
                  </a:cubicBezTo>
                  <a:cubicBezTo>
                    <a:pt x="195" y="224"/>
                    <a:pt x="140" y="252"/>
                    <a:pt x="84" y="224"/>
                  </a:cubicBezTo>
                  <a:cubicBezTo>
                    <a:pt x="28" y="196"/>
                    <a:pt x="0" y="140"/>
                    <a:pt x="28" y="85"/>
                  </a:cubicBezTo>
                  <a:cubicBezTo>
                    <a:pt x="56" y="29"/>
                    <a:pt x="112" y="1"/>
                    <a:pt x="167"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9" name="Google Shape;2029;p42"/>
            <p:cNvSpPr/>
            <p:nvPr/>
          </p:nvSpPr>
          <p:spPr>
            <a:xfrm>
              <a:off x="2025500" y="911175"/>
              <a:ext cx="6300" cy="5600"/>
            </a:xfrm>
            <a:custGeom>
              <a:avLst/>
              <a:gdLst/>
              <a:ahLst/>
              <a:cxnLst/>
              <a:rect l="l" t="t" r="r" b="b"/>
              <a:pathLst>
                <a:path w="252" h="224" extrusionOk="0">
                  <a:moveTo>
                    <a:pt x="168" y="1"/>
                  </a:moveTo>
                  <a:cubicBezTo>
                    <a:pt x="223" y="29"/>
                    <a:pt x="251" y="112"/>
                    <a:pt x="223" y="140"/>
                  </a:cubicBezTo>
                  <a:cubicBezTo>
                    <a:pt x="195" y="196"/>
                    <a:pt x="140" y="224"/>
                    <a:pt x="84" y="196"/>
                  </a:cubicBezTo>
                  <a:cubicBezTo>
                    <a:pt x="28" y="168"/>
                    <a:pt x="0" y="112"/>
                    <a:pt x="28" y="56"/>
                  </a:cubicBezTo>
                  <a:cubicBezTo>
                    <a:pt x="56" y="1"/>
                    <a:pt x="112" y="1"/>
                    <a:pt x="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0" name="Google Shape;2030;p42"/>
            <p:cNvSpPr/>
            <p:nvPr/>
          </p:nvSpPr>
          <p:spPr>
            <a:xfrm>
              <a:off x="2049900" y="906300"/>
              <a:ext cx="5600" cy="6300"/>
            </a:xfrm>
            <a:custGeom>
              <a:avLst/>
              <a:gdLst/>
              <a:ahLst/>
              <a:cxnLst/>
              <a:rect l="l" t="t" r="r" b="b"/>
              <a:pathLst>
                <a:path w="224" h="252" extrusionOk="0">
                  <a:moveTo>
                    <a:pt x="168" y="28"/>
                  </a:moveTo>
                  <a:cubicBezTo>
                    <a:pt x="224" y="56"/>
                    <a:pt x="224" y="112"/>
                    <a:pt x="196" y="168"/>
                  </a:cubicBezTo>
                  <a:cubicBezTo>
                    <a:pt x="196" y="224"/>
                    <a:pt x="112" y="251"/>
                    <a:pt x="56" y="224"/>
                  </a:cubicBezTo>
                  <a:cubicBezTo>
                    <a:pt x="29" y="196"/>
                    <a:pt x="1" y="140"/>
                    <a:pt x="29" y="84"/>
                  </a:cubicBezTo>
                  <a:cubicBezTo>
                    <a:pt x="29" y="28"/>
                    <a:pt x="112" y="0"/>
                    <a:pt x="168"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1" name="Google Shape;2031;p42"/>
            <p:cNvSpPr/>
            <p:nvPr/>
          </p:nvSpPr>
          <p:spPr>
            <a:xfrm>
              <a:off x="2052700" y="881175"/>
              <a:ext cx="5600" cy="6325"/>
            </a:xfrm>
            <a:custGeom>
              <a:avLst/>
              <a:gdLst/>
              <a:ahLst/>
              <a:cxnLst/>
              <a:rect l="l" t="t" r="r" b="b"/>
              <a:pathLst>
                <a:path w="224" h="253" extrusionOk="0">
                  <a:moveTo>
                    <a:pt x="168" y="29"/>
                  </a:moveTo>
                  <a:cubicBezTo>
                    <a:pt x="223" y="57"/>
                    <a:pt x="223" y="113"/>
                    <a:pt x="223" y="168"/>
                  </a:cubicBezTo>
                  <a:cubicBezTo>
                    <a:pt x="196" y="224"/>
                    <a:pt x="112" y="252"/>
                    <a:pt x="56" y="224"/>
                  </a:cubicBezTo>
                  <a:cubicBezTo>
                    <a:pt x="28" y="196"/>
                    <a:pt x="0" y="140"/>
                    <a:pt x="28" y="85"/>
                  </a:cubicBezTo>
                  <a:cubicBezTo>
                    <a:pt x="56" y="29"/>
                    <a:pt x="112" y="1"/>
                    <a:pt x="168"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2" name="Google Shape;2032;p42"/>
            <p:cNvSpPr/>
            <p:nvPr/>
          </p:nvSpPr>
          <p:spPr>
            <a:xfrm>
              <a:off x="2099425" y="844925"/>
              <a:ext cx="100450" cy="99750"/>
            </a:xfrm>
            <a:custGeom>
              <a:avLst/>
              <a:gdLst/>
              <a:ahLst/>
              <a:cxnLst/>
              <a:rect l="l" t="t" r="r" b="b"/>
              <a:pathLst>
                <a:path w="4018" h="3990" extrusionOk="0">
                  <a:moveTo>
                    <a:pt x="2009" y="0"/>
                  </a:moveTo>
                  <a:cubicBezTo>
                    <a:pt x="3125" y="0"/>
                    <a:pt x="4018" y="893"/>
                    <a:pt x="4018" y="1981"/>
                  </a:cubicBezTo>
                  <a:cubicBezTo>
                    <a:pt x="4018" y="3097"/>
                    <a:pt x="3125" y="3990"/>
                    <a:pt x="2009" y="3990"/>
                  </a:cubicBezTo>
                  <a:cubicBezTo>
                    <a:pt x="893" y="3990"/>
                    <a:pt x="1" y="3097"/>
                    <a:pt x="1" y="1981"/>
                  </a:cubicBezTo>
                  <a:cubicBezTo>
                    <a:pt x="1" y="893"/>
                    <a:pt x="893" y="0"/>
                    <a:pt x="2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3" name="Google Shape;2033;p42"/>
            <p:cNvSpPr/>
            <p:nvPr/>
          </p:nvSpPr>
          <p:spPr>
            <a:xfrm>
              <a:off x="2106400" y="851200"/>
              <a:ext cx="87200" cy="87200"/>
            </a:xfrm>
            <a:custGeom>
              <a:avLst/>
              <a:gdLst/>
              <a:ahLst/>
              <a:cxnLst/>
              <a:rect l="l" t="t" r="r" b="b"/>
              <a:pathLst>
                <a:path w="3488" h="3488" extrusionOk="0">
                  <a:moveTo>
                    <a:pt x="1730" y="0"/>
                  </a:moveTo>
                  <a:cubicBezTo>
                    <a:pt x="2707" y="0"/>
                    <a:pt x="3488" y="781"/>
                    <a:pt x="3488" y="1730"/>
                  </a:cubicBezTo>
                  <a:cubicBezTo>
                    <a:pt x="3488" y="2707"/>
                    <a:pt x="2707" y="3488"/>
                    <a:pt x="1730" y="3488"/>
                  </a:cubicBezTo>
                  <a:cubicBezTo>
                    <a:pt x="782" y="3488"/>
                    <a:pt x="0" y="2707"/>
                    <a:pt x="0" y="1730"/>
                  </a:cubicBezTo>
                  <a:cubicBezTo>
                    <a:pt x="0" y="781"/>
                    <a:pt x="782" y="0"/>
                    <a:pt x="1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4" name="Google Shape;2034;p42"/>
            <p:cNvSpPr/>
            <p:nvPr/>
          </p:nvSpPr>
          <p:spPr>
            <a:xfrm>
              <a:off x="2106400" y="892350"/>
              <a:ext cx="35600" cy="24425"/>
            </a:xfrm>
            <a:custGeom>
              <a:avLst/>
              <a:gdLst/>
              <a:ahLst/>
              <a:cxnLst/>
              <a:rect l="l" t="t" r="r" b="b"/>
              <a:pathLst>
                <a:path w="1424" h="977" extrusionOk="0">
                  <a:moveTo>
                    <a:pt x="1284" y="0"/>
                  </a:moveTo>
                  <a:lnTo>
                    <a:pt x="1423" y="419"/>
                  </a:lnTo>
                  <a:lnTo>
                    <a:pt x="224" y="977"/>
                  </a:lnTo>
                  <a:cubicBezTo>
                    <a:pt x="112" y="782"/>
                    <a:pt x="28" y="558"/>
                    <a:pt x="0" y="3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5" name="Google Shape;2035;p42"/>
            <p:cNvSpPr/>
            <p:nvPr/>
          </p:nvSpPr>
          <p:spPr>
            <a:xfrm>
              <a:off x="2141275" y="904900"/>
              <a:ext cx="17450" cy="33500"/>
            </a:xfrm>
            <a:custGeom>
              <a:avLst/>
              <a:gdLst/>
              <a:ahLst/>
              <a:cxnLst/>
              <a:rect l="l" t="t" r="r" b="b"/>
              <a:pathLst>
                <a:path w="698" h="1340" extrusionOk="0">
                  <a:moveTo>
                    <a:pt x="112" y="1"/>
                  </a:moveTo>
                  <a:lnTo>
                    <a:pt x="558" y="1"/>
                  </a:lnTo>
                  <a:lnTo>
                    <a:pt x="698" y="1284"/>
                  </a:lnTo>
                  <a:cubicBezTo>
                    <a:pt x="586" y="1312"/>
                    <a:pt x="475" y="1340"/>
                    <a:pt x="335" y="1340"/>
                  </a:cubicBezTo>
                  <a:cubicBezTo>
                    <a:pt x="224" y="1340"/>
                    <a:pt x="112" y="1312"/>
                    <a:pt x="0" y="13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42"/>
            <p:cNvSpPr/>
            <p:nvPr/>
          </p:nvSpPr>
          <p:spPr>
            <a:xfrm>
              <a:off x="2157325" y="892350"/>
              <a:ext cx="35575" cy="23050"/>
            </a:xfrm>
            <a:custGeom>
              <a:avLst/>
              <a:gdLst/>
              <a:ahLst/>
              <a:cxnLst/>
              <a:rect l="l" t="t" r="r" b="b"/>
              <a:pathLst>
                <a:path w="1423" h="922" extrusionOk="0">
                  <a:moveTo>
                    <a:pt x="0" y="419"/>
                  </a:moveTo>
                  <a:lnTo>
                    <a:pt x="140" y="0"/>
                  </a:lnTo>
                  <a:lnTo>
                    <a:pt x="1423" y="279"/>
                  </a:lnTo>
                  <a:cubicBezTo>
                    <a:pt x="1395" y="503"/>
                    <a:pt x="1339" y="726"/>
                    <a:pt x="1228" y="9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42"/>
            <p:cNvSpPr/>
            <p:nvPr/>
          </p:nvSpPr>
          <p:spPr>
            <a:xfrm>
              <a:off x="2151050" y="854675"/>
              <a:ext cx="30700" cy="35600"/>
            </a:xfrm>
            <a:custGeom>
              <a:avLst/>
              <a:gdLst/>
              <a:ahLst/>
              <a:cxnLst/>
              <a:rect l="l" t="t" r="r" b="b"/>
              <a:pathLst>
                <a:path w="1228" h="1424" extrusionOk="0">
                  <a:moveTo>
                    <a:pt x="363" y="1424"/>
                  </a:moveTo>
                  <a:lnTo>
                    <a:pt x="0" y="1145"/>
                  </a:lnTo>
                  <a:lnTo>
                    <a:pt x="670" y="1"/>
                  </a:lnTo>
                  <a:cubicBezTo>
                    <a:pt x="865" y="112"/>
                    <a:pt x="1060" y="252"/>
                    <a:pt x="1228" y="4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42"/>
            <p:cNvSpPr/>
            <p:nvPr/>
          </p:nvSpPr>
          <p:spPr>
            <a:xfrm>
              <a:off x="2117550" y="855375"/>
              <a:ext cx="30725" cy="34900"/>
            </a:xfrm>
            <a:custGeom>
              <a:avLst/>
              <a:gdLst/>
              <a:ahLst/>
              <a:cxnLst/>
              <a:rect l="l" t="t" r="r" b="b"/>
              <a:pathLst>
                <a:path w="1229" h="1396" extrusionOk="0">
                  <a:moveTo>
                    <a:pt x="1228" y="1117"/>
                  </a:moveTo>
                  <a:lnTo>
                    <a:pt x="866" y="1396"/>
                  </a:lnTo>
                  <a:lnTo>
                    <a:pt x="1" y="419"/>
                  </a:lnTo>
                  <a:cubicBezTo>
                    <a:pt x="140" y="224"/>
                    <a:pt x="336" y="84"/>
                    <a:pt x="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42"/>
            <p:cNvSpPr/>
            <p:nvPr/>
          </p:nvSpPr>
          <p:spPr>
            <a:xfrm>
              <a:off x="2132900" y="877700"/>
              <a:ext cx="33500" cy="34200"/>
            </a:xfrm>
            <a:custGeom>
              <a:avLst/>
              <a:gdLst/>
              <a:ahLst/>
              <a:cxnLst/>
              <a:rect l="l" t="t" r="r" b="b"/>
              <a:pathLst>
                <a:path w="1340" h="1368" extrusionOk="0">
                  <a:moveTo>
                    <a:pt x="670" y="0"/>
                  </a:moveTo>
                  <a:cubicBezTo>
                    <a:pt x="1033" y="0"/>
                    <a:pt x="1340" y="307"/>
                    <a:pt x="1340" y="670"/>
                  </a:cubicBezTo>
                  <a:cubicBezTo>
                    <a:pt x="1340" y="1061"/>
                    <a:pt x="1033" y="1368"/>
                    <a:pt x="670" y="1368"/>
                  </a:cubicBezTo>
                  <a:cubicBezTo>
                    <a:pt x="308" y="1368"/>
                    <a:pt x="1" y="1061"/>
                    <a:pt x="1" y="670"/>
                  </a:cubicBezTo>
                  <a:cubicBezTo>
                    <a:pt x="1" y="307"/>
                    <a:pt x="308"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0" name="Google Shape;2040;p42"/>
            <p:cNvSpPr/>
            <p:nvPr/>
          </p:nvSpPr>
          <p:spPr>
            <a:xfrm>
              <a:off x="2139175" y="883975"/>
              <a:ext cx="20950" cy="20950"/>
            </a:xfrm>
            <a:custGeom>
              <a:avLst/>
              <a:gdLst/>
              <a:ahLst/>
              <a:cxnLst/>
              <a:rect l="l" t="t" r="r" b="b"/>
              <a:pathLst>
                <a:path w="838" h="838" extrusionOk="0">
                  <a:moveTo>
                    <a:pt x="419" y="1"/>
                  </a:moveTo>
                  <a:cubicBezTo>
                    <a:pt x="642" y="1"/>
                    <a:pt x="838" y="196"/>
                    <a:pt x="838" y="419"/>
                  </a:cubicBezTo>
                  <a:cubicBezTo>
                    <a:pt x="838" y="670"/>
                    <a:pt x="642" y="838"/>
                    <a:pt x="419" y="838"/>
                  </a:cubicBezTo>
                  <a:cubicBezTo>
                    <a:pt x="196" y="838"/>
                    <a:pt x="1" y="670"/>
                    <a:pt x="1" y="419"/>
                  </a:cubicBezTo>
                  <a:cubicBezTo>
                    <a:pt x="1" y="196"/>
                    <a:pt x="196" y="1"/>
                    <a:pt x="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1" name="Google Shape;2041;p42"/>
            <p:cNvSpPr/>
            <p:nvPr/>
          </p:nvSpPr>
          <p:spPr>
            <a:xfrm>
              <a:off x="2134300" y="875600"/>
              <a:ext cx="5600" cy="5600"/>
            </a:xfrm>
            <a:custGeom>
              <a:avLst/>
              <a:gdLst/>
              <a:ahLst/>
              <a:cxnLst/>
              <a:rect l="l" t="t" r="r" b="b"/>
              <a:pathLst>
                <a:path w="224" h="224" extrusionOk="0">
                  <a:moveTo>
                    <a:pt x="112" y="224"/>
                  </a:moveTo>
                  <a:cubicBezTo>
                    <a:pt x="168" y="224"/>
                    <a:pt x="224" y="168"/>
                    <a:pt x="224" y="112"/>
                  </a:cubicBezTo>
                  <a:cubicBezTo>
                    <a:pt x="224" y="57"/>
                    <a:pt x="168" y="1"/>
                    <a:pt x="112" y="1"/>
                  </a:cubicBezTo>
                  <a:cubicBezTo>
                    <a:pt x="56" y="1"/>
                    <a:pt x="0" y="57"/>
                    <a:pt x="0" y="112"/>
                  </a:cubicBezTo>
                  <a:cubicBezTo>
                    <a:pt x="0" y="168"/>
                    <a:pt x="56" y="224"/>
                    <a:pt x="112"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2" name="Google Shape;2042;p42"/>
            <p:cNvSpPr/>
            <p:nvPr/>
          </p:nvSpPr>
          <p:spPr>
            <a:xfrm>
              <a:off x="2126625" y="898625"/>
              <a:ext cx="5600" cy="5600"/>
            </a:xfrm>
            <a:custGeom>
              <a:avLst/>
              <a:gdLst/>
              <a:ahLst/>
              <a:cxnLst/>
              <a:rect l="l" t="t" r="r" b="b"/>
              <a:pathLst>
                <a:path w="224" h="224" extrusionOk="0">
                  <a:moveTo>
                    <a:pt x="112" y="224"/>
                  </a:moveTo>
                  <a:cubicBezTo>
                    <a:pt x="168" y="224"/>
                    <a:pt x="224" y="168"/>
                    <a:pt x="224" y="112"/>
                  </a:cubicBezTo>
                  <a:cubicBezTo>
                    <a:pt x="224" y="56"/>
                    <a:pt x="168" y="0"/>
                    <a:pt x="112" y="0"/>
                  </a:cubicBezTo>
                  <a:cubicBezTo>
                    <a:pt x="56" y="0"/>
                    <a:pt x="1" y="56"/>
                    <a:pt x="1" y="112"/>
                  </a:cubicBezTo>
                  <a:cubicBezTo>
                    <a:pt x="1" y="168"/>
                    <a:pt x="56" y="224"/>
                    <a:pt x="112"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3" name="Google Shape;2043;p42"/>
            <p:cNvSpPr/>
            <p:nvPr/>
          </p:nvSpPr>
          <p:spPr>
            <a:xfrm>
              <a:off x="2147550" y="913275"/>
              <a:ext cx="4900" cy="4900"/>
            </a:xfrm>
            <a:custGeom>
              <a:avLst/>
              <a:gdLst/>
              <a:ahLst/>
              <a:cxnLst/>
              <a:rect l="l" t="t" r="r" b="b"/>
              <a:pathLst>
                <a:path w="196" h="196" extrusionOk="0">
                  <a:moveTo>
                    <a:pt x="84" y="196"/>
                  </a:moveTo>
                  <a:cubicBezTo>
                    <a:pt x="168" y="196"/>
                    <a:pt x="196" y="168"/>
                    <a:pt x="196" y="112"/>
                  </a:cubicBezTo>
                  <a:cubicBezTo>
                    <a:pt x="196" y="56"/>
                    <a:pt x="168" y="0"/>
                    <a:pt x="84" y="0"/>
                  </a:cubicBezTo>
                  <a:cubicBezTo>
                    <a:pt x="28" y="0"/>
                    <a:pt x="1" y="56"/>
                    <a:pt x="1" y="112"/>
                  </a:cubicBezTo>
                  <a:cubicBezTo>
                    <a:pt x="1" y="168"/>
                    <a:pt x="28" y="196"/>
                    <a:pt x="84"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4" name="Google Shape;2044;p42"/>
            <p:cNvSpPr/>
            <p:nvPr/>
          </p:nvSpPr>
          <p:spPr>
            <a:xfrm>
              <a:off x="2167075" y="898625"/>
              <a:ext cx="5600" cy="5600"/>
            </a:xfrm>
            <a:custGeom>
              <a:avLst/>
              <a:gdLst/>
              <a:ahLst/>
              <a:cxnLst/>
              <a:rect l="l" t="t" r="r" b="b"/>
              <a:pathLst>
                <a:path w="224" h="224" extrusionOk="0">
                  <a:moveTo>
                    <a:pt x="112" y="224"/>
                  </a:moveTo>
                  <a:cubicBezTo>
                    <a:pt x="168" y="224"/>
                    <a:pt x="224" y="168"/>
                    <a:pt x="224" y="112"/>
                  </a:cubicBezTo>
                  <a:cubicBezTo>
                    <a:pt x="224" y="56"/>
                    <a:pt x="168" y="0"/>
                    <a:pt x="112" y="0"/>
                  </a:cubicBezTo>
                  <a:cubicBezTo>
                    <a:pt x="57" y="0"/>
                    <a:pt x="1" y="56"/>
                    <a:pt x="1" y="112"/>
                  </a:cubicBezTo>
                  <a:cubicBezTo>
                    <a:pt x="1" y="168"/>
                    <a:pt x="57" y="224"/>
                    <a:pt x="112"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5" name="Google Shape;2045;p42"/>
            <p:cNvSpPr/>
            <p:nvPr/>
          </p:nvSpPr>
          <p:spPr>
            <a:xfrm>
              <a:off x="2159400" y="874900"/>
              <a:ext cx="4925" cy="4925"/>
            </a:xfrm>
            <a:custGeom>
              <a:avLst/>
              <a:gdLst/>
              <a:ahLst/>
              <a:cxnLst/>
              <a:rect l="l" t="t" r="r" b="b"/>
              <a:pathLst>
                <a:path w="197" h="197" extrusionOk="0">
                  <a:moveTo>
                    <a:pt x="85" y="196"/>
                  </a:moveTo>
                  <a:cubicBezTo>
                    <a:pt x="168" y="196"/>
                    <a:pt x="196" y="168"/>
                    <a:pt x="196" y="112"/>
                  </a:cubicBezTo>
                  <a:cubicBezTo>
                    <a:pt x="196" y="57"/>
                    <a:pt x="168" y="1"/>
                    <a:pt x="85" y="1"/>
                  </a:cubicBezTo>
                  <a:cubicBezTo>
                    <a:pt x="29" y="1"/>
                    <a:pt x="1" y="57"/>
                    <a:pt x="1" y="112"/>
                  </a:cubicBezTo>
                  <a:cubicBezTo>
                    <a:pt x="1" y="168"/>
                    <a:pt x="29" y="196"/>
                    <a:pt x="85"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6" name="Google Shape;2046;p42"/>
            <p:cNvSpPr/>
            <p:nvPr/>
          </p:nvSpPr>
          <p:spPr>
            <a:xfrm>
              <a:off x="2204750" y="837250"/>
              <a:ext cx="114400" cy="114400"/>
            </a:xfrm>
            <a:custGeom>
              <a:avLst/>
              <a:gdLst/>
              <a:ahLst/>
              <a:cxnLst/>
              <a:rect l="l" t="t" r="r" b="b"/>
              <a:pathLst>
                <a:path w="4576" h="4576" extrusionOk="0">
                  <a:moveTo>
                    <a:pt x="1367" y="530"/>
                  </a:moveTo>
                  <a:cubicBezTo>
                    <a:pt x="2372" y="0"/>
                    <a:pt x="3571" y="391"/>
                    <a:pt x="4074" y="1367"/>
                  </a:cubicBezTo>
                  <a:cubicBezTo>
                    <a:pt x="4576" y="2372"/>
                    <a:pt x="4185" y="3571"/>
                    <a:pt x="3209" y="4074"/>
                  </a:cubicBezTo>
                  <a:cubicBezTo>
                    <a:pt x="2232" y="4576"/>
                    <a:pt x="1033" y="4185"/>
                    <a:pt x="530" y="3209"/>
                  </a:cubicBezTo>
                  <a:cubicBezTo>
                    <a:pt x="0" y="2232"/>
                    <a:pt x="391" y="1033"/>
                    <a:pt x="1367" y="5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7" name="Google Shape;2047;p42"/>
            <p:cNvSpPr/>
            <p:nvPr/>
          </p:nvSpPr>
          <p:spPr>
            <a:xfrm>
              <a:off x="2212425" y="844925"/>
              <a:ext cx="99750" cy="99750"/>
            </a:xfrm>
            <a:custGeom>
              <a:avLst/>
              <a:gdLst/>
              <a:ahLst/>
              <a:cxnLst/>
              <a:rect l="l" t="t" r="r" b="b"/>
              <a:pathLst>
                <a:path w="3990" h="3990" extrusionOk="0">
                  <a:moveTo>
                    <a:pt x="1200" y="447"/>
                  </a:moveTo>
                  <a:cubicBezTo>
                    <a:pt x="2037" y="0"/>
                    <a:pt x="3097" y="335"/>
                    <a:pt x="3543" y="1200"/>
                  </a:cubicBezTo>
                  <a:cubicBezTo>
                    <a:pt x="3990" y="2037"/>
                    <a:pt x="3655" y="3097"/>
                    <a:pt x="2790" y="3543"/>
                  </a:cubicBezTo>
                  <a:cubicBezTo>
                    <a:pt x="1925" y="3990"/>
                    <a:pt x="893" y="3655"/>
                    <a:pt x="447" y="2790"/>
                  </a:cubicBezTo>
                  <a:cubicBezTo>
                    <a:pt x="0" y="1925"/>
                    <a:pt x="335" y="893"/>
                    <a:pt x="1200" y="4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8" name="Google Shape;2048;p42"/>
            <p:cNvSpPr/>
            <p:nvPr/>
          </p:nvSpPr>
          <p:spPr>
            <a:xfrm>
              <a:off x="2226375" y="897925"/>
              <a:ext cx="32800" cy="33500"/>
            </a:xfrm>
            <a:custGeom>
              <a:avLst/>
              <a:gdLst/>
              <a:ahLst/>
              <a:cxnLst/>
              <a:rect l="l" t="t" r="r" b="b"/>
              <a:pathLst>
                <a:path w="1312" h="1340" extrusionOk="0">
                  <a:moveTo>
                    <a:pt x="1005" y="1"/>
                  </a:moveTo>
                  <a:lnTo>
                    <a:pt x="1311" y="307"/>
                  </a:lnTo>
                  <a:lnTo>
                    <a:pt x="502" y="1340"/>
                  </a:lnTo>
                  <a:cubicBezTo>
                    <a:pt x="307" y="1228"/>
                    <a:pt x="140" y="1061"/>
                    <a:pt x="0" y="8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9" name="Google Shape;2049;p42"/>
            <p:cNvSpPr/>
            <p:nvPr/>
          </p:nvSpPr>
          <p:spPr>
            <a:xfrm>
              <a:off x="2261925" y="900725"/>
              <a:ext cx="27925" cy="35575"/>
            </a:xfrm>
            <a:custGeom>
              <a:avLst/>
              <a:gdLst/>
              <a:ahLst/>
              <a:cxnLst/>
              <a:rect l="l" t="t" r="r" b="b"/>
              <a:pathLst>
                <a:path w="1117" h="1423" extrusionOk="0">
                  <a:moveTo>
                    <a:pt x="1" y="223"/>
                  </a:moveTo>
                  <a:lnTo>
                    <a:pt x="392" y="0"/>
                  </a:lnTo>
                  <a:lnTo>
                    <a:pt x="1117" y="1116"/>
                  </a:lnTo>
                  <a:cubicBezTo>
                    <a:pt x="1033" y="1172"/>
                    <a:pt x="922" y="1256"/>
                    <a:pt x="810" y="1311"/>
                  </a:cubicBezTo>
                  <a:cubicBezTo>
                    <a:pt x="698" y="1367"/>
                    <a:pt x="615" y="1395"/>
                    <a:pt x="503" y="14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0" name="Google Shape;2050;p42"/>
            <p:cNvSpPr/>
            <p:nvPr/>
          </p:nvSpPr>
          <p:spPr>
            <a:xfrm>
              <a:off x="2271000" y="879100"/>
              <a:ext cx="34900" cy="19550"/>
            </a:xfrm>
            <a:custGeom>
              <a:avLst/>
              <a:gdLst/>
              <a:ahLst/>
              <a:cxnLst/>
              <a:rect l="l" t="t" r="r" b="b"/>
              <a:pathLst>
                <a:path w="1396" h="782" extrusionOk="0">
                  <a:moveTo>
                    <a:pt x="84" y="781"/>
                  </a:moveTo>
                  <a:lnTo>
                    <a:pt x="1" y="335"/>
                  </a:lnTo>
                  <a:lnTo>
                    <a:pt x="1284" y="0"/>
                  </a:lnTo>
                  <a:cubicBezTo>
                    <a:pt x="1368" y="223"/>
                    <a:pt x="1396" y="447"/>
                    <a:pt x="1396"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1" name="Google Shape;2051;p42"/>
            <p:cNvSpPr/>
            <p:nvPr/>
          </p:nvSpPr>
          <p:spPr>
            <a:xfrm>
              <a:off x="2258450" y="850500"/>
              <a:ext cx="18150" cy="35600"/>
            </a:xfrm>
            <a:custGeom>
              <a:avLst/>
              <a:gdLst/>
              <a:ahLst/>
              <a:cxnLst/>
              <a:rect l="l" t="t" r="r" b="b"/>
              <a:pathLst>
                <a:path w="726" h="1424" extrusionOk="0">
                  <a:moveTo>
                    <a:pt x="419" y="1423"/>
                  </a:moveTo>
                  <a:lnTo>
                    <a:pt x="0" y="1340"/>
                  </a:lnTo>
                  <a:lnTo>
                    <a:pt x="56" y="28"/>
                  </a:lnTo>
                  <a:cubicBezTo>
                    <a:pt x="279" y="0"/>
                    <a:pt x="503" y="56"/>
                    <a:pt x="72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2" name="Google Shape;2052;p42"/>
            <p:cNvSpPr/>
            <p:nvPr/>
          </p:nvSpPr>
          <p:spPr>
            <a:xfrm>
              <a:off x="2220100" y="867925"/>
              <a:ext cx="35575" cy="27225"/>
            </a:xfrm>
            <a:custGeom>
              <a:avLst/>
              <a:gdLst/>
              <a:ahLst/>
              <a:cxnLst/>
              <a:rect l="l" t="t" r="r" b="b"/>
              <a:pathLst>
                <a:path w="1423" h="1089" extrusionOk="0">
                  <a:moveTo>
                    <a:pt x="1423" y="698"/>
                  </a:moveTo>
                  <a:lnTo>
                    <a:pt x="1228" y="1089"/>
                  </a:lnTo>
                  <a:lnTo>
                    <a:pt x="0" y="643"/>
                  </a:lnTo>
                  <a:cubicBezTo>
                    <a:pt x="56" y="419"/>
                    <a:pt x="167" y="196"/>
                    <a:pt x="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3" name="Google Shape;2053;p42"/>
            <p:cNvSpPr/>
            <p:nvPr/>
          </p:nvSpPr>
          <p:spPr>
            <a:xfrm>
              <a:off x="2243100" y="875600"/>
              <a:ext cx="38400" cy="38400"/>
            </a:xfrm>
            <a:custGeom>
              <a:avLst/>
              <a:gdLst/>
              <a:ahLst/>
              <a:cxnLst/>
              <a:rect l="l" t="t" r="r" b="b"/>
              <a:pathLst>
                <a:path w="1536" h="1536" extrusionOk="0">
                  <a:moveTo>
                    <a:pt x="447" y="168"/>
                  </a:moveTo>
                  <a:cubicBezTo>
                    <a:pt x="782" y="1"/>
                    <a:pt x="1200" y="112"/>
                    <a:pt x="1368" y="447"/>
                  </a:cubicBezTo>
                  <a:cubicBezTo>
                    <a:pt x="1535" y="782"/>
                    <a:pt x="1396" y="1200"/>
                    <a:pt x="1061" y="1368"/>
                  </a:cubicBezTo>
                  <a:cubicBezTo>
                    <a:pt x="754" y="1535"/>
                    <a:pt x="336" y="1396"/>
                    <a:pt x="168" y="1061"/>
                  </a:cubicBezTo>
                  <a:cubicBezTo>
                    <a:pt x="1" y="754"/>
                    <a:pt x="112" y="336"/>
                    <a:pt x="447"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4" name="Google Shape;2054;p42"/>
            <p:cNvSpPr/>
            <p:nvPr/>
          </p:nvSpPr>
          <p:spPr>
            <a:xfrm>
              <a:off x="2250075" y="882575"/>
              <a:ext cx="23750" cy="23750"/>
            </a:xfrm>
            <a:custGeom>
              <a:avLst/>
              <a:gdLst/>
              <a:ahLst/>
              <a:cxnLst/>
              <a:rect l="l" t="t" r="r" b="b"/>
              <a:pathLst>
                <a:path w="950" h="950" extrusionOk="0">
                  <a:moveTo>
                    <a:pt x="280" y="112"/>
                  </a:moveTo>
                  <a:cubicBezTo>
                    <a:pt x="503" y="1"/>
                    <a:pt x="754" y="84"/>
                    <a:pt x="866" y="280"/>
                  </a:cubicBezTo>
                  <a:cubicBezTo>
                    <a:pt x="949" y="503"/>
                    <a:pt x="893" y="754"/>
                    <a:pt x="670" y="866"/>
                  </a:cubicBezTo>
                  <a:cubicBezTo>
                    <a:pt x="475" y="949"/>
                    <a:pt x="224" y="894"/>
                    <a:pt x="112" y="670"/>
                  </a:cubicBezTo>
                  <a:cubicBezTo>
                    <a:pt x="1" y="475"/>
                    <a:pt x="84" y="224"/>
                    <a:pt x="280"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5" name="Google Shape;2055;p42"/>
            <p:cNvSpPr/>
            <p:nvPr/>
          </p:nvSpPr>
          <p:spPr>
            <a:xfrm>
              <a:off x="2240325" y="882575"/>
              <a:ext cx="6300" cy="6300"/>
            </a:xfrm>
            <a:custGeom>
              <a:avLst/>
              <a:gdLst/>
              <a:ahLst/>
              <a:cxnLst/>
              <a:rect l="l" t="t" r="r" b="b"/>
              <a:pathLst>
                <a:path w="252" h="252" extrusionOk="0">
                  <a:moveTo>
                    <a:pt x="84" y="29"/>
                  </a:moveTo>
                  <a:cubicBezTo>
                    <a:pt x="140" y="1"/>
                    <a:pt x="195" y="29"/>
                    <a:pt x="223" y="84"/>
                  </a:cubicBezTo>
                  <a:cubicBezTo>
                    <a:pt x="251" y="140"/>
                    <a:pt x="223" y="196"/>
                    <a:pt x="168" y="224"/>
                  </a:cubicBezTo>
                  <a:cubicBezTo>
                    <a:pt x="140" y="252"/>
                    <a:pt x="56" y="224"/>
                    <a:pt x="28" y="196"/>
                  </a:cubicBezTo>
                  <a:cubicBezTo>
                    <a:pt x="0" y="140"/>
                    <a:pt x="28" y="57"/>
                    <a:pt x="84"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6" name="Google Shape;2056;p42"/>
            <p:cNvSpPr/>
            <p:nvPr/>
          </p:nvSpPr>
          <p:spPr>
            <a:xfrm>
              <a:off x="2244500" y="907000"/>
              <a:ext cx="5600" cy="5600"/>
            </a:xfrm>
            <a:custGeom>
              <a:avLst/>
              <a:gdLst/>
              <a:ahLst/>
              <a:cxnLst/>
              <a:rect l="l" t="t" r="r" b="b"/>
              <a:pathLst>
                <a:path w="224" h="224" extrusionOk="0">
                  <a:moveTo>
                    <a:pt x="56" y="28"/>
                  </a:moveTo>
                  <a:cubicBezTo>
                    <a:pt x="112" y="0"/>
                    <a:pt x="168" y="0"/>
                    <a:pt x="196" y="56"/>
                  </a:cubicBezTo>
                  <a:cubicBezTo>
                    <a:pt x="224" y="112"/>
                    <a:pt x="224" y="168"/>
                    <a:pt x="168" y="196"/>
                  </a:cubicBezTo>
                  <a:cubicBezTo>
                    <a:pt x="112" y="223"/>
                    <a:pt x="56" y="223"/>
                    <a:pt x="28" y="168"/>
                  </a:cubicBezTo>
                  <a:cubicBezTo>
                    <a:pt x="1" y="112"/>
                    <a:pt x="1" y="56"/>
                    <a:pt x="56"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7" name="Google Shape;2057;p42"/>
            <p:cNvSpPr/>
            <p:nvPr/>
          </p:nvSpPr>
          <p:spPr>
            <a:xfrm>
              <a:off x="2268900" y="910475"/>
              <a:ext cx="6325" cy="5600"/>
            </a:xfrm>
            <a:custGeom>
              <a:avLst/>
              <a:gdLst/>
              <a:ahLst/>
              <a:cxnLst/>
              <a:rect l="l" t="t" r="r" b="b"/>
              <a:pathLst>
                <a:path w="253" h="224" extrusionOk="0">
                  <a:moveTo>
                    <a:pt x="85" y="29"/>
                  </a:moveTo>
                  <a:cubicBezTo>
                    <a:pt x="140" y="1"/>
                    <a:pt x="196" y="1"/>
                    <a:pt x="224" y="57"/>
                  </a:cubicBezTo>
                  <a:cubicBezTo>
                    <a:pt x="252" y="112"/>
                    <a:pt x="224" y="168"/>
                    <a:pt x="168" y="196"/>
                  </a:cubicBezTo>
                  <a:cubicBezTo>
                    <a:pt x="113" y="224"/>
                    <a:pt x="57" y="224"/>
                    <a:pt x="29" y="168"/>
                  </a:cubicBezTo>
                  <a:cubicBezTo>
                    <a:pt x="1" y="112"/>
                    <a:pt x="29" y="57"/>
                    <a:pt x="85"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8" name="Google Shape;2058;p42"/>
            <p:cNvSpPr/>
            <p:nvPr/>
          </p:nvSpPr>
          <p:spPr>
            <a:xfrm>
              <a:off x="2280075" y="888150"/>
              <a:ext cx="6300" cy="6325"/>
            </a:xfrm>
            <a:custGeom>
              <a:avLst/>
              <a:gdLst/>
              <a:ahLst/>
              <a:cxnLst/>
              <a:rect l="l" t="t" r="r" b="b"/>
              <a:pathLst>
                <a:path w="252" h="253" extrusionOk="0">
                  <a:moveTo>
                    <a:pt x="84" y="29"/>
                  </a:moveTo>
                  <a:cubicBezTo>
                    <a:pt x="140" y="1"/>
                    <a:pt x="196" y="29"/>
                    <a:pt x="224" y="85"/>
                  </a:cubicBezTo>
                  <a:cubicBezTo>
                    <a:pt x="251" y="140"/>
                    <a:pt x="224" y="196"/>
                    <a:pt x="168" y="224"/>
                  </a:cubicBezTo>
                  <a:cubicBezTo>
                    <a:pt x="112" y="252"/>
                    <a:pt x="56" y="224"/>
                    <a:pt x="28" y="168"/>
                  </a:cubicBezTo>
                  <a:cubicBezTo>
                    <a:pt x="0" y="113"/>
                    <a:pt x="28" y="57"/>
                    <a:pt x="84"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9" name="Google Shape;2059;p42"/>
            <p:cNvSpPr/>
            <p:nvPr/>
          </p:nvSpPr>
          <p:spPr>
            <a:xfrm>
              <a:off x="2261925" y="870725"/>
              <a:ext cx="6325" cy="6300"/>
            </a:xfrm>
            <a:custGeom>
              <a:avLst/>
              <a:gdLst/>
              <a:ahLst/>
              <a:cxnLst/>
              <a:rect l="l" t="t" r="r" b="b"/>
              <a:pathLst>
                <a:path w="253" h="252" extrusionOk="0">
                  <a:moveTo>
                    <a:pt x="85" y="28"/>
                  </a:moveTo>
                  <a:cubicBezTo>
                    <a:pt x="140" y="0"/>
                    <a:pt x="196" y="28"/>
                    <a:pt x="224" y="84"/>
                  </a:cubicBezTo>
                  <a:cubicBezTo>
                    <a:pt x="252" y="140"/>
                    <a:pt x="224" y="196"/>
                    <a:pt x="168" y="224"/>
                  </a:cubicBezTo>
                  <a:cubicBezTo>
                    <a:pt x="113" y="252"/>
                    <a:pt x="57" y="224"/>
                    <a:pt x="29" y="168"/>
                  </a:cubicBezTo>
                  <a:cubicBezTo>
                    <a:pt x="1" y="112"/>
                    <a:pt x="29" y="56"/>
                    <a:pt x="85"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0" name="Google Shape;2060;p42"/>
            <p:cNvSpPr/>
            <p:nvPr/>
          </p:nvSpPr>
          <p:spPr>
            <a:xfrm>
              <a:off x="1512150" y="741700"/>
              <a:ext cx="855825" cy="153450"/>
            </a:xfrm>
            <a:custGeom>
              <a:avLst/>
              <a:gdLst/>
              <a:ahLst/>
              <a:cxnLst/>
              <a:rect l="l" t="t" r="r" b="b"/>
              <a:pathLst>
                <a:path w="34233" h="6138" extrusionOk="0">
                  <a:moveTo>
                    <a:pt x="977" y="0"/>
                  </a:moveTo>
                  <a:lnTo>
                    <a:pt x="7477" y="0"/>
                  </a:lnTo>
                  <a:lnTo>
                    <a:pt x="11411" y="363"/>
                  </a:lnTo>
                  <a:lnTo>
                    <a:pt x="28792" y="363"/>
                  </a:lnTo>
                  <a:lnTo>
                    <a:pt x="34233" y="865"/>
                  </a:lnTo>
                  <a:lnTo>
                    <a:pt x="34233" y="4352"/>
                  </a:lnTo>
                  <a:lnTo>
                    <a:pt x="28346" y="5943"/>
                  </a:lnTo>
                  <a:lnTo>
                    <a:pt x="26337" y="5468"/>
                  </a:lnTo>
                  <a:lnTo>
                    <a:pt x="24328" y="6026"/>
                  </a:lnTo>
                  <a:lnTo>
                    <a:pt x="22515" y="5552"/>
                  </a:lnTo>
                  <a:lnTo>
                    <a:pt x="20534" y="6110"/>
                  </a:lnTo>
                  <a:lnTo>
                    <a:pt x="18581" y="5580"/>
                  </a:lnTo>
                  <a:lnTo>
                    <a:pt x="16712" y="6110"/>
                  </a:lnTo>
                  <a:lnTo>
                    <a:pt x="14871" y="5636"/>
                  </a:lnTo>
                  <a:lnTo>
                    <a:pt x="13085" y="6138"/>
                  </a:lnTo>
                  <a:lnTo>
                    <a:pt x="0" y="2985"/>
                  </a:lnTo>
                  <a:lnTo>
                    <a:pt x="252" y="2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1" name="Google Shape;2061;p42"/>
            <p:cNvSpPr/>
            <p:nvPr/>
          </p:nvSpPr>
          <p:spPr>
            <a:xfrm>
              <a:off x="1512150" y="747275"/>
              <a:ext cx="855825" cy="147875"/>
            </a:xfrm>
            <a:custGeom>
              <a:avLst/>
              <a:gdLst/>
              <a:ahLst/>
              <a:cxnLst/>
              <a:rect l="l" t="t" r="r" b="b"/>
              <a:pathLst>
                <a:path w="34233" h="5915" extrusionOk="0">
                  <a:moveTo>
                    <a:pt x="34233" y="921"/>
                  </a:moveTo>
                  <a:lnTo>
                    <a:pt x="34233" y="4101"/>
                  </a:lnTo>
                  <a:lnTo>
                    <a:pt x="28346" y="5720"/>
                  </a:lnTo>
                  <a:lnTo>
                    <a:pt x="26337" y="5245"/>
                  </a:lnTo>
                  <a:lnTo>
                    <a:pt x="24328" y="5803"/>
                  </a:lnTo>
                  <a:lnTo>
                    <a:pt x="22515" y="5329"/>
                  </a:lnTo>
                  <a:lnTo>
                    <a:pt x="20534" y="5887"/>
                  </a:lnTo>
                  <a:lnTo>
                    <a:pt x="18581" y="5357"/>
                  </a:lnTo>
                  <a:lnTo>
                    <a:pt x="16712" y="5887"/>
                  </a:lnTo>
                  <a:lnTo>
                    <a:pt x="14871" y="5413"/>
                  </a:lnTo>
                  <a:lnTo>
                    <a:pt x="13085" y="5915"/>
                  </a:lnTo>
                  <a:lnTo>
                    <a:pt x="0" y="2762"/>
                  </a:lnTo>
                  <a:lnTo>
                    <a:pt x="252" y="0"/>
                  </a:lnTo>
                  <a:lnTo>
                    <a:pt x="7701" y="0"/>
                  </a:lnTo>
                  <a:lnTo>
                    <a:pt x="11355" y="419"/>
                  </a:lnTo>
                  <a:lnTo>
                    <a:pt x="28764" y="4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2" name="Google Shape;2062;p42"/>
            <p:cNvSpPr/>
            <p:nvPr/>
          </p:nvSpPr>
          <p:spPr>
            <a:xfrm>
              <a:off x="1512850" y="793300"/>
              <a:ext cx="855825" cy="106750"/>
            </a:xfrm>
            <a:custGeom>
              <a:avLst/>
              <a:gdLst/>
              <a:ahLst/>
              <a:cxnLst/>
              <a:rect l="l" t="t" r="r" b="b"/>
              <a:pathLst>
                <a:path w="34233" h="4270" extrusionOk="0">
                  <a:moveTo>
                    <a:pt x="34233" y="1"/>
                  </a:moveTo>
                  <a:lnTo>
                    <a:pt x="34233" y="2456"/>
                  </a:lnTo>
                  <a:lnTo>
                    <a:pt x="28374" y="4046"/>
                  </a:lnTo>
                  <a:lnTo>
                    <a:pt x="26337" y="3600"/>
                  </a:lnTo>
                  <a:lnTo>
                    <a:pt x="24328" y="4158"/>
                  </a:lnTo>
                  <a:lnTo>
                    <a:pt x="22515" y="3655"/>
                  </a:lnTo>
                  <a:lnTo>
                    <a:pt x="20534" y="4213"/>
                  </a:lnTo>
                  <a:lnTo>
                    <a:pt x="18581" y="3683"/>
                  </a:lnTo>
                  <a:lnTo>
                    <a:pt x="16712" y="4213"/>
                  </a:lnTo>
                  <a:lnTo>
                    <a:pt x="14871" y="3767"/>
                  </a:lnTo>
                  <a:lnTo>
                    <a:pt x="13113" y="4269"/>
                  </a:lnTo>
                  <a:lnTo>
                    <a:pt x="0" y="1117"/>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42"/>
            <p:cNvSpPr/>
            <p:nvPr/>
          </p:nvSpPr>
          <p:spPr>
            <a:xfrm>
              <a:off x="2392375" y="798175"/>
              <a:ext cx="62800" cy="62800"/>
            </a:xfrm>
            <a:custGeom>
              <a:avLst/>
              <a:gdLst/>
              <a:ahLst/>
              <a:cxnLst/>
              <a:rect l="l" t="t" r="r" b="b"/>
              <a:pathLst>
                <a:path w="2512" h="2512" extrusionOk="0">
                  <a:moveTo>
                    <a:pt x="1256" y="1"/>
                  </a:moveTo>
                  <a:cubicBezTo>
                    <a:pt x="1953" y="1"/>
                    <a:pt x="2511" y="559"/>
                    <a:pt x="2511" y="1256"/>
                  </a:cubicBezTo>
                  <a:cubicBezTo>
                    <a:pt x="2511" y="1954"/>
                    <a:pt x="1953" y="2512"/>
                    <a:pt x="1256" y="2512"/>
                  </a:cubicBezTo>
                  <a:cubicBezTo>
                    <a:pt x="558" y="2512"/>
                    <a:pt x="0" y="1954"/>
                    <a:pt x="0" y="1256"/>
                  </a:cubicBezTo>
                  <a:cubicBezTo>
                    <a:pt x="0" y="559"/>
                    <a:pt x="558" y="1"/>
                    <a:pt x="1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42"/>
            <p:cNvSpPr/>
            <p:nvPr/>
          </p:nvSpPr>
          <p:spPr>
            <a:xfrm>
              <a:off x="2397250" y="803075"/>
              <a:ext cx="52325" cy="52325"/>
            </a:xfrm>
            <a:custGeom>
              <a:avLst/>
              <a:gdLst/>
              <a:ahLst/>
              <a:cxnLst/>
              <a:rect l="l" t="t" r="r" b="b"/>
              <a:pathLst>
                <a:path w="2093" h="2093" extrusionOk="0">
                  <a:moveTo>
                    <a:pt x="1061" y="0"/>
                  </a:moveTo>
                  <a:cubicBezTo>
                    <a:pt x="1619" y="0"/>
                    <a:pt x="2093" y="475"/>
                    <a:pt x="2093" y="1060"/>
                  </a:cubicBezTo>
                  <a:cubicBezTo>
                    <a:pt x="2093" y="1618"/>
                    <a:pt x="1619" y="2093"/>
                    <a:pt x="1061" y="2093"/>
                  </a:cubicBezTo>
                  <a:cubicBezTo>
                    <a:pt x="475" y="2093"/>
                    <a:pt x="0" y="1618"/>
                    <a:pt x="0" y="1060"/>
                  </a:cubicBezTo>
                  <a:cubicBezTo>
                    <a:pt x="0" y="475"/>
                    <a:pt x="475" y="0"/>
                    <a:pt x="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2065;p42"/>
            <p:cNvSpPr/>
            <p:nvPr/>
          </p:nvSpPr>
          <p:spPr>
            <a:xfrm>
              <a:off x="2400725" y="806550"/>
              <a:ext cx="45375" cy="45375"/>
            </a:xfrm>
            <a:custGeom>
              <a:avLst/>
              <a:gdLst/>
              <a:ahLst/>
              <a:cxnLst/>
              <a:rect l="l" t="t" r="r" b="b"/>
              <a:pathLst>
                <a:path w="1815" h="1815" extrusionOk="0">
                  <a:moveTo>
                    <a:pt x="1089" y="1647"/>
                  </a:moveTo>
                  <a:lnTo>
                    <a:pt x="1145" y="1200"/>
                  </a:lnTo>
                  <a:cubicBezTo>
                    <a:pt x="1089" y="1200"/>
                    <a:pt x="977" y="1200"/>
                    <a:pt x="894" y="1200"/>
                  </a:cubicBezTo>
                  <a:cubicBezTo>
                    <a:pt x="838" y="1200"/>
                    <a:pt x="726" y="1200"/>
                    <a:pt x="670" y="1200"/>
                  </a:cubicBezTo>
                  <a:lnTo>
                    <a:pt x="726" y="1647"/>
                  </a:lnTo>
                  <a:cubicBezTo>
                    <a:pt x="726" y="1703"/>
                    <a:pt x="698" y="1730"/>
                    <a:pt x="670" y="1758"/>
                  </a:cubicBezTo>
                  <a:cubicBezTo>
                    <a:pt x="615" y="1786"/>
                    <a:pt x="559" y="1814"/>
                    <a:pt x="531" y="1786"/>
                  </a:cubicBezTo>
                  <a:cubicBezTo>
                    <a:pt x="308" y="1675"/>
                    <a:pt x="140" y="1507"/>
                    <a:pt x="29" y="1284"/>
                  </a:cubicBezTo>
                  <a:cubicBezTo>
                    <a:pt x="1" y="1228"/>
                    <a:pt x="29" y="1200"/>
                    <a:pt x="57" y="1145"/>
                  </a:cubicBezTo>
                  <a:cubicBezTo>
                    <a:pt x="85" y="1117"/>
                    <a:pt x="140" y="1089"/>
                    <a:pt x="168" y="1089"/>
                  </a:cubicBezTo>
                  <a:lnTo>
                    <a:pt x="587" y="1145"/>
                  </a:lnTo>
                  <a:cubicBezTo>
                    <a:pt x="615" y="1089"/>
                    <a:pt x="615" y="977"/>
                    <a:pt x="615" y="921"/>
                  </a:cubicBezTo>
                  <a:cubicBezTo>
                    <a:pt x="615" y="838"/>
                    <a:pt x="615" y="726"/>
                    <a:pt x="615" y="642"/>
                  </a:cubicBezTo>
                  <a:lnTo>
                    <a:pt x="196" y="726"/>
                  </a:lnTo>
                  <a:cubicBezTo>
                    <a:pt x="140" y="726"/>
                    <a:pt x="85" y="698"/>
                    <a:pt x="57" y="670"/>
                  </a:cubicBezTo>
                  <a:cubicBezTo>
                    <a:pt x="29" y="615"/>
                    <a:pt x="29" y="559"/>
                    <a:pt x="29" y="531"/>
                  </a:cubicBezTo>
                  <a:cubicBezTo>
                    <a:pt x="140" y="308"/>
                    <a:pt x="308" y="140"/>
                    <a:pt x="531" y="57"/>
                  </a:cubicBezTo>
                  <a:cubicBezTo>
                    <a:pt x="559" y="29"/>
                    <a:pt x="615" y="29"/>
                    <a:pt x="670" y="57"/>
                  </a:cubicBezTo>
                  <a:cubicBezTo>
                    <a:pt x="698" y="84"/>
                    <a:pt x="726" y="140"/>
                    <a:pt x="726" y="196"/>
                  </a:cubicBezTo>
                  <a:lnTo>
                    <a:pt x="670" y="587"/>
                  </a:lnTo>
                  <a:cubicBezTo>
                    <a:pt x="726" y="587"/>
                    <a:pt x="838" y="615"/>
                    <a:pt x="894" y="615"/>
                  </a:cubicBezTo>
                  <a:cubicBezTo>
                    <a:pt x="977" y="615"/>
                    <a:pt x="1089" y="615"/>
                    <a:pt x="1145" y="587"/>
                  </a:cubicBezTo>
                  <a:lnTo>
                    <a:pt x="1089" y="196"/>
                  </a:lnTo>
                  <a:cubicBezTo>
                    <a:pt x="1089" y="140"/>
                    <a:pt x="1089" y="84"/>
                    <a:pt x="1145" y="57"/>
                  </a:cubicBezTo>
                  <a:cubicBezTo>
                    <a:pt x="1173" y="29"/>
                    <a:pt x="1228" y="1"/>
                    <a:pt x="1284" y="29"/>
                  </a:cubicBezTo>
                  <a:cubicBezTo>
                    <a:pt x="1507" y="140"/>
                    <a:pt x="1675" y="308"/>
                    <a:pt x="1786" y="531"/>
                  </a:cubicBezTo>
                  <a:cubicBezTo>
                    <a:pt x="1814" y="559"/>
                    <a:pt x="1786" y="615"/>
                    <a:pt x="1759" y="670"/>
                  </a:cubicBezTo>
                  <a:cubicBezTo>
                    <a:pt x="1731" y="698"/>
                    <a:pt x="1675" y="726"/>
                    <a:pt x="1619" y="726"/>
                  </a:cubicBezTo>
                  <a:lnTo>
                    <a:pt x="1228" y="642"/>
                  </a:lnTo>
                  <a:cubicBezTo>
                    <a:pt x="1201" y="726"/>
                    <a:pt x="1201" y="838"/>
                    <a:pt x="1201" y="921"/>
                  </a:cubicBezTo>
                  <a:cubicBezTo>
                    <a:pt x="1201" y="977"/>
                    <a:pt x="1201" y="1089"/>
                    <a:pt x="1228" y="1145"/>
                  </a:cubicBezTo>
                  <a:lnTo>
                    <a:pt x="1647" y="1089"/>
                  </a:lnTo>
                  <a:cubicBezTo>
                    <a:pt x="1703" y="1089"/>
                    <a:pt x="1731" y="1117"/>
                    <a:pt x="1759" y="1145"/>
                  </a:cubicBezTo>
                  <a:cubicBezTo>
                    <a:pt x="1814" y="1200"/>
                    <a:pt x="1814" y="1228"/>
                    <a:pt x="1786" y="1284"/>
                  </a:cubicBezTo>
                  <a:cubicBezTo>
                    <a:pt x="1703" y="1507"/>
                    <a:pt x="1507" y="1703"/>
                    <a:pt x="1284" y="1786"/>
                  </a:cubicBezTo>
                  <a:cubicBezTo>
                    <a:pt x="1228" y="1814"/>
                    <a:pt x="1173" y="1814"/>
                    <a:pt x="1145" y="1786"/>
                  </a:cubicBezTo>
                  <a:cubicBezTo>
                    <a:pt x="1089" y="1730"/>
                    <a:pt x="1089" y="1703"/>
                    <a:pt x="1089" y="16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6" name="Google Shape;2066;p42"/>
            <p:cNvSpPr/>
            <p:nvPr/>
          </p:nvSpPr>
          <p:spPr>
            <a:xfrm>
              <a:off x="2409800" y="815625"/>
              <a:ext cx="27225" cy="27225"/>
            </a:xfrm>
            <a:custGeom>
              <a:avLst/>
              <a:gdLst/>
              <a:ahLst/>
              <a:cxnLst/>
              <a:rect l="l" t="t" r="r" b="b"/>
              <a:pathLst>
                <a:path w="1089" h="1089" extrusionOk="0">
                  <a:moveTo>
                    <a:pt x="559" y="0"/>
                  </a:moveTo>
                  <a:cubicBezTo>
                    <a:pt x="865" y="0"/>
                    <a:pt x="1089" y="252"/>
                    <a:pt x="1089" y="558"/>
                  </a:cubicBezTo>
                  <a:cubicBezTo>
                    <a:pt x="1089" y="865"/>
                    <a:pt x="865" y="1089"/>
                    <a:pt x="559" y="1089"/>
                  </a:cubicBezTo>
                  <a:cubicBezTo>
                    <a:pt x="252" y="1089"/>
                    <a:pt x="1" y="865"/>
                    <a:pt x="1" y="558"/>
                  </a:cubicBezTo>
                  <a:cubicBezTo>
                    <a:pt x="1" y="252"/>
                    <a:pt x="252"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7" name="Google Shape;2067;p42"/>
            <p:cNvSpPr/>
            <p:nvPr/>
          </p:nvSpPr>
          <p:spPr>
            <a:xfrm>
              <a:off x="2412600" y="818425"/>
              <a:ext cx="21650" cy="21625"/>
            </a:xfrm>
            <a:custGeom>
              <a:avLst/>
              <a:gdLst/>
              <a:ahLst/>
              <a:cxnLst/>
              <a:rect l="l" t="t" r="r" b="b"/>
              <a:pathLst>
                <a:path w="866" h="865" extrusionOk="0">
                  <a:moveTo>
                    <a:pt x="447" y="0"/>
                  </a:moveTo>
                  <a:cubicBezTo>
                    <a:pt x="670" y="0"/>
                    <a:pt x="865" y="195"/>
                    <a:pt x="865" y="446"/>
                  </a:cubicBezTo>
                  <a:cubicBezTo>
                    <a:pt x="865" y="670"/>
                    <a:pt x="670" y="865"/>
                    <a:pt x="447" y="865"/>
                  </a:cubicBezTo>
                  <a:cubicBezTo>
                    <a:pt x="195" y="865"/>
                    <a:pt x="0" y="670"/>
                    <a:pt x="0" y="446"/>
                  </a:cubicBezTo>
                  <a:cubicBezTo>
                    <a:pt x="0" y="195"/>
                    <a:pt x="195" y="0"/>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8" name="Google Shape;2068;p42"/>
            <p:cNvSpPr/>
            <p:nvPr/>
          </p:nvSpPr>
          <p:spPr>
            <a:xfrm>
              <a:off x="2367950" y="763325"/>
              <a:ext cx="122075" cy="86500"/>
            </a:xfrm>
            <a:custGeom>
              <a:avLst/>
              <a:gdLst/>
              <a:ahLst/>
              <a:cxnLst/>
              <a:rect l="l" t="t" r="r" b="b"/>
              <a:pathLst>
                <a:path w="4883" h="3460" extrusionOk="0">
                  <a:moveTo>
                    <a:pt x="4883" y="1339"/>
                  </a:moveTo>
                  <a:lnTo>
                    <a:pt x="1" y="3459"/>
                  </a:lnTo>
                  <a:lnTo>
                    <a:pt x="1" y="0"/>
                  </a:lnTo>
                  <a:lnTo>
                    <a:pt x="3879" y="30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42"/>
            <p:cNvSpPr/>
            <p:nvPr/>
          </p:nvSpPr>
          <p:spPr>
            <a:xfrm>
              <a:off x="1958525" y="629400"/>
              <a:ext cx="117900" cy="26525"/>
            </a:xfrm>
            <a:custGeom>
              <a:avLst/>
              <a:gdLst/>
              <a:ahLst/>
              <a:cxnLst/>
              <a:rect l="l" t="t" r="r" b="b"/>
              <a:pathLst>
                <a:path w="4716" h="1061" extrusionOk="0">
                  <a:moveTo>
                    <a:pt x="1" y="1061"/>
                  </a:moveTo>
                  <a:lnTo>
                    <a:pt x="4716" y="1061"/>
                  </a:lnTo>
                  <a:lnTo>
                    <a:pt x="4716"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0" name="Google Shape;2070;p42"/>
            <p:cNvSpPr/>
            <p:nvPr/>
          </p:nvSpPr>
          <p:spPr>
            <a:xfrm>
              <a:off x="1958525" y="616850"/>
              <a:ext cx="117900" cy="12575"/>
            </a:xfrm>
            <a:custGeom>
              <a:avLst/>
              <a:gdLst/>
              <a:ahLst/>
              <a:cxnLst/>
              <a:rect l="l" t="t" r="r" b="b"/>
              <a:pathLst>
                <a:path w="4716" h="503" extrusionOk="0">
                  <a:moveTo>
                    <a:pt x="252" y="0"/>
                  </a:moveTo>
                  <a:lnTo>
                    <a:pt x="4437" y="0"/>
                  </a:lnTo>
                  <a:lnTo>
                    <a:pt x="4716" y="502"/>
                  </a:lnTo>
                  <a:lnTo>
                    <a:pt x="1" y="5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1" name="Google Shape;2071;p42"/>
            <p:cNvSpPr/>
            <p:nvPr/>
          </p:nvSpPr>
          <p:spPr>
            <a:xfrm>
              <a:off x="2003875" y="618925"/>
              <a:ext cx="31400" cy="7700"/>
            </a:xfrm>
            <a:custGeom>
              <a:avLst/>
              <a:gdLst/>
              <a:ahLst/>
              <a:cxnLst/>
              <a:rect l="l" t="t" r="r" b="b"/>
              <a:pathLst>
                <a:path w="1256" h="308" extrusionOk="0">
                  <a:moveTo>
                    <a:pt x="140" y="1"/>
                  </a:moveTo>
                  <a:lnTo>
                    <a:pt x="1116" y="1"/>
                  </a:lnTo>
                  <a:cubicBezTo>
                    <a:pt x="1200" y="1"/>
                    <a:pt x="1256" y="57"/>
                    <a:pt x="1256" y="140"/>
                  </a:cubicBezTo>
                  <a:lnTo>
                    <a:pt x="1256" y="196"/>
                  </a:lnTo>
                  <a:cubicBezTo>
                    <a:pt x="1256" y="252"/>
                    <a:pt x="1200" y="308"/>
                    <a:pt x="1116" y="308"/>
                  </a:cubicBezTo>
                  <a:lnTo>
                    <a:pt x="140" y="308"/>
                  </a:lnTo>
                  <a:cubicBezTo>
                    <a:pt x="56" y="308"/>
                    <a:pt x="0" y="252"/>
                    <a:pt x="0" y="196"/>
                  </a:cubicBezTo>
                  <a:lnTo>
                    <a:pt x="0" y="140"/>
                  </a:lnTo>
                  <a:cubicBezTo>
                    <a:pt x="0" y="57"/>
                    <a:pt x="56"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2" name="Google Shape;2072;p42"/>
            <p:cNvSpPr/>
            <p:nvPr/>
          </p:nvSpPr>
          <p:spPr>
            <a:xfrm>
              <a:off x="1965500" y="618925"/>
              <a:ext cx="23050" cy="7700"/>
            </a:xfrm>
            <a:custGeom>
              <a:avLst/>
              <a:gdLst/>
              <a:ahLst/>
              <a:cxnLst/>
              <a:rect l="l" t="t" r="r" b="b"/>
              <a:pathLst>
                <a:path w="922" h="308" extrusionOk="0">
                  <a:moveTo>
                    <a:pt x="85" y="1"/>
                  </a:moveTo>
                  <a:lnTo>
                    <a:pt x="810" y="1"/>
                  </a:lnTo>
                  <a:cubicBezTo>
                    <a:pt x="866" y="1"/>
                    <a:pt x="922" y="57"/>
                    <a:pt x="922" y="140"/>
                  </a:cubicBezTo>
                  <a:lnTo>
                    <a:pt x="922" y="196"/>
                  </a:lnTo>
                  <a:cubicBezTo>
                    <a:pt x="922" y="252"/>
                    <a:pt x="866" y="308"/>
                    <a:pt x="810" y="308"/>
                  </a:cubicBezTo>
                  <a:lnTo>
                    <a:pt x="85" y="308"/>
                  </a:lnTo>
                  <a:cubicBezTo>
                    <a:pt x="29" y="308"/>
                    <a:pt x="1" y="252"/>
                    <a:pt x="1" y="196"/>
                  </a:cubicBezTo>
                  <a:lnTo>
                    <a:pt x="1" y="140"/>
                  </a:lnTo>
                  <a:cubicBezTo>
                    <a:pt x="1" y="57"/>
                    <a:pt x="29"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3" name="Google Shape;2073;p42"/>
            <p:cNvSpPr/>
            <p:nvPr/>
          </p:nvSpPr>
          <p:spPr>
            <a:xfrm>
              <a:off x="2045725" y="618925"/>
              <a:ext cx="23725" cy="7700"/>
            </a:xfrm>
            <a:custGeom>
              <a:avLst/>
              <a:gdLst/>
              <a:ahLst/>
              <a:cxnLst/>
              <a:rect l="l" t="t" r="r" b="b"/>
              <a:pathLst>
                <a:path w="949" h="308" extrusionOk="0">
                  <a:moveTo>
                    <a:pt x="112" y="1"/>
                  </a:moveTo>
                  <a:lnTo>
                    <a:pt x="837" y="1"/>
                  </a:lnTo>
                  <a:cubicBezTo>
                    <a:pt x="893" y="1"/>
                    <a:pt x="949" y="57"/>
                    <a:pt x="949" y="140"/>
                  </a:cubicBezTo>
                  <a:lnTo>
                    <a:pt x="949" y="196"/>
                  </a:lnTo>
                  <a:cubicBezTo>
                    <a:pt x="949" y="252"/>
                    <a:pt x="893" y="308"/>
                    <a:pt x="837" y="308"/>
                  </a:cubicBezTo>
                  <a:lnTo>
                    <a:pt x="112" y="308"/>
                  </a:lnTo>
                  <a:cubicBezTo>
                    <a:pt x="56" y="308"/>
                    <a:pt x="0" y="252"/>
                    <a:pt x="0" y="196"/>
                  </a:cubicBezTo>
                  <a:lnTo>
                    <a:pt x="0" y="140"/>
                  </a:lnTo>
                  <a:cubicBezTo>
                    <a:pt x="0" y="57"/>
                    <a:pt x="56"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4" name="Google Shape;2074;p42"/>
            <p:cNvSpPr/>
            <p:nvPr/>
          </p:nvSpPr>
          <p:spPr>
            <a:xfrm>
              <a:off x="1962725" y="614050"/>
              <a:ext cx="108125" cy="2825"/>
            </a:xfrm>
            <a:custGeom>
              <a:avLst/>
              <a:gdLst/>
              <a:ahLst/>
              <a:cxnLst/>
              <a:rect l="l" t="t" r="r" b="b"/>
              <a:pathLst>
                <a:path w="4325" h="113" extrusionOk="0">
                  <a:moveTo>
                    <a:pt x="84" y="1"/>
                  </a:moveTo>
                  <a:lnTo>
                    <a:pt x="4269" y="1"/>
                  </a:lnTo>
                  <a:cubicBezTo>
                    <a:pt x="4297" y="1"/>
                    <a:pt x="4325" y="29"/>
                    <a:pt x="4325" y="56"/>
                  </a:cubicBezTo>
                  <a:cubicBezTo>
                    <a:pt x="4325" y="84"/>
                    <a:pt x="4297" y="112"/>
                    <a:pt x="4269" y="112"/>
                  </a:cubicBezTo>
                  <a:lnTo>
                    <a:pt x="84" y="112"/>
                  </a:lnTo>
                  <a:cubicBezTo>
                    <a:pt x="28" y="112"/>
                    <a:pt x="0" y="84"/>
                    <a:pt x="0" y="56"/>
                  </a:cubicBezTo>
                  <a:cubicBezTo>
                    <a:pt x="0" y="29"/>
                    <a:pt x="28" y="1"/>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5" name="Google Shape;2075;p42"/>
            <p:cNvSpPr/>
            <p:nvPr/>
          </p:nvSpPr>
          <p:spPr>
            <a:xfrm>
              <a:off x="1819050" y="637075"/>
              <a:ext cx="475700" cy="74650"/>
            </a:xfrm>
            <a:custGeom>
              <a:avLst/>
              <a:gdLst/>
              <a:ahLst/>
              <a:cxnLst/>
              <a:rect l="l" t="t" r="r" b="b"/>
              <a:pathLst>
                <a:path w="19028" h="2986" extrusionOk="0">
                  <a:moveTo>
                    <a:pt x="12276" y="0"/>
                  </a:moveTo>
                  <a:lnTo>
                    <a:pt x="18860" y="2260"/>
                  </a:lnTo>
                  <a:cubicBezTo>
                    <a:pt x="18971" y="2288"/>
                    <a:pt x="19027" y="2372"/>
                    <a:pt x="19027" y="2483"/>
                  </a:cubicBezTo>
                  <a:lnTo>
                    <a:pt x="19027" y="2985"/>
                  </a:lnTo>
                  <a:lnTo>
                    <a:pt x="11299" y="2985"/>
                  </a:lnTo>
                  <a:lnTo>
                    <a:pt x="8677" y="754"/>
                  </a:lnTo>
                  <a:lnTo>
                    <a:pt x="5580" y="754"/>
                  </a:lnTo>
                  <a:lnTo>
                    <a:pt x="3487" y="168"/>
                  </a:lnTo>
                  <a:lnTo>
                    <a:pt x="0" y="168"/>
                  </a:ln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6" name="Google Shape;2076;p42"/>
            <p:cNvSpPr/>
            <p:nvPr/>
          </p:nvSpPr>
          <p:spPr>
            <a:xfrm>
              <a:off x="1480775" y="793300"/>
              <a:ext cx="34875" cy="27925"/>
            </a:xfrm>
            <a:custGeom>
              <a:avLst/>
              <a:gdLst/>
              <a:ahLst/>
              <a:cxnLst/>
              <a:rect l="l" t="t" r="r" b="b"/>
              <a:pathLst>
                <a:path w="1395" h="1117" extrusionOk="0">
                  <a:moveTo>
                    <a:pt x="1283" y="1117"/>
                  </a:moveTo>
                  <a:cubicBezTo>
                    <a:pt x="865" y="1033"/>
                    <a:pt x="419" y="921"/>
                    <a:pt x="0" y="838"/>
                  </a:cubicBezTo>
                  <a:cubicBezTo>
                    <a:pt x="84" y="363"/>
                    <a:pt x="502" y="29"/>
                    <a:pt x="1395" y="1"/>
                  </a:cubicBezTo>
                  <a:cubicBezTo>
                    <a:pt x="1367" y="363"/>
                    <a:pt x="1311" y="726"/>
                    <a:pt x="1283" y="11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7" name="Google Shape;2077;p42"/>
            <p:cNvSpPr/>
            <p:nvPr/>
          </p:nvSpPr>
          <p:spPr>
            <a:xfrm>
              <a:off x="1480775" y="799575"/>
              <a:ext cx="34200" cy="21650"/>
            </a:xfrm>
            <a:custGeom>
              <a:avLst/>
              <a:gdLst/>
              <a:ahLst/>
              <a:cxnLst/>
              <a:rect l="l" t="t" r="r" b="b"/>
              <a:pathLst>
                <a:path w="1368" h="866" extrusionOk="0">
                  <a:moveTo>
                    <a:pt x="1283" y="866"/>
                  </a:moveTo>
                  <a:cubicBezTo>
                    <a:pt x="865" y="782"/>
                    <a:pt x="419" y="670"/>
                    <a:pt x="0" y="587"/>
                  </a:cubicBezTo>
                  <a:cubicBezTo>
                    <a:pt x="0" y="531"/>
                    <a:pt x="28" y="447"/>
                    <a:pt x="56" y="391"/>
                  </a:cubicBezTo>
                  <a:cubicBezTo>
                    <a:pt x="307" y="168"/>
                    <a:pt x="725" y="29"/>
                    <a:pt x="1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8" name="Google Shape;2078;p42"/>
            <p:cNvSpPr/>
            <p:nvPr/>
          </p:nvSpPr>
          <p:spPr>
            <a:xfrm>
              <a:off x="1664200" y="645450"/>
              <a:ext cx="150675" cy="7000"/>
            </a:xfrm>
            <a:custGeom>
              <a:avLst/>
              <a:gdLst/>
              <a:ahLst/>
              <a:cxnLst/>
              <a:rect l="l" t="t" r="r" b="b"/>
              <a:pathLst>
                <a:path w="6027" h="280" extrusionOk="0">
                  <a:moveTo>
                    <a:pt x="0" y="0"/>
                  </a:moveTo>
                  <a:lnTo>
                    <a:pt x="6027" y="0"/>
                  </a:lnTo>
                  <a:lnTo>
                    <a:pt x="6027" y="279"/>
                  </a:lnTo>
                  <a:lnTo>
                    <a:pt x="0" y="2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9" name="Google Shape;2079;p42"/>
            <p:cNvSpPr/>
            <p:nvPr/>
          </p:nvSpPr>
          <p:spPr>
            <a:xfrm>
              <a:off x="1659325" y="641950"/>
              <a:ext cx="157650" cy="7000"/>
            </a:xfrm>
            <a:custGeom>
              <a:avLst/>
              <a:gdLst/>
              <a:ahLst/>
              <a:cxnLst/>
              <a:rect l="l" t="t" r="r" b="b"/>
              <a:pathLst>
                <a:path w="6306" h="280" extrusionOk="0">
                  <a:moveTo>
                    <a:pt x="112" y="1"/>
                  </a:moveTo>
                  <a:lnTo>
                    <a:pt x="6305" y="1"/>
                  </a:lnTo>
                  <a:lnTo>
                    <a:pt x="6305" y="280"/>
                  </a:lnTo>
                  <a:lnTo>
                    <a:pt x="0" y="28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0" name="Google Shape;2080;p42"/>
            <p:cNvSpPr/>
            <p:nvPr/>
          </p:nvSpPr>
          <p:spPr>
            <a:xfrm>
              <a:off x="2400050" y="678925"/>
              <a:ext cx="4900" cy="33500"/>
            </a:xfrm>
            <a:custGeom>
              <a:avLst/>
              <a:gdLst/>
              <a:ahLst/>
              <a:cxnLst/>
              <a:rect l="l" t="t" r="r" b="b"/>
              <a:pathLst>
                <a:path w="196" h="1340" extrusionOk="0">
                  <a:moveTo>
                    <a:pt x="0" y="0"/>
                  </a:moveTo>
                  <a:lnTo>
                    <a:pt x="112" y="1339"/>
                  </a:lnTo>
                  <a:lnTo>
                    <a:pt x="195" y="1339"/>
                  </a:lnTo>
                  <a:lnTo>
                    <a:pt x="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1" name="Google Shape;2081;p42"/>
            <p:cNvSpPr/>
            <p:nvPr/>
          </p:nvSpPr>
          <p:spPr>
            <a:xfrm>
              <a:off x="2520000" y="669150"/>
              <a:ext cx="4900" cy="32800"/>
            </a:xfrm>
            <a:custGeom>
              <a:avLst/>
              <a:gdLst/>
              <a:ahLst/>
              <a:cxnLst/>
              <a:rect l="l" t="t" r="r" b="b"/>
              <a:pathLst>
                <a:path w="196" h="1312" extrusionOk="0">
                  <a:moveTo>
                    <a:pt x="1" y="1"/>
                  </a:moveTo>
                  <a:lnTo>
                    <a:pt x="112" y="1312"/>
                  </a:lnTo>
                  <a:lnTo>
                    <a:pt x="196" y="1312"/>
                  </a:lnTo>
                  <a:lnTo>
                    <a:pt x="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2" name="Google Shape;2082;p42"/>
            <p:cNvSpPr/>
            <p:nvPr/>
          </p:nvSpPr>
          <p:spPr>
            <a:xfrm>
              <a:off x="2081300" y="694950"/>
              <a:ext cx="211350" cy="16775"/>
            </a:xfrm>
            <a:custGeom>
              <a:avLst/>
              <a:gdLst/>
              <a:ahLst/>
              <a:cxnLst/>
              <a:rect l="l" t="t" r="r" b="b"/>
              <a:pathLst>
                <a:path w="8454" h="671" extrusionOk="0">
                  <a:moveTo>
                    <a:pt x="0" y="1"/>
                  </a:moveTo>
                  <a:lnTo>
                    <a:pt x="8202" y="1"/>
                  </a:lnTo>
                  <a:cubicBezTo>
                    <a:pt x="8342" y="1"/>
                    <a:pt x="8454" y="112"/>
                    <a:pt x="8454" y="224"/>
                  </a:cubicBezTo>
                  <a:lnTo>
                    <a:pt x="8454" y="670"/>
                  </a:lnTo>
                  <a:lnTo>
                    <a:pt x="0" y="6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3" name="Google Shape;2083;p42"/>
            <p:cNvSpPr/>
            <p:nvPr/>
          </p:nvSpPr>
          <p:spPr>
            <a:xfrm>
              <a:off x="1958525" y="629400"/>
              <a:ext cx="117900" cy="2800"/>
            </a:xfrm>
            <a:custGeom>
              <a:avLst/>
              <a:gdLst/>
              <a:ahLst/>
              <a:cxnLst/>
              <a:rect l="l" t="t" r="r" b="b"/>
              <a:pathLst>
                <a:path w="4716" h="112" extrusionOk="0">
                  <a:moveTo>
                    <a:pt x="1" y="112"/>
                  </a:moveTo>
                  <a:lnTo>
                    <a:pt x="4716" y="112"/>
                  </a:lnTo>
                  <a:lnTo>
                    <a:pt x="4716"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4" name="Google Shape;2084;p42"/>
            <p:cNvSpPr/>
            <p:nvPr/>
          </p:nvSpPr>
          <p:spPr>
            <a:xfrm>
              <a:off x="1830900" y="694275"/>
              <a:ext cx="207175" cy="9775"/>
            </a:xfrm>
            <a:custGeom>
              <a:avLst/>
              <a:gdLst/>
              <a:ahLst/>
              <a:cxnLst/>
              <a:rect l="l" t="t" r="r" b="b"/>
              <a:pathLst>
                <a:path w="8287" h="391" extrusionOk="0">
                  <a:moveTo>
                    <a:pt x="0" y="251"/>
                  </a:moveTo>
                  <a:lnTo>
                    <a:pt x="8175" y="0"/>
                  </a:lnTo>
                  <a:lnTo>
                    <a:pt x="8286" y="391"/>
                  </a:lnTo>
                  <a:lnTo>
                    <a:pt x="84" y="39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5" name="Google Shape;2085;p42"/>
            <p:cNvSpPr/>
            <p:nvPr/>
          </p:nvSpPr>
          <p:spPr>
            <a:xfrm>
              <a:off x="1829500" y="664275"/>
              <a:ext cx="25125" cy="24425"/>
            </a:xfrm>
            <a:custGeom>
              <a:avLst/>
              <a:gdLst/>
              <a:ahLst/>
              <a:cxnLst/>
              <a:rect l="l" t="t" r="r" b="b"/>
              <a:pathLst>
                <a:path w="1005" h="977" extrusionOk="0">
                  <a:moveTo>
                    <a:pt x="28" y="614"/>
                  </a:moveTo>
                  <a:lnTo>
                    <a:pt x="670" y="0"/>
                  </a:lnTo>
                  <a:lnTo>
                    <a:pt x="1005" y="363"/>
                  </a:lnTo>
                  <a:lnTo>
                    <a:pt x="335" y="949"/>
                  </a:lnTo>
                  <a:cubicBezTo>
                    <a:pt x="307" y="977"/>
                    <a:pt x="280" y="977"/>
                    <a:pt x="252" y="949"/>
                  </a:cubicBezTo>
                  <a:lnTo>
                    <a:pt x="28" y="698"/>
                  </a:lnTo>
                  <a:cubicBezTo>
                    <a:pt x="1" y="670"/>
                    <a:pt x="1"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6" name="Google Shape;2086;p42"/>
            <p:cNvSpPr/>
            <p:nvPr/>
          </p:nvSpPr>
          <p:spPr>
            <a:xfrm>
              <a:off x="1829500" y="664275"/>
              <a:ext cx="18850" cy="18150"/>
            </a:xfrm>
            <a:custGeom>
              <a:avLst/>
              <a:gdLst/>
              <a:ahLst/>
              <a:cxnLst/>
              <a:rect l="l" t="t" r="r" b="b"/>
              <a:pathLst>
                <a:path w="754" h="726" extrusionOk="0">
                  <a:moveTo>
                    <a:pt x="28" y="614"/>
                  </a:moveTo>
                  <a:lnTo>
                    <a:pt x="670" y="0"/>
                  </a:lnTo>
                  <a:lnTo>
                    <a:pt x="754" y="84"/>
                  </a:lnTo>
                  <a:lnTo>
                    <a:pt x="56" y="726"/>
                  </a:lnTo>
                  <a:lnTo>
                    <a:pt x="28" y="698"/>
                  </a:lnTo>
                  <a:cubicBezTo>
                    <a:pt x="1" y="670"/>
                    <a:pt x="1"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7" name="Google Shape;2087;p42"/>
            <p:cNvSpPr/>
            <p:nvPr/>
          </p:nvSpPr>
          <p:spPr>
            <a:xfrm>
              <a:off x="1834375" y="670550"/>
              <a:ext cx="20250" cy="18150"/>
            </a:xfrm>
            <a:custGeom>
              <a:avLst/>
              <a:gdLst/>
              <a:ahLst/>
              <a:cxnLst/>
              <a:rect l="l" t="t" r="r" b="b"/>
              <a:pathLst>
                <a:path w="810" h="726" extrusionOk="0">
                  <a:moveTo>
                    <a:pt x="698" y="0"/>
                  </a:moveTo>
                  <a:lnTo>
                    <a:pt x="810" y="112"/>
                  </a:lnTo>
                  <a:lnTo>
                    <a:pt x="140" y="698"/>
                  </a:lnTo>
                  <a:cubicBezTo>
                    <a:pt x="112" y="726"/>
                    <a:pt x="85" y="726"/>
                    <a:pt x="57"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8" name="Google Shape;2088;p42"/>
            <p:cNvSpPr/>
            <p:nvPr/>
          </p:nvSpPr>
          <p:spPr>
            <a:xfrm>
              <a:off x="1846250" y="660775"/>
              <a:ext cx="12575" cy="13275"/>
            </a:xfrm>
            <a:custGeom>
              <a:avLst/>
              <a:gdLst/>
              <a:ahLst/>
              <a:cxnLst/>
              <a:rect l="l" t="t" r="r" b="b"/>
              <a:pathLst>
                <a:path w="503" h="531" extrusionOk="0">
                  <a:moveTo>
                    <a:pt x="0" y="85"/>
                  </a:moveTo>
                  <a:lnTo>
                    <a:pt x="112" y="1"/>
                  </a:lnTo>
                  <a:cubicBezTo>
                    <a:pt x="112" y="1"/>
                    <a:pt x="140" y="1"/>
                    <a:pt x="140" y="1"/>
                  </a:cubicBezTo>
                  <a:lnTo>
                    <a:pt x="474" y="391"/>
                  </a:lnTo>
                  <a:cubicBezTo>
                    <a:pt x="502" y="391"/>
                    <a:pt x="502" y="419"/>
                    <a:pt x="474" y="419"/>
                  </a:cubicBezTo>
                  <a:lnTo>
                    <a:pt x="391" y="503"/>
                  </a:lnTo>
                  <a:cubicBezTo>
                    <a:pt x="363" y="531"/>
                    <a:pt x="335" y="531"/>
                    <a:pt x="335" y="503"/>
                  </a:cubicBezTo>
                  <a:lnTo>
                    <a:pt x="0" y="140"/>
                  </a:lnTo>
                  <a:cubicBezTo>
                    <a:pt x="0" y="140"/>
                    <a:pt x="0" y="112"/>
                    <a:pt x="0"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9" name="Google Shape;2089;p42"/>
            <p:cNvSpPr/>
            <p:nvPr/>
          </p:nvSpPr>
          <p:spPr>
            <a:xfrm>
              <a:off x="1846250" y="660775"/>
              <a:ext cx="4900" cy="4925"/>
            </a:xfrm>
            <a:custGeom>
              <a:avLst/>
              <a:gdLst/>
              <a:ahLst/>
              <a:cxnLst/>
              <a:rect l="l" t="t" r="r" b="b"/>
              <a:pathLst>
                <a:path w="196" h="197" extrusionOk="0">
                  <a:moveTo>
                    <a:pt x="0" y="85"/>
                  </a:moveTo>
                  <a:lnTo>
                    <a:pt x="112" y="1"/>
                  </a:lnTo>
                  <a:cubicBezTo>
                    <a:pt x="112" y="1"/>
                    <a:pt x="140" y="1"/>
                    <a:pt x="140" y="1"/>
                  </a:cubicBezTo>
                  <a:lnTo>
                    <a:pt x="195" y="57"/>
                  </a:lnTo>
                  <a:lnTo>
                    <a:pt x="56" y="168"/>
                  </a:lnTo>
                  <a:cubicBezTo>
                    <a:pt x="56" y="196"/>
                    <a:pt x="56" y="196"/>
                    <a:pt x="56" y="196"/>
                  </a:cubicBezTo>
                  <a:lnTo>
                    <a:pt x="0" y="140"/>
                  </a:lnTo>
                  <a:cubicBezTo>
                    <a:pt x="0" y="140"/>
                    <a:pt x="0" y="112"/>
                    <a:pt x="0"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0" name="Google Shape;2090;p42"/>
            <p:cNvSpPr/>
            <p:nvPr/>
          </p:nvSpPr>
          <p:spPr>
            <a:xfrm>
              <a:off x="1853225" y="668450"/>
              <a:ext cx="5600" cy="5600"/>
            </a:xfrm>
            <a:custGeom>
              <a:avLst/>
              <a:gdLst/>
              <a:ahLst/>
              <a:cxnLst/>
              <a:rect l="l" t="t" r="r" b="b"/>
              <a:pathLst>
                <a:path w="224" h="224" extrusionOk="0">
                  <a:moveTo>
                    <a:pt x="140" y="1"/>
                  </a:moveTo>
                  <a:lnTo>
                    <a:pt x="195" y="84"/>
                  </a:lnTo>
                  <a:cubicBezTo>
                    <a:pt x="223" y="84"/>
                    <a:pt x="223" y="112"/>
                    <a:pt x="195" y="112"/>
                  </a:cubicBezTo>
                  <a:lnTo>
                    <a:pt x="112" y="196"/>
                  </a:lnTo>
                  <a:cubicBezTo>
                    <a:pt x="84" y="224"/>
                    <a:pt x="56" y="224"/>
                    <a:pt x="56" y="196"/>
                  </a:cubicBezTo>
                  <a:lnTo>
                    <a:pt x="0"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1" name="Google Shape;2091;p42"/>
            <p:cNvSpPr/>
            <p:nvPr/>
          </p:nvSpPr>
          <p:spPr>
            <a:xfrm>
              <a:off x="1834375" y="670550"/>
              <a:ext cx="20250" cy="18150"/>
            </a:xfrm>
            <a:custGeom>
              <a:avLst/>
              <a:gdLst/>
              <a:ahLst/>
              <a:cxnLst/>
              <a:rect l="l" t="t" r="r" b="b"/>
              <a:pathLst>
                <a:path w="810" h="726" extrusionOk="0">
                  <a:moveTo>
                    <a:pt x="698" y="0"/>
                  </a:moveTo>
                  <a:lnTo>
                    <a:pt x="810" y="112"/>
                  </a:lnTo>
                  <a:lnTo>
                    <a:pt x="140" y="698"/>
                  </a:lnTo>
                  <a:cubicBezTo>
                    <a:pt x="112" y="726"/>
                    <a:pt x="85" y="726"/>
                    <a:pt x="57"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2" name="Google Shape;2092;p42"/>
            <p:cNvSpPr/>
            <p:nvPr/>
          </p:nvSpPr>
          <p:spPr>
            <a:xfrm>
              <a:off x="1833000" y="671950"/>
              <a:ext cx="15350" cy="16050"/>
            </a:xfrm>
            <a:custGeom>
              <a:avLst/>
              <a:gdLst/>
              <a:ahLst/>
              <a:cxnLst/>
              <a:rect l="l" t="t" r="r" b="b"/>
              <a:pathLst>
                <a:path w="614" h="642" extrusionOk="0">
                  <a:moveTo>
                    <a:pt x="0" y="112"/>
                  </a:moveTo>
                  <a:lnTo>
                    <a:pt x="140" y="0"/>
                  </a:lnTo>
                  <a:cubicBezTo>
                    <a:pt x="140" y="0"/>
                    <a:pt x="167" y="0"/>
                    <a:pt x="167" y="0"/>
                  </a:cubicBezTo>
                  <a:lnTo>
                    <a:pt x="614" y="475"/>
                  </a:lnTo>
                  <a:lnTo>
                    <a:pt x="419" y="642"/>
                  </a:lnTo>
                  <a:lnTo>
                    <a:pt x="0" y="168"/>
                  </a:lnTo>
                  <a:cubicBezTo>
                    <a:pt x="0" y="168"/>
                    <a:pt x="0" y="140"/>
                    <a:pt x="0" y="140"/>
                  </a:cubicBezTo>
                  <a:cubicBezTo>
                    <a:pt x="0" y="140"/>
                    <a:pt x="0" y="140"/>
                    <a:pt x="0"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3" name="Google Shape;2093;p42"/>
            <p:cNvSpPr/>
            <p:nvPr/>
          </p:nvSpPr>
          <p:spPr>
            <a:xfrm>
              <a:off x="1837875" y="677525"/>
              <a:ext cx="2800" cy="2825"/>
            </a:xfrm>
            <a:custGeom>
              <a:avLst/>
              <a:gdLst/>
              <a:ahLst/>
              <a:cxnLst/>
              <a:rect l="l" t="t" r="r" b="b"/>
              <a:pathLst>
                <a:path w="112" h="113" extrusionOk="0">
                  <a:moveTo>
                    <a:pt x="56" y="112"/>
                  </a:moveTo>
                  <a:cubicBezTo>
                    <a:pt x="84" y="112"/>
                    <a:pt x="112" y="84"/>
                    <a:pt x="112" y="56"/>
                  </a:cubicBezTo>
                  <a:cubicBezTo>
                    <a:pt x="112" y="28"/>
                    <a:pt x="84" y="0"/>
                    <a:pt x="56" y="0"/>
                  </a:cubicBezTo>
                  <a:cubicBezTo>
                    <a:pt x="28" y="0"/>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4" name="Google Shape;2094;p42"/>
            <p:cNvSpPr/>
            <p:nvPr/>
          </p:nvSpPr>
          <p:spPr>
            <a:xfrm>
              <a:off x="1837875" y="676825"/>
              <a:ext cx="2800" cy="2825"/>
            </a:xfrm>
            <a:custGeom>
              <a:avLst/>
              <a:gdLst/>
              <a:ahLst/>
              <a:cxnLst/>
              <a:rect l="l" t="t" r="r" b="b"/>
              <a:pathLst>
                <a:path w="112" h="113" extrusionOk="0">
                  <a:moveTo>
                    <a:pt x="56" y="112"/>
                  </a:moveTo>
                  <a:cubicBezTo>
                    <a:pt x="84" y="112"/>
                    <a:pt x="112" y="84"/>
                    <a:pt x="112" y="56"/>
                  </a:cubicBezTo>
                  <a:cubicBezTo>
                    <a:pt x="112" y="28"/>
                    <a:pt x="84" y="1"/>
                    <a:pt x="56" y="1"/>
                  </a:cubicBezTo>
                  <a:cubicBezTo>
                    <a:pt x="28" y="1"/>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5" name="Google Shape;2095;p42"/>
            <p:cNvSpPr/>
            <p:nvPr/>
          </p:nvSpPr>
          <p:spPr>
            <a:xfrm>
              <a:off x="1839975" y="683800"/>
              <a:ext cx="8375" cy="11175"/>
            </a:xfrm>
            <a:custGeom>
              <a:avLst/>
              <a:gdLst/>
              <a:ahLst/>
              <a:cxnLst/>
              <a:rect l="l" t="t" r="r" b="b"/>
              <a:pathLst>
                <a:path w="335" h="447" extrusionOk="0">
                  <a:moveTo>
                    <a:pt x="0" y="447"/>
                  </a:moveTo>
                  <a:lnTo>
                    <a:pt x="335" y="447"/>
                  </a:lnTo>
                  <a:lnTo>
                    <a:pt x="335"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6" name="Google Shape;2096;p42"/>
            <p:cNvSpPr/>
            <p:nvPr/>
          </p:nvSpPr>
          <p:spPr>
            <a:xfrm>
              <a:off x="1858800" y="664275"/>
              <a:ext cx="25125" cy="24425"/>
            </a:xfrm>
            <a:custGeom>
              <a:avLst/>
              <a:gdLst/>
              <a:ahLst/>
              <a:cxnLst/>
              <a:rect l="l" t="t" r="r" b="b"/>
              <a:pathLst>
                <a:path w="1005" h="977" extrusionOk="0">
                  <a:moveTo>
                    <a:pt x="28" y="614"/>
                  </a:moveTo>
                  <a:lnTo>
                    <a:pt x="670" y="0"/>
                  </a:lnTo>
                  <a:lnTo>
                    <a:pt x="1005" y="363"/>
                  </a:lnTo>
                  <a:lnTo>
                    <a:pt x="335" y="949"/>
                  </a:lnTo>
                  <a:cubicBezTo>
                    <a:pt x="307" y="977"/>
                    <a:pt x="279" y="977"/>
                    <a:pt x="251" y="949"/>
                  </a:cubicBez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7" name="Google Shape;2097;p42"/>
            <p:cNvSpPr/>
            <p:nvPr/>
          </p:nvSpPr>
          <p:spPr>
            <a:xfrm>
              <a:off x="1858800" y="664275"/>
              <a:ext cx="18850" cy="18150"/>
            </a:xfrm>
            <a:custGeom>
              <a:avLst/>
              <a:gdLst/>
              <a:ahLst/>
              <a:cxnLst/>
              <a:rect l="l" t="t" r="r" b="b"/>
              <a:pathLst>
                <a:path w="754" h="726" extrusionOk="0">
                  <a:moveTo>
                    <a:pt x="28" y="614"/>
                  </a:moveTo>
                  <a:lnTo>
                    <a:pt x="670" y="0"/>
                  </a:lnTo>
                  <a:lnTo>
                    <a:pt x="754" y="84"/>
                  </a:lnTo>
                  <a:lnTo>
                    <a:pt x="56" y="726"/>
                  </a:ln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8" name="Google Shape;2098;p42"/>
            <p:cNvSpPr/>
            <p:nvPr/>
          </p:nvSpPr>
          <p:spPr>
            <a:xfrm>
              <a:off x="1863675" y="670550"/>
              <a:ext cx="20250" cy="18150"/>
            </a:xfrm>
            <a:custGeom>
              <a:avLst/>
              <a:gdLst/>
              <a:ahLst/>
              <a:cxnLst/>
              <a:rect l="l" t="t" r="r" b="b"/>
              <a:pathLst>
                <a:path w="810" h="726" extrusionOk="0">
                  <a:moveTo>
                    <a:pt x="698" y="0"/>
                  </a:moveTo>
                  <a:lnTo>
                    <a:pt x="810" y="112"/>
                  </a:lnTo>
                  <a:lnTo>
                    <a:pt x="140" y="698"/>
                  </a:lnTo>
                  <a:cubicBezTo>
                    <a:pt x="112" y="726"/>
                    <a:pt x="84" y="726"/>
                    <a:pt x="56"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9" name="Google Shape;2099;p42"/>
            <p:cNvSpPr/>
            <p:nvPr/>
          </p:nvSpPr>
          <p:spPr>
            <a:xfrm>
              <a:off x="1875525" y="660775"/>
              <a:ext cx="12600" cy="13275"/>
            </a:xfrm>
            <a:custGeom>
              <a:avLst/>
              <a:gdLst/>
              <a:ahLst/>
              <a:cxnLst/>
              <a:rect l="l" t="t" r="r" b="b"/>
              <a:pathLst>
                <a:path w="504" h="531" extrusionOk="0">
                  <a:moveTo>
                    <a:pt x="1" y="85"/>
                  </a:moveTo>
                  <a:lnTo>
                    <a:pt x="112" y="1"/>
                  </a:lnTo>
                  <a:cubicBezTo>
                    <a:pt x="112" y="1"/>
                    <a:pt x="140" y="1"/>
                    <a:pt x="140" y="1"/>
                  </a:cubicBezTo>
                  <a:lnTo>
                    <a:pt x="475" y="391"/>
                  </a:lnTo>
                  <a:cubicBezTo>
                    <a:pt x="503" y="391"/>
                    <a:pt x="503" y="419"/>
                    <a:pt x="475" y="419"/>
                  </a:cubicBezTo>
                  <a:lnTo>
                    <a:pt x="391" y="503"/>
                  </a:lnTo>
                  <a:cubicBezTo>
                    <a:pt x="364" y="531"/>
                    <a:pt x="336" y="531"/>
                    <a:pt x="336" y="503"/>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0" name="Google Shape;2100;p42"/>
            <p:cNvSpPr/>
            <p:nvPr/>
          </p:nvSpPr>
          <p:spPr>
            <a:xfrm>
              <a:off x="1875525" y="660775"/>
              <a:ext cx="4925" cy="4925"/>
            </a:xfrm>
            <a:custGeom>
              <a:avLst/>
              <a:gdLst/>
              <a:ahLst/>
              <a:cxnLst/>
              <a:rect l="l" t="t" r="r" b="b"/>
              <a:pathLst>
                <a:path w="197" h="197" extrusionOk="0">
                  <a:moveTo>
                    <a:pt x="1" y="85"/>
                  </a:moveTo>
                  <a:lnTo>
                    <a:pt x="112" y="1"/>
                  </a:lnTo>
                  <a:cubicBezTo>
                    <a:pt x="112" y="1"/>
                    <a:pt x="140" y="1"/>
                    <a:pt x="140" y="1"/>
                  </a:cubicBezTo>
                  <a:lnTo>
                    <a:pt x="196" y="57"/>
                  </a:lnTo>
                  <a:lnTo>
                    <a:pt x="57" y="168"/>
                  </a:lnTo>
                  <a:cubicBezTo>
                    <a:pt x="57" y="196"/>
                    <a:pt x="57" y="196"/>
                    <a:pt x="57" y="196"/>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1" name="Google Shape;2101;p42"/>
            <p:cNvSpPr/>
            <p:nvPr/>
          </p:nvSpPr>
          <p:spPr>
            <a:xfrm>
              <a:off x="1882500" y="668450"/>
              <a:ext cx="5625" cy="5600"/>
            </a:xfrm>
            <a:custGeom>
              <a:avLst/>
              <a:gdLst/>
              <a:ahLst/>
              <a:cxnLst/>
              <a:rect l="l" t="t" r="r" b="b"/>
              <a:pathLst>
                <a:path w="225" h="224" extrusionOk="0">
                  <a:moveTo>
                    <a:pt x="140" y="1"/>
                  </a:moveTo>
                  <a:lnTo>
                    <a:pt x="196" y="84"/>
                  </a:lnTo>
                  <a:cubicBezTo>
                    <a:pt x="224" y="84"/>
                    <a:pt x="224" y="112"/>
                    <a:pt x="196" y="112"/>
                  </a:cubicBezTo>
                  <a:lnTo>
                    <a:pt x="112" y="196"/>
                  </a:lnTo>
                  <a:cubicBezTo>
                    <a:pt x="85" y="224"/>
                    <a:pt x="57" y="224"/>
                    <a:pt x="57" y="196"/>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2" name="Google Shape;2102;p42"/>
            <p:cNvSpPr/>
            <p:nvPr/>
          </p:nvSpPr>
          <p:spPr>
            <a:xfrm>
              <a:off x="1863675" y="670550"/>
              <a:ext cx="20250" cy="18150"/>
            </a:xfrm>
            <a:custGeom>
              <a:avLst/>
              <a:gdLst/>
              <a:ahLst/>
              <a:cxnLst/>
              <a:rect l="l" t="t" r="r" b="b"/>
              <a:pathLst>
                <a:path w="810" h="726" extrusionOk="0">
                  <a:moveTo>
                    <a:pt x="698" y="0"/>
                  </a:moveTo>
                  <a:lnTo>
                    <a:pt x="810" y="112"/>
                  </a:lnTo>
                  <a:lnTo>
                    <a:pt x="140" y="698"/>
                  </a:lnTo>
                  <a:cubicBezTo>
                    <a:pt x="112" y="726"/>
                    <a:pt x="84" y="726"/>
                    <a:pt x="56"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3" name="Google Shape;2103;p42"/>
            <p:cNvSpPr/>
            <p:nvPr/>
          </p:nvSpPr>
          <p:spPr>
            <a:xfrm>
              <a:off x="1862275" y="671950"/>
              <a:ext cx="15375" cy="16050"/>
            </a:xfrm>
            <a:custGeom>
              <a:avLst/>
              <a:gdLst/>
              <a:ahLst/>
              <a:cxnLst/>
              <a:rect l="l" t="t" r="r" b="b"/>
              <a:pathLst>
                <a:path w="615" h="642" extrusionOk="0">
                  <a:moveTo>
                    <a:pt x="1" y="112"/>
                  </a:moveTo>
                  <a:lnTo>
                    <a:pt x="140" y="0"/>
                  </a:lnTo>
                  <a:cubicBezTo>
                    <a:pt x="140" y="0"/>
                    <a:pt x="168" y="0"/>
                    <a:pt x="168" y="0"/>
                  </a:cubicBezTo>
                  <a:lnTo>
                    <a:pt x="615" y="475"/>
                  </a:lnTo>
                  <a:lnTo>
                    <a:pt x="419" y="642"/>
                  </a:lnTo>
                  <a:lnTo>
                    <a:pt x="1" y="168"/>
                  </a:lnTo>
                  <a:cubicBezTo>
                    <a:pt x="1" y="168"/>
                    <a:pt x="1" y="140"/>
                    <a:pt x="1" y="140"/>
                  </a:cubicBez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4" name="Google Shape;2104;p42"/>
            <p:cNvSpPr/>
            <p:nvPr/>
          </p:nvSpPr>
          <p:spPr>
            <a:xfrm>
              <a:off x="1867175" y="677525"/>
              <a:ext cx="2800" cy="2825"/>
            </a:xfrm>
            <a:custGeom>
              <a:avLst/>
              <a:gdLst/>
              <a:ahLst/>
              <a:cxnLst/>
              <a:rect l="l" t="t" r="r" b="b"/>
              <a:pathLst>
                <a:path w="112" h="113" extrusionOk="0">
                  <a:moveTo>
                    <a:pt x="56" y="112"/>
                  </a:moveTo>
                  <a:cubicBezTo>
                    <a:pt x="84" y="112"/>
                    <a:pt x="112" y="84"/>
                    <a:pt x="112" y="56"/>
                  </a:cubicBezTo>
                  <a:cubicBezTo>
                    <a:pt x="112" y="28"/>
                    <a:pt x="84" y="0"/>
                    <a:pt x="56" y="0"/>
                  </a:cubicBezTo>
                  <a:cubicBezTo>
                    <a:pt x="28" y="0"/>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5" name="Google Shape;2105;p42"/>
            <p:cNvSpPr/>
            <p:nvPr/>
          </p:nvSpPr>
          <p:spPr>
            <a:xfrm>
              <a:off x="1867175" y="676825"/>
              <a:ext cx="2800" cy="2825"/>
            </a:xfrm>
            <a:custGeom>
              <a:avLst/>
              <a:gdLst/>
              <a:ahLst/>
              <a:cxnLst/>
              <a:rect l="l" t="t" r="r" b="b"/>
              <a:pathLst>
                <a:path w="112" h="113" extrusionOk="0">
                  <a:moveTo>
                    <a:pt x="56" y="112"/>
                  </a:moveTo>
                  <a:cubicBezTo>
                    <a:pt x="84" y="112"/>
                    <a:pt x="112" y="84"/>
                    <a:pt x="112" y="56"/>
                  </a:cubicBezTo>
                  <a:cubicBezTo>
                    <a:pt x="112" y="28"/>
                    <a:pt x="84" y="1"/>
                    <a:pt x="56" y="1"/>
                  </a:cubicBezTo>
                  <a:cubicBezTo>
                    <a:pt x="28" y="1"/>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6" name="Google Shape;2106;p42"/>
            <p:cNvSpPr/>
            <p:nvPr/>
          </p:nvSpPr>
          <p:spPr>
            <a:xfrm>
              <a:off x="1869250" y="683800"/>
              <a:ext cx="8400" cy="11175"/>
            </a:xfrm>
            <a:custGeom>
              <a:avLst/>
              <a:gdLst/>
              <a:ahLst/>
              <a:cxnLst/>
              <a:rect l="l" t="t" r="r" b="b"/>
              <a:pathLst>
                <a:path w="336" h="447" extrusionOk="0">
                  <a:moveTo>
                    <a:pt x="1" y="447"/>
                  </a:moveTo>
                  <a:lnTo>
                    <a:pt x="336" y="447"/>
                  </a:lnTo>
                  <a:lnTo>
                    <a:pt x="336"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7" name="Google Shape;2107;p42"/>
            <p:cNvSpPr/>
            <p:nvPr/>
          </p:nvSpPr>
          <p:spPr>
            <a:xfrm>
              <a:off x="1888100" y="664275"/>
              <a:ext cx="25125" cy="24425"/>
            </a:xfrm>
            <a:custGeom>
              <a:avLst/>
              <a:gdLst/>
              <a:ahLst/>
              <a:cxnLst/>
              <a:rect l="l" t="t" r="r" b="b"/>
              <a:pathLst>
                <a:path w="1005" h="977" extrusionOk="0">
                  <a:moveTo>
                    <a:pt x="28" y="614"/>
                  </a:moveTo>
                  <a:lnTo>
                    <a:pt x="670" y="0"/>
                  </a:lnTo>
                  <a:lnTo>
                    <a:pt x="1004" y="363"/>
                  </a:lnTo>
                  <a:lnTo>
                    <a:pt x="335" y="949"/>
                  </a:lnTo>
                  <a:cubicBezTo>
                    <a:pt x="307" y="977"/>
                    <a:pt x="279" y="977"/>
                    <a:pt x="251" y="949"/>
                  </a:cubicBez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8" name="Google Shape;2108;p42"/>
            <p:cNvSpPr/>
            <p:nvPr/>
          </p:nvSpPr>
          <p:spPr>
            <a:xfrm>
              <a:off x="1888100" y="664275"/>
              <a:ext cx="18850" cy="18150"/>
            </a:xfrm>
            <a:custGeom>
              <a:avLst/>
              <a:gdLst/>
              <a:ahLst/>
              <a:cxnLst/>
              <a:rect l="l" t="t" r="r" b="b"/>
              <a:pathLst>
                <a:path w="754" h="726" extrusionOk="0">
                  <a:moveTo>
                    <a:pt x="28" y="614"/>
                  </a:moveTo>
                  <a:lnTo>
                    <a:pt x="670" y="0"/>
                  </a:lnTo>
                  <a:lnTo>
                    <a:pt x="753" y="84"/>
                  </a:lnTo>
                  <a:lnTo>
                    <a:pt x="56" y="726"/>
                  </a:ln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9" name="Google Shape;2109;p42"/>
            <p:cNvSpPr/>
            <p:nvPr/>
          </p:nvSpPr>
          <p:spPr>
            <a:xfrm>
              <a:off x="1892975" y="670550"/>
              <a:ext cx="20250" cy="18150"/>
            </a:xfrm>
            <a:custGeom>
              <a:avLst/>
              <a:gdLst/>
              <a:ahLst/>
              <a:cxnLst/>
              <a:rect l="l" t="t" r="r" b="b"/>
              <a:pathLst>
                <a:path w="810" h="726" extrusionOk="0">
                  <a:moveTo>
                    <a:pt x="698" y="0"/>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0" name="Google Shape;2110;p42"/>
            <p:cNvSpPr/>
            <p:nvPr/>
          </p:nvSpPr>
          <p:spPr>
            <a:xfrm>
              <a:off x="1904825" y="660775"/>
              <a:ext cx="12575" cy="13275"/>
            </a:xfrm>
            <a:custGeom>
              <a:avLst/>
              <a:gdLst/>
              <a:ahLst/>
              <a:cxnLst/>
              <a:rect l="l" t="t" r="r" b="b"/>
              <a:pathLst>
                <a:path w="503" h="531" extrusionOk="0">
                  <a:moveTo>
                    <a:pt x="1" y="85"/>
                  </a:moveTo>
                  <a:lnTo>
                    <a:pt x="112" y="1"/>
                  </a:lnTo>
                  <a:cubicBezTo>
                    <a:pt x="112" y="1"/>
                    <a:pt x="140" y="1"/>
                    <a:pt x="140" y="1"/>
                  </a:cubicBezTo>
                  <a:lnTo>
                    <a:pt x="475" y="391"/>
                  </a:lnTo>
                  <a:cubicBezTo>
                    <a:pt x="503" y="391"/>
                    <a:pt x="503" y="419"/>
                    <a:pt x="475" y="419"/>
                  </a:cubicBezTo>
                  <a:lnTo>
                    <a:pt x="391" y="503"/>
                  </a:lnTo>
                  <a:cubicBezTo>
                    <a:pt x="363" y="531"/>
                    <a:pt x="335" y="531"/>
                    <a:pt x="335" y="503"/>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1" name="Google Shape;2111;p42"/>
            <p:cNvSpPr/>
            <p:nvPr/>
          </p:nvSpPr>
          <p:spPr>
            <a:xfrm>
              <a:off x="1904825" y="660775"/>
              <a:ext cx="4900" cy="4925"/>
            </a:xfrm>
            <a:custGeom>
              <a:avLst/>
              <a:gdLst/>
              <a:ahLst/>
              <a:cxnLst/>
              <a:rect l="l" t="t" r="r" b="b"/>
              <a:pathLst>
                <a:path w="196" h="197" extrusionOk="0">
                  <a:moveTo>
                    <a:pt x="1" y="85"/>
                  </a:moveTo>
                  <a:lnTo>
                    <a:pt x="112" y="1"/>
                  </a:lnTo>
                  <a:cubicBezTo>
                    <a:pt x="112" y="1"/>
                    <a:pt x="140" y="1"/>
                    <a:pt x="140" y="1"/>
                  </a:cubicBezTo>
                  <a:lnTo>
                    <a:pt x="196" y="57"/>
                  </a:lnTo>
                  <a:lnTo>
                    <a:pt x="56" y="168"/>
                  </a:lnTo>
                  <a:cubicBezTo>
                    <a:pt x="56" y="196"/>
                    <a:pt x="56" y="196"/>
                    <a:pt x="56" y="196"/>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2" name="Google Shape;2112;p42"/>
            <p:cNvSpPr/>
            <p:nvPr/>
          </p:nvSpPr>
          <p:spPr>
            <a:xfrm>
              <a:off x="1911800" y="668450"/>
              <a:ext cx="5600" cy="5600"/>
            </a:xfrm>
            <a:custGeom>
              <a:avLst/>
              <a:gdLst/>
              <a:ahLst/>
              <a:cxnLst/>
              <a:rect l="l" t="t" r="r" b="b"/>
              <a:pathLst>
                <a:path w="224" h="224" extrusionOk="0">
                  <a:moveTo>
                    <a:pt x="140" y="1"/>
                  </a:moveTo>
                  <a:lnTo>
                    <a:pt x="196" y="84"/>
                  </a:lnTo>
                  <a:cubicBezTo>
                    <a:pt x="224" y="84"/>
                    <a:pt x="224" y="112"/>
                    <a:pt x="196" y="112"/>
                  </a:cubicBezTo>
                  <a:lnTo>
                    <a:pt x="112" y="196"/>
                  </a:lnTo>
                  <a:cubicBezTo>
                    <a:pt x="84" y="224"/>
                    <a:pt x="56" y="224"/>
                    <a:pt x="56" y="196"/>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3" name="Google Shape;2113;p42"/>
            <p:cNvSpPr/>
            <p:nvPr/>
          </p:nvSpPr>
          <p:spPr>
            <a:xfrm>
              <a:off x="1892975" y="670550"/>
              <a:ext cx="20250" cy="18150"/>
            </a:xfrm>
            <a:custGeom>
              <a:avLst/>
              <a:gdLst/>
              <a:ahLst/>
              <a:cxnLst/>
              <a:rect l="l" t="t" r="r" b="b"/>
              <a:pathLst>
                <a:path w="810" h="726" extrusionOk="0">
                  <a:moveTo>
                    <a:pt x="698" y="0"/>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4" name="Google Shape;2114;p42"/>
            <p:cNvSpPr/>
            <p:nvPr/>
          </p:nvSpPr>
          <p:spPr>
            <a:xfrm>
              <a:off x="1891575" y="671950"/>
              <a:ext cx="15375" cy="16050"/>
            </a:xfrm>
            <a:custGeom>
              <a:avLst/>
              <a:gdLst/>
              <a:ahLst/>
              <a:cxnLst/>
              <a:rect l="l" t="t" r="r" b="b"/>
              <a:pathLst>
                <a:path w="615" h="642" extrusionOk="0">
                  <a:moveTo>
                    <a:pt x="1" y="112"/>
                  </a:moveTo>
                  <a:lnTo>
                    <a:pt x="140" y="0"/>
                  </a:lnTo>
                  <a:cubicBezTo>
                    <a:pt x="140" y="0"/>
                    <a:pt x="168" y="0"/>
                    <a:pt x="168" y="0"/>
                  </a:cubicBezTo>
                  <a:lnTo>
                    <a:pt x="614" y="475"/>
                  </a:lnTo>
                  <a:lnTo>
                    <a:pt x="419" y="642"/>
                  </a:lnTo>
                  <a:lnTo>
                    <a:pt x="1" y="168"/>
                  </a:lnTo>
                  <a:cubicBezTo>
                    <a:pt x="1" y="168"/>
                    <a:pt x="1" y="140"/>
                    <a:pt x="1" y="140"/>
                  </a:cubicBez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5" name="Google Shape;2115;p42"/>
            <p:cNvSpPr/>
            <p:nvPr/>
          </p:nvSpPr>
          <p:spPr>
            <a:xfrm>
              <a:off x="1896450" y="677525"/>
              <a:ext cx="2825" cy="2825"/>
            </a:xfrm>
            <a:custGeom>
              <a:avLst/>
              <a:gdLst/>
              <a:ahLst/>
              <a:cxnLst/>
              <a:rect l="l" t="t" r="r" b="b"/>
              <a:pathLst>
                <a:path w="113" h="113" extrusionOk="0">
                  <a:moveTo>
                    <a:pt x="57" y="112"/>
                  </a:moveTo>
                  <a:cubicBezTo>
                    <a:pt x="85" y="112"/>
                    <a:pt x="112" y="84"/>
                    <a:pt x="112" y="56"/>
                  </a:cubicBezTo>
                  <a:cubicBezTo>
                    <a:pt x="112" y="28"/>
                    <a:pt x="85" y="0"/>
                    <a:pt x="57" y="0"/>
                  </a:cubicBezTo>
                  <a:cubicBezTo>
                    <a:pt x="29" y="0"/>
                    <a:pt x="1" y="28"/>
                    <a:pt x="1" y="56"/>
                  </a:cubicBezTo>
                  <a:cubicBezTo>
                    <a:pt x="1" y="84"/>
                    <a:pt x="29" y="112"/>
                    <a:pt x="57"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6" name="Google Shape;2116;p42"/>
            <p:cNvSpPr/>
            <p:nvPr/>
          </p:nvSpPr>
          <p:spPr>
            <a:xfrm>
              <a:off x="1896450" y="676825"/>
              <a:ext cx="2825" cy="2825"/>
            </a:xfrm>
            <a:custGeom>
              <a:avLst/>
              <a:gdLst/>
              <a:ahLst/>
              <a:cxnLst/>
              <a:rect l="l" t="t" r="r" b="b"/>
              <a:pathLst>
                <a:path w="113" h="113" extrusionOk="0">
                  <a:moveTo>
                    <a:pt x="57" y="112"/>
                  </a:moveTo>
                  <a:cubicBezTo>
                    <a:pt x="85" y="112"/>
                    <a:pt x="112" y="84"/>
                    <a:pt x="112" y="56"/>
                  </a:cubicBezTo>
                  <a:cubicBezTo>
                    <a:pt x="112" y="28"/>
                    <a:pt x="85" y="1"/>
                    <a:pt x="57" y="1"/>
                  </a:cubicBezTo>
                  <a:cubicBezTo>
                    <a:pt x="29" y="1"/>
                    <a:pt x="1" y="28"/>
                    <a:pt x="1" y="56"/>
                  </a:cubicBezTo>
                  <a:cubicBezTo>
                    <a:pt x="1" y="84"/>
                    <a:pt x="29" y="112"/>
                    <a:pt x="57"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7" name="Google Shape;2117;p42"/>
            <p:cNvSpPr/>
            <p:nvPr/>
          </p:nvSpPr>
          <p:spPr>
            <a:xfrm>
              <a:off x="1898550" y="683800"/>
              <a:ext cx="8400" cy="11175"/>
            </a:xfrm>
            <a:custGeom>
              <a:avLst/>
              <a:gdLst/>
              <a:ahLst/>
              <a:cxnLst/>
              <a:rect l="l" t="t" r="r" b="b"/>
              <a:pathLst>
                <a:path w="336" h="447" extrusionOk="0">
                  <a:moveTo>
                    <a:pt x="1" y="447"/>
                  </a:moveTo>
                  <a:lnTo>
                    <a:pt x="335" y="447"/>
                  </a:lnTo>
                  <a:lnTo>
                    <a:pt x="335"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8" name="Google Shape;2118;p42"/>
            <p:cNvSpPr/>
            <p:nvPr/>
          </p:nvSpPr>
          <p:spPr>
            <a:xfrm>
              <a:off x="1917375" y="664275"/>
              <a:ext cx="25150" cy="24425"/>
            </a:xfrm>
            <a:custGeom>
              <a:avLst/>
              <a:gdLst/>
              <a:ahLst/>
              <a:cxnLst/>
              <a:rect l="l" t="t" r="r" b="b"/>
              <a:pathLst>
                <a:path w="1006" h="977" extrusionOk="0">
                  <a:moveTo>
                    <a:pt x="29" y="614"/>
                  </a:moveTo>
                  <a:lnTo>
                    <a:pt x="670" y="0"/>
                  </a:lnTo>
                  <a:lnTo>
                    <a:pt x="1005" y="363"/>
                  </a:lnTo>
                  <a:lnTo>
                    <a:pt x="336" y="949"/>
                  </a:lnTo>
                  <a:cubicBezTo>
                    <a:pt x="308" y="977"/>
                    <a:pt x="280" y="977"/>
                    <a:pt x="252" y="949"/>
                  </a:cubicBezTo>
                  <a:lnTo>
                    <a:pt x="29" y="698"/>
                  </a:lnTo>
                  <a:cubicBezTo>
                    <a:pt x="1" y="670"/>
                    <a:pt x="1" y="642"/>
                    <a:pt x="29"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9" name="Google Shape;2119;p42"/>
            <p:cNvSpPr/>
            <p:nvPr/>
          </p:nvSpPr>
          <p:spPr>
            <a:xfrm>
              <a:off x="1917375" y="664275"/>
              <a:ext cx="18875" cy="18150"/>
            </a:xfrm>
            <a:custGeom>
              <a:avLst/>
              <a:gdLst/>
              <a:ahLst/>
              <a:cxnLst/>
              <a:rect l="l" t="t" r="r" b="b"/>
              <a:pathLst>
                <a:path w="755" h="726" extrusionOk="0">
                  <a:moveTo>
                    <a:pt x="29" y="614"/>
                  </a:moveTo>
                  <a:lnTo>
                    <a:pt x="670" y="0"/>
                  </a:lnTo>
                  <a:lnTo>
                    <a:pt x="754" y="84"/>
                  </a:lnTo>
                  <a:lnTo>
                    <a:pt x="57" y="726"/>
                  </a:lnTo>
                  <a:lnTo>
                    <a:pt x="29" y="698"/>
                  </a:lnTo>
                  <a:cubicBezTo>
                    <a:pt x="1" y="670"/>
                    <a:pt x="1" y="642"/>
                    <a:pt x="29"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0" name="Google Shape;2120;p42"/>
            <p:cNvSpPr/>
            <p:nvPr/>
          </p:nvSpPr>
          <p:spPr>
            <a:xfrm>
              <a:off x="1922275" y="670550"/>
              <a:ext cx="20250" cy="18150"/>
            </a:xfrm>
            <a:custGeom>
              <a:avLst/>
              <a:gdLst/>
              <a:ahLst/>
              <a:cxnLst/>
              <a:rect l="l" t="t" r="r" b="b"/>
              <a:pathLst>
                <a:path w="810" h="726" extrusionOk="0">
                  <a:moveTo>
                    <a:pt x="698" y="0"/>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1" name="Google Shape;2121;p42"/>
            <p:cNvSpPr/>
            <p:nvPr/>
          </p:nvSpPr>
          <p:spPr>
            <a:xfrm>
              <a:off x="1934125" y="660775"/>
              <a:ext cx="12575" cy="13275"/>
            </a:xfrm>
            <a:custGeom>
              <a:avLst/>
              <a:gdLst/>
              <a:ahLst/>
              <a:cxnLst/>
              <a:rect l="l" t="t" r="r" b="b"/>
              <a:pathLst>
                <a:path w="503" h="531" extrusionOk="0">
                  <a:moveTo>
                    <a:pt x="0" y="85"/>
                  </a:moveTo>
                  <a:lnTo>
                    <a:pt x="112" y="1"/>
                  </a:lnTo>
                  <a:cubicBezTo>
                    <a:pt x="112" y="1"/>
                    <a:pt x="140" y="1"/>
                    <a:pt x="140" y="1"/>
                  </a:cubicBezTo>
                  <a:lnTo>
                    <a:pt x="475" y="391"/>
                  </a:lnTo>
                  <a:cubicBezTo>
                    <a:pt x="503" y="391"/>
                    <a:pt x="503" y="419"/>
                    <a:pt x="475" y="419"/>
                  </a:cubicBezTo>
                  <a:lnTo>
                    <a:pt x="391" y="503"/>
                  </a:lnTo>
                  <a:cubicBezTo>
                    <a:pt x="363" y="531"/>
                    <a:pt x="335" y="531"/>
                    <a:pt x="335" y="503"/>
                  </a:cubicBezTo>
                  <a:lnTo>
                    <a:pt x="0" y="140"/>
                  </a:lnTo>
                  <a:cubicBezTo>
                    <a:pt x="0" y="140"/>
                    <a:pt x="0" y="112"/>
                    <a:pt x="0"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2" name="Google Shape;2122;p42"/>
            <p:cNvSpPr/>
            <p:nvPr/>
          </p:nvSpPr>
          <p:spPr>
            <a:xfrm>
              <a:off x="1934125" y="660775"/>
              <a:ext cx="4900" cy="4925"/>
            </a:xfrm>
            <a:custGeom>
              <a:avLst/>
              <a:gdLst/>
              <a:ahLst/>
              <a:cxnLst/>
              <a:rect l="l" t="t" r="r" b="b"/>
              <a:pathLst>
                <a:path w="196" h="197" extrusionOk="0">
                  <a:moveTo>
                    <a:pt x="0" y="85"/>
                  </a:moveTo>
                  <a:lnTo>
                    <a:pt x="112" y="1"/>
                  </a:lnTo>
                  <a:cubicBezTo>
                    <a:pt x="112" y="1"/>
                    <a:pt x="140" y="1"/>
                    <a:pt x="140" y="1"/>
                  </a:cubicBezTo>
                  <a:lnTo>
                    <a:pt x="196" y="57"/>
                  </a:lnTo>
                  <a:lnTo>
                    <a:pt x="56" y="168"/>
                  </a:lnTo>
                  <a:cubicBezTo>
                    <a:pt x="56" y="196"/>
                    <a:pt x="56" y="196"/>
                    <a:pt x="56" y="196"/>
                  </a:cubicBezTo>
                  <a:lnTo>
                    <a:pt x="0" y="140"/>
                  </a:lnTo>
                  <a:cubicBezTo>
                    <a:pt x="0" y="140"/>
                    <a:pt x="0" y="112"/>
                    <a:pt x="0"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3" name="Google Shape;2123;p42"/>
            <p:cNvSpPr/>
            <p:nvPr/>
          </p:nvSpPr>
          <p:spPr>
            <a:xfrm>
              <a:off x="1941100" y="668450"/>
              <a:ext cx="5600" cy="5600"/>
            </a:xfrm>
            <a:custGeom>
              <a:avLst/>
              <a:gdLst/>
              <a:ahLst/>
              <a:cxnLst/>
              <a:rect l="l" t="t" r="r" b="b"/>
              <a:pathLst>
                <a:path w="224" h="224" extrusionOk="0">
                  <a:moveTo>
                    <a:pt x="140" y="1"/>
                  </a:moveTo>
                  <a:lnTo>
                    <a:pt x="196" y="84"/>
                  </a:lnTo>
                  <a:cubicBezTo>
                    <a:pt x="224" y="84"/>
                    <a:pt x="224" y="112"/>
                    <a:pt x="196" y="112"/>
                  </a:cubicBezTo>
                  <a:lnTo>
                    <a:pt x="112" y="196"/>
                  </a:lnTo>
                  <a:cubicBezTo>
                    <a:pt x="84" y="224"/>
                    <a:pt x="56" y="224"/>
                    <a:pt x="56" y="196"/>
                  </a:cubicBezTo>
                  <a:lnTo>
                    <a:pt x="0"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4" name="Google Shape;2124;p42"/>
            <p:cNvSpPr/>
            <p:nvPr/>
          </p:nvSpPr>
          <p:spPr>
            <a:xfrm>
              <a:off x="1922275" y="670550"/>
              <a:ext cx="20250" cy="18150"/>
            </a:xfrm>
            <a:custGeom>
              <a:avLst/>
              <a:gdLst/>
              <a:ahLst/>
              <a:cxnLst/>
              <a:rect l="l" t="t" r="r" b="b"/>
              <a:pathLst>
                <a:path w="810" h="726" extrusionOk="0">
                  <a:moveTo>
                    <a:pt x="698" y="0"/>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5" name="Google Shape;2125;p42"/>
            <p:cNvSpPr/>
            <p:nvPr/>
          </p:nvSpPr>
          <p:spPr>
            <a:xfrm>
              <a:off x="1920875" y="671950"/>
              <a:ext cx="15375" cy="16050"/>
            </a:xfrm>
            <a:custGeom>
              <a:avLst/>
              <a:gdLst/>
              <a:ahLst/>
              <a:cxnLst/>
              <a:rect l="l" t="t" r="r" b="b"/>
              <a:pathLst>
                <a:path w="615" h="642" extrusionOk="0">
                  <a:moveTo>
                    <a:pt x="0" y="112"/>
                  </a:moveTo>
                  <a:lnTo>
                    <a:pt x="140" y="0"/>
                  </a:lnTo>
                  <a:cubicBezTo>
                    <a:pt x="140" y="0"/>
                    <a:pt x="168" y="0"/>
                    <a:pt x="168" y="0"/>
                  </a:cubicBezTo>
                  <a:lnTo>
                    <a:pt x="614" y="475"/>
                  </a:lnTo>
                  <a:lnTo>
                    <a:pt x="419" y="642"/>
                  </a:lnTo>
                  <a:lnTo>
                    <a:pt x="0" y="168"/>
                  </a:lnTo>
                  <a:cubicBezTo>
                    <a:pt x="0" y="168"/>
                    <a:pt x="0" y="140"/>
                    <a:pt x="0" y="140"/>
                  </a:cubicBezTo>
                  <a:cubicBezTo>
                    <a:pt x="0" y="140"/>
                    <a:pt x="0" y="140"/>
                    <a:pt x="0"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6" name="Google Shape;2126;p42"/>
            <p:cNvSpPr/>
            <p:nvPr/>
          </p:nvSpPr>
          <p:spPr>
            <a:xfrm>
              <a:off x="1925750" y="677525"/>
              <a:ext cx="2825" cy="2825"/>
            </a:xfrm>
            <a:custGeom>
              <a:avLst/>
              <a:gdLst/>
              <a:ahLst/>
              <a:cxnLst/>
              <a:rect l="l" t="t" r="r" b="b"/>
              <a:pathLst>
                <a:path w="113" h="113" extrusionOk="0">
                  <a:moveTo>
                    <a:pt x="56" y="112"/>
                  </a:moveTo>
                  <a:cubicBezTo>
                    <a:pt x="84" y="112"/>
                    <a:pt x="112" y="84"/>
                    <a:pt x="112" y="56"/>
                  </a:cubicBezTo>
                  <a:cubicBezTo>
                    <a:pt x="112" y="28"/>
                    <a:pt x="84" y="0"/>
                    <a:pt x="56" y="0"/>
                  </a:cubicBezTo>
                  <a:cubicBezTo>
                    <a:pt x="29" y="0"/>
                    <a:pt x="1" y="28"/>
                    <a:pt x="1" y="56"/>
                  </a:cubicBezTo>
                  <a:cubicBezTo>
                    <a:pt x="1" y="84"/>
                    <a:pt x="29"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7" name="Google Shape;2127;p42"/>
            <p:cNvSpPr/>
            <p:nvPr/>
          </p:nvSpPr>
          <p:spPr>
            <a:xfrm>
              <a:off x="1925750" y="676825"/>
              <a:ext cx="2825" cy="2825"/>
            </a:xfrm>
            <a:custGeom>
              <a:avLst/>
              <a:gdLst/>
              <a:ahLst/>
              <a:cxnLst/>
              <a:rect l="l" t="t" r="r" b="b"/>
              <a:pathLst>
                <a:path w="113" h="113" extrusionOk="0">
                  <a:moveTo>
                    <a:pt x="56" y="112"/>
                  </a:moveTo>
                  <a:cubicBezTo>
                    <a:pt x="84" y="112"/>
                    <a:pt x="112" y="84"/>
                    <a:pt x="112" y="56"/>
                  </a:cubicBezTo>
                  <a:cubicBezTo>
                    <a:pt x="112" y="28"/>
                    <a:pt x="84" y="1"/>
                    <a:pt x="56" y="1"/>
                  </a:cubicBezTo>
                  <a:cubicBezTo>
                    <a:pt x="29" y="1"/>
                    <a:pt x="1" y="28"/>
                    <a:pt x="1" y="56"/>
                  </a:cubicBezTo>
                  <a:cubicBezTo>
                    <a:pt x="1" y="84"/>
                    <a:pt x="29"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8" name="Google Shape;2128;p42"/>
            <p:cNvSpPr/>
            <p:nvPr/>
          </p:nvSpPr>
          <p:spPr>
            <a:xfrm>
              <a:off x="1927850" y="683800"/>
              <a:ext cx="8400" cy="11175"/>
            </a:xfrm>
            <a:custGeom>
              <a:avLst/>
              <a:gdLst/>
              <a:ahLst/>
              <a:cxnLst/>
              <a:rect l="l" t="t" r="r" b="b"/>
              <a:pathLst>
                <a:path w="336" h="447" extrusionOk="0">
                  <a:moveTo>
                    <a:pt x="0" y="447"/>
                  </a:moveTo>
                  <a:lnTo>
                    <a:pt x="335" y="447"/>
                  </a:lnTo>
                  <a:lnTo>
                    <a:pt x="335"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9" name="Google Shape;2129;p42"/>
            <p:cNvSpPr/>
            <p:nvPr/>
          </p:nvSpPr>
          <p:spPr>
            <a:xfrm>
              <a:off x="1946675" y="664275"/>
              <a:ext cx="25125" cy="24425"/>
            </a:xfrm>
            <a:custGeom>
              <a:avLst/>
              <a:gdLst/>
              <a:ahLst/>
              <a:cxnLst/>
              <a:rect l="l" t="t" r="r" b="b"/>
              <a:pathLst>
                <a:path w="1005" h="977" extrusionOk="0">
                  <a:moveTo>
                    <a:pt x="29" y="614"/>
                  </a:moveTo>
                  <a:lnTo>
                    <a:pt x="698" y="0"/>
                  </a:lnTo>
                  <a:lnTo>
                    <a:pt x="1005" y="363"/>
                  </a:lnTo>
                  <a:lnTo>
                    <a:pt x="335" y="949"/>
                  </a:lnTo>
                  <a:cubicBezTo>
                    <a:pt x="307" y="977"/>
                    <a:pt x="280" y="977"/>
                    <a:pt x="252" y="949"/>
                  </a:cubicBezTo>
                  <a:lnTo>
                    <a:pt x="29" y="698"/>
                  </a:lnTo>
                  <a:cubicBezTo>
                    <a:pt x="1" y="670"/>
                    <a:pt x="1" y="642"/>
                    <a:pt x="29"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0" name="Google Shape;2130;p42"/>
            <p:cNvSpPr/>
            <p:nvPr/>
          </p:nvSpPr>
          <p:spPr>
            <a:xfrm>
              <a:off x="1946675" y="664275"/>
              <a:ext cx="18850" cy="18150"/>
            </a:xfrm>
            <a:custGeom>
              <a:avLst/>
              <a:gdLst/>
              <a:ahLst/>
              <a:cxnLst/>
              <a:rect l="l" t="t" r="r" b="b"/>
              <a:pathLst>
                <a:path w="754" h="726" extrusionOk="0">
                  <a:moveTo>
                    <a:pt x="29" y="614"/>
                  </a:moveTo>
                  <a:lnTo>
                    <a:pt x="698" y="0"/>
                  </a:lnTo>
                  <a:lnTo>
                    <a:pt x="754" y="84"/>
                  </a:lnTo>
                  <a:lnTo>
                    <a:pt x="56" y="726"/>
                  </a:lnTo>
                  <a:lnTo>
                    <a:pt x="29" y="698"/>
                  </a:lnTo>
                  <a:cubicBezTo>
                    <a:pt x="1" y="670"/>
                    <a:pt x="1" y="642"/>
                    <a:pt x="29"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1" name="Google Shape;2131;p42"/>
            <p:cNvSpPr/>
            <p:nvPr/>
          </p:nvSpPr>
          <p:spPr>
            <a:xfrm>
              <a:off x="1951550" y="670550"/>
              <a:ext cx="20250" cy="18150"/>
            </a:xfrm>
            <a:custGeom>
              <a:avLst/>
              <a:gdLst/>
              <a:ahLst/>
              <a:cxnLst/>
              <a:rect l="l" t="t" r="r" b="b"/>
              <a:pathLst>
                <a:path w="810" h="726" extrusionOk="0">
                  <a:moveTo>
                    <a:pt x="698" y="0"/>
                  </a:moveTo>
                  <a:lnTo>
                    <a:pt x="810" y="112"/>
                  </a:lnTo>
                  <a:lnTo>
                    <a:pt x="140" y="698"/>
                  </a:lnTo>
                  <a:cubicBezTo>
                    <a:pt x="112" y="726"/>
                    <a:pt x="85" y="726"/>
                    <a:pt x="57"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2" name="Google Shape;2132;p42"/>
            <p:cNvSpPr/>
            <p:nvPr/>
          </p:nvSpPr>
          <p:spPr>
            <a:xfrm>
              <a:off x="1963425" y="660775"/>
              <a:ext cx="12575" cy="13275"/>
            </a:xfrm>
            <a:custGeom>
              <a:avLst/>
              <a:gdLst/>
              <a:ahLst/>
              <a:cxnLst/>
              <a:rect l="l" t="t" r="r" b="b"/>
              <a:pathLst>
                <a:path w="503" h="531" extrusionOk="0">
                  <a:moveTo>
                    <a:pt x="0" y="85"/>
                  </a:moveTo>
                  <a:lnTo>
                    <a:pt x="112" y="1"/>
                  </a:lnTo>
                  <a:cubicBezTo>
                    <a:pt x="112" y="1"/>
                    <a:pt x="140" y="1"/>
                    <a:pt x="140" y="1"/>
                  </a:cubicBezTo>
                  <a:lnTo>
                    <a:pt x="502" y="391"/>
                  </a:lnTo>
                  <a:cubicBezTo>
                    <a:pt x="502" y="391"/>
                    <a:pt x="502" y="419"/>
                    <a:pt x="474" y="419"/>
                  </a:cubicBezTo>
                  <a:lnTo>
                    <a:pt x="391" y="503"/>
                  </a:lnTo>
                  <a:cubicBezTo>
                    <a:pt x="363" y="531"/>
                    <a:pt x="363" y="531"/>
                    <a:pt x="335" y="503"/>
                  </a:cubicBezTo>
                  <a:lnTo>
                    <a:pt x="0" y="140"/>
                  </a:lnTo>
                  <a:cubicBezTo>
                    <a:pt x="0" y="140"/>
                    <a:pt x="0" y="112"/>
                    <a:pt x="0"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3" name="Google Shape;2133;p42"/>
            <p:cNvSpPr/>
            <p:nvPr/>
          </p:nvSpPr>
          <p:spPr>
            <a:xfrm>
              <a:off x="1963425" y="660775"/>
              <a:ext cx="4900" cy="4925"/>
            </a:xfrm>
            <a:custGeom>
              <a:avLst/>
              <a:gdLst/>
              <a:ahLst/>
              <a:cxnLst/>
              <a:rect l="l" t="t" r="r" b="b"/>
              <a:pathLst>
                <a:path w="196" h="197" extrusionOk="0">
                  <a:moveTo>
                    <a:pt x="0" y="85"/>
                  </a:moveTo>
                  <a:lnTo>
                    <a:pt x="112" y="1"/>
                  </a:lnTo>
                  <a:cubicBezTo>
                    <a:pt x="112" y="1"/>
                    <a:pt x="140" y="1"/>
                    <a:pt x="140" y="1"/>
                  </a:cubicBezTo>
                  <a:lnTo>
                    <a:pt x="195" y="57"/>
                  </a:lnTo>
                  <a:lnTo>
                    <a:pt x="56" y="168"/>
                  </a:lnTo>
                  <a:cubicBezTo>
                    <a:pt x="56" y="196"/>
                    <a:pt x="56" y="196"/>
                    <a:pt x="56" y="196"/>
                  </a:cubicBezTo>
                  <a:lnTo>
                    <a:pt x="0" y="140"/>
                  </a:lnTo>
                  <a:cubicBezTo>
                    <a:pt x="0" y="140"/>
                    <a:pt x="0" y="112"/>
                    <a:pt x="0"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4" name="Google Shape;2134;p42"/>
            <p:cNvSpPr/>
            <p:nvPr/>
          </p:nvSpPr>
          <p:spPr>
            <a:xfrm>
              <a:off x="1970400" y="668450"/>
              <a:ext cx="5600" cy="5600"/>
            </a:xfrm>
            <a:custGeom>
              <a:avLst/>
              <a:gdLst/>
              <a:ahLst/>
              <a:cxnLst/>
              <a:rect l="l" t="t" r="r" b="b"/>
              <a:pathLst>
                <a:path w="224" h="224" extrusionOk="0">
                  <a:moveTo>
                    <a:pt x="140" y="1"/>
                  </a:moveTo>
                  <a:lnTo>
                    <a:pt x="223" y="84"/>
                  </a:lnTo>
                  <a:cubicBezTo>
                    <a:pt x="223" y="84"/>
                    <a:pt x="223" y="112"/>
                    <a:pt x="195" y="112"/>
                  </a:cubicBezTo>
                  <a:lnTo>
                    <a:pt x="112" y="196"/>
                  </a:lnTo>
                  <a:cubicBezTo>
                    <a:pt x="84" y="224"/>
                    <a:pt x="84" y="224"/>
                    <a:pt x="56" y="196"/>
                  </a:cubicBezTo>
                  <a:lnTo>
                    <a:pt x="0"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5" name="Google Shape;2135;p42"/>
            <p:cNvSpPr/>
            <p:nvPr/>
          </p:nvSpPr>
          <p:spPr>
            <a:xfrm>
              <a:off x="1951550" y="670550"/>
              <a:ext cx="20250" cy="18150"/>
            </a:xfrm>
            <a:custGeom>
              <a:avLst/>
              <a:gdLst/>
              <a:ahLst/>
              <a:cxnLst/>
              <a:rect l="l" t="t" r="r" b="b"/>
              <a:pathLst>
                <a:path w="810" h="726" extrusionOk="0">
                  <a:moveTo>
                    <a:pt x="698" y="0"/>
                  </a:moveTo>
                  <a:lnTo>
                    <a:pt x="810" y="112"/>
                  </a:lnTo>
                  <a:lnTo>
                    <a:pt x="140" y="698"/>
                  </a:lnTo>
                  <a:cubicBezTo>
                    <a:pt x="112" y="726"/>
                    <a:pt x="85" y="726"/>
                    <a:pt x="57"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6" name="Google Shape;2136;p42"/>
            <p:cNvSpPr/>
            <p:nvPr/>
          </p:nvSpPr>
          <p:spPr>
            <a:xfrm>
              <a:off x="1950175" y="671950"/>
              <a:ext cx="15350" cy="16050"/>
            </a:xfrm>
            <a:custGeom>
              <a:avLst/>
              <a:gdLst/>
              <a:ahLst/>
              <a:cxnLst/>
              <a:rect l="l" t="t" r="r" b="b"/>
              <a:pathLst>
                <a:path w="614" h="642" extrusionOk="0">
                  <a:moveTo>
                    <a:pt x="0" y="112"/>
                  </a:moveTo>
                  <a:lnTo>
                    <a:pt x="140" y="0"/>
                  </a:lnTo>
                  <a:cubicBezTo>
                    <a:pt x="140" y="0"/>
                    <a:pt x="167" y="0"/>
                    <a:pt x="167" y="0"/>
                  </a:cubicBezTo>
                  <a:lnTo>
                    <a:pt x="614" y="475"/>
                  </a:lnTo>
                  <a:lnTo>
                    <a:pt x="419" y="642"/>
                  </a:lnTo>
                  <a:lnTo>
                    <a:pt x="0" y="168"/>
                  </a:lnTo>
                  <a:cubicBezTo>
                    <a:pt x="0" y="168"/>
                    <a:pt x="0" y="140"/>
                    <a:pt x="0" y="140"/>
                  </a:cubicBezTo>
                  <a:cubicBezTo>
                    <a:pt x="0" y="140"/>
                    <a:pt x="0" y="140"/>
                    <a:pt x="0"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7" name="Google Shape;2137;p42"/>
            <p:cNvSpPr/>
            <p:nvPr/>
          </p:nvSpPr>
          <p:spPr>
            <a:xfrm>
              <a:off x="1955050" y="677525"/>
              <a:ext cx="2800" cy="2825"/>
            </a:xfrm>
            <a:custGeom>
              <a:avLst/>
              <a:gdLst/>
              <a:ahLst/>
              <a:cxnLst/>
              <a:rect l="l" t="t" r="r" b="b"/>
              <a:pathLst>
                <a:path w="112" h="113" extrusionOk="0">
                  <a:moveTo>
                    <a:pt x="56" y="112"/>
                  </a:moveTo>
                  <a:cubicBezTo>
                    <a:pt x="84" y="112"/>
                    <a:pt x="112" y="84"/>
                    <a:pt x="112" y="56"/>
                  </a:cubicBezTo>
                  <a:cubicBezTo>
                    <a:pt x="112" y="28"/>
                    <a:pt x="84" y="0"/>
                    <a:pt x="56" y="0"/>
                  </a:cubicBezTo>
                  <a:cubicBezTo>
                    <a:pt x="28" y="0"/>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8" name="Google Shape;2138;p42"/>
            <p:cNvSpPr/>
            <p:nvPr/>
          </p:nvSpPr>
          <p:spPr>
            <a:xfrm>
              <a:off x="1955050" y="676825"/>
              <a:ext cx="2800" cy="2825"/>
            </a:xfrm>
            <a:custGeom>
              <a:avLst/>
              <a:gdLst/>
              <a:ahLst/>
              <a:cxnLst/>
              <a:rect l="l" t="t" r="r" b="b"/>
              <a:pathLst>
                <a:path w="112" h="113" extrusionOk="0">
                  <a:moveTo>
                    <a:pt x="56" y="112"/>
                  </a:moveTo>
                  <a:cubicBezTo>
                    <a:pt x="84" y="112"/>
                    <a:pt x="112" y="84"/>
                    <a:pt x="112" y="56"/>
                  </a:cubicBezTo>
                  <a:cubicBezTo>
                    <a:pt x="112" y="28"/>
                    <a:pt x="84" y="1"/>
                    <a:pt x="56" y="1"/>
                  </a:cubicBezTo>
                  <a:cubicBezTo>
                    <a:pt x="28" y="1"/>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9" name="Google Shape;2139;p42"/>
            <p:cNvSpPr/>
            <p:nvPr/>
          </p:nvSpPr>
          <p:spPr>
            <a:xfrm>
              <a:off x="1957150" y="683800"/>
              <a:ext cx="8375" cy="11175"/>
            </a:xfrm>
            <a:custGeom>
              <a:avLst/>
              <a:gdLst/>
              <a:ahLst/>
              <a:cxnLst/>
              <a:rect l="l" t="t" r="r" b="b"/>
              <a:pathLst>
                <a:path w="335" h="447" extrusionOk="0">
                  <a:moveTo>
                    <a:pt x="0" y="447"/>
                  </a:moveTo>
                  <a:lnTo>
                    <a:pt x="335" y="447"/>
                  </a:lnTo>
                  <a:lnTo>
                    <a:pt x="335"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0" name="Google Shape;2140;p42"/>
            <p:cNvSpPr/>
            <p:nvPr/>
          </p:nvSpPr>
          <p:spPr>
            <a:xfrm>
              <a:off x="1975975" y="664275"/>
              <a:ext cx="25125" cy="24425"/>
            </a:xfrm>
            <a:custGeom>
              <a:avLst/>
              <a:gdLst/>
              <a:ahLst/>
              <a:cxnLst/>
              <a:rect l="l" t="t" r="r" b="b"/>
              <a:pathLst>
                <a:path w="1005" h="977" extrusionOk="0">
                  <a:moveTo>
                    <a:pt x="28" y="614"/>
                  </a:moveTo>
                  <a:lnTo>
                    <a:pt x="698" y="0"/>
                  </a:lnTo>
                  <a:lnTo>
                    <a:pt x="1005" y="363"/>
                  </a:lnTo>
                  <a:lnTo>
                    <a:pt x="335" y="949"/>
                  </a:lnTo>
                  <a:cubicBezTo>
                    <a:pt x="307" y="977"/>
                    <a:pt x="279" y="977"/>
                    <a:pt x="251" y="949"/>
                  </a:cubicBez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1" name="Google Shape;2141;p42"/>
            <p:cNvSpPr/>
            <p:nvPr/>
          </p:nvSpPr>
          <p:spPr>
            <a:xfrm>
              <a:off x="1975975" y="664275"/>
              <a:ext cx="18850" cy="18150"/>
            </a:xfrm>
            <a:custGeom>
              <a:avLst/>
              <a:gdLst/>
              <a:ahLst/>
              <a:cxnLst/>
              <a:rect l="l" t="t" r="r" b="b"/>
              <a:pathLst>
                <a:path w="754" h="726" extrusionOk="0">
                  <a:moveTo>
                    <a:pt x="28" y="614"/>
                  </a:moveTo>
                  <a:lnTo>
                    <a:pt x="698" y="0"/>
                  </a:lnTo>
                  <a:lnTo>
                    <a:pt x="754" y="84"/>
                  </a:lnTo>
                  <a:lnTo>
                    <a:pt x="56" y="726"/>
                  </a:ln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2" name="Google Shape;2142;p42"/>
            <p:cNvSpPr/>
            <p:nvPr/>
          </p:nvSpPr>
          <p:spPr>
            <a:xfrm>
              <a:off x="1980850" y="670550"/>
              <a:ext cx="20250" cy="18150"/>
            </a:xfrm>
            <a:custGeom>
              <a:avLst/>
              <a:gdLst/>
              <a:ahLst/>
              <a:cxnLst/>
              <a:rect l="l" t="t" r="r" b="b"/>
              <a:pathLst>
                <a:path w="810" h="726" extrusionOk="0">
                  <a:moveTo>
                    <a:pt x="698" y="0"/>
                  </a:moveTo>
                  <a:lnTo>
                    <a:pt x="810" y="112"/>
                  </a:lnTo>
                  <a:lnTo>
                    <a:pt x="140" y="698"/>
                  </a:lnTo>
                  <a:cubicBezTo>
                    <a:pt x="112" y="726"/>
                    <a:pt x="84" y="726"/>
                    <a:pt x="56"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3" name="Google Shape;2143;p42"/>
            <p:cNvSpPr/>
            <p:nvPr/>
          </p:nvSpPr>
          <p:spPr>
            <a:xfrm>
              <a:off x="1992700" y="660775"/>
              <a:ext cx="12600" cy="13275"/>
            </a:xfrm>
            <a:custGeom>
              <a:avLst/>
              <a:gdLst/>
              <a:ahLst/>
              <a:cxnLst/>
              <a:rect l="l" t="t" r="r" b="b"/>
              <a:pathLst>
                <a:path w="504" h="531" extrusionOk="0">
                  <a:moveTo>
                    <a:pt x="1" y="85"/>
                  </a:moveTo>
                  <a:lnTo>
                    <a:pt x="113" y="1"/>
                  </a:lnTo>
                  <a:cubicBezTo>
                    <a:pt x="113" y="1"/>
                    <a:pt x="140" y="1"/>
                    <a:pt x="168" y="1"/>
                  </a:cubicBezTo>
                  <a:lnTo>
                    <a:pt x="503" y="391"/>
                  </a:lnTo>
                  <a:cubicBezTo>
                    <a:pt x="503" y="391"/>
                    <a:pt x="503" y="419"/>
                    <a:pt x="475" y="419"/>
                  </a:cubicBezTo>
                  <a:lnTo>
                    <a:pt x="392" y="503"/>
                  </a:lnTo>
                  <a:cubicBezTo>
                    <a:pt x="364" y="531"/>
                    <a:pt x="364" y="531"/>
                    <a:pt x="336" y="503"/>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4" name="Google Shape;2144;p42"/>
            <p:cNvSpPr/>
            <p:nvPr/>
          </p:nvSpPr>
          <p:spPr>
            <a:xfrm>
              <a:off x="1992700" y="660775"/>
              <a:ext cx="4925" cy="4925"/>
            </a:xfrm>
            <a:custGeom>
              <a:avLst/>
              <a:gdLst/>
              <a:ahLst/>
              <a:cxnLst/>
              <a:rect l="l" t="t" r="r" b="b"/>
              <a:pathLst>
                <a:path w="197" h="197" extrusionOk="0">
                  <a:moveTo>
                    <a:pt x="1" y="85"/>
                  </a:moveTo>
                  <a:lnTo>
                    <a:pt x="113" y="1"/>
                  </a:lnTo>
                  <a:cubicBezTo>
                    <a:pt x="113" y="1"/>
                    <a:pt x="140" y="1"/>
                    <a:pt x="168" y="1"/>
                  </a:cubicBezTo>
                  <a:lnTo>
                    <a:pt x="196" y="57"/>
                  </a:lnTo>
                  <a:lnTo>
                    <a:pt x="57" y="168"/>
                  </a:lnTo>
                  <a:cubicBezTo>
                    <a:pt x="57" y="196"/>
                    <a:pt x="57" y="196"/>
                    <a:pt x="57" y="196"/>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5" name="Google Shape;2145;p42"/>
            <p:cNvSpPr/>
            <p:nvPr/>
          </p:nvSpPr>
          <p:spPr>
            <a:xfrm>
              <a:off x="1999675" y="668450"/>
              <a:ext cx="5625" cy="5600"/>
            </a:xfrm>
            <a:custGeom>
              <a:avLst/>
              <a:gdLst/>
              <a:ahLst/>
              <a:cxnLst/>
              <a:rect l="l" t="t" r="r" b="b"/>
              <a:pathLst>
                <a:path w="225" h="224" extrusionOk="0">
                  <a:moveTo>
                    <a:pt x="140" y="1"/>
                  </a:moveTo>
                  <a:lnTo>
                    <a:pt x="224" y="84"/>
                  </a:lnTo>
                  <a:cubicBezTo>
                    <a:pt x="224" y="84"/>
                    <a:pt x="224" y="112"/>
                    <a:pt x="196" y="112"/>
                  </a:cubicBezTo>
                  <a:lnTo>
                    <a:pt x="113" y="196"/>
                  </a:lnTo>
                  <a:cubicBezTo>
                    <a:pt x="85" y="224"/>
                    <a:pt x="85" y="224"/>
                    <a:pt x="57" y="196"/>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6" name="Google Shape;2146;p42"/>
            <p:cNvSpPr/>
            <p:nvPr/>
          </p:nvSpPr>
          <p:spPr>
            <a:xfrm>
              <a:off x="1980850" y="670550"/>
              <a:ext cx="20250" cy="18150"/>
            </a:xfrm>
            <a:custGeom>
              <a:avLst/>
              <a:gdLst/>
              <a:ahLst/>
              <a:cxnLst/>
              <a:rect l="l" t="t" r="r" b="b"/>
              <a:pathLst>
                <a:path w="810" h="726" extrusionOk="0">
                  <a:moveTo>
                    <a:pt x="698" y="0"/>
                  </a:moveTo>
                  <a:lnTo>
                    <a:pt x="810" y="112"/>
                  </a:lnTo>
                  <a:lnTo>
                    <a:pt x="140" y="698"/>
                  </a:lnTo>
                  <a:cubicBezTo>
                    <a:pt x="112" y="726"/>
                    <a:pt x="84" y="726"/>
                    <a:pt x="56"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7" name="Google Shape;2147;p42"/>
            <p:cNvSpPr/>
            <p:nvPr/>
          </p:nvSpPr>
          <p:spPr>
            <a:xfrm>
              <a:off x="1979450" y="671950"/>
              <a:ext cx="15375" cy="16050"/>
            </a:xfrm>
            <a:custGeom>
              <a:avLst/>
              <a:gdLst/>
              <a:ahLst/>
              <a:cxnLst/>
              <a:rect l="l" t="t" r="r" b="b"/>
              <a:pathLst>
                <a:path w="615" h="642" extrusionOk="0">
                  <a:moveTo>
                    <a:pt x="1" y="112"/>
                  </a:moveTo>
                  <a:lnTo>
                    <a:pt x="140" y="0"/>
                  </a:lnTo>
                  <a:cubicBezTo>
                    <a:pt x="140" y="0"/>
                    <a:pt x="168" y="0"/>
                    <a:pt x="168" y="0"/>
                  </a:cubicBezTo>
                  <a:lnTo>
                    <a:pt x="615" y="475"/>
                  </a:lnTo>
                  <a:lnTo>
                    <a:pt x="447" y="642"/>
                  </a:lnTo>
                  <a:lnTo>
                    <a:pt x="1" y="168"/>
                  </a:lnTo>
                  <a:cubicBezTo>
                    <a:pt x="1" y="168"/>
                    <a:pt x="1" y="140"/>
                    <a:pt x="1" y="140"/>
                  </a:cubicBez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8" name="Google Shape;2148;p42"/>
            <p:cNvSpPr/>
            <p:nvPr/>
          </p:nvSpPr>
          <p:spPr>
            <a:xfrm>
              <a:off x="1985050" y="677525"/>
              <a:ext cx="2100" cy="2825"/>
            </a:xfrm>
            <a:custGeom>
              <a:avLst/>
              <a:gdLst/>
              <a:ahLst/>
              <a:cxnLst/>
              <a:rect l="l" t="t" r="r" b="b"/>
              <a:pathLst>
                <a:path w="84" h="113" extrusionOk="0">
                  <a:moveTo>
                    <a:pt x="28" y="112"/>
                  </a:moveTo>
                  <a:cubicBezTo>
                    <a:pt x="56" y="112"/>
                    <a:pt x="84" y="84"/>
                    <a:pt x="84" y="56"/>
                  </a:cubicBezTo>
                  <a:cubicBezTo>
                    <a:pt x="84" y="28"/>
                    <a:pt x="56" y="0"/>
                    <a:pt x="28" y="0"/>
                  </a:cubicBezTo>
                  <a:cubicBezTo>
                    <a:pt x="0" y="0"/>
                    <a:pt x="0" y="28"/>
                    <a:pt x="0" y="56"/>
                  </a:cubicBezTo>
                  <a:cubicBezTo>
                    <a:pt x="0" y="84"/>
                    <a:pt x="0" y="112"/>
                    <a:pt x="28"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9" name="Google Shape;2149;p42"/>
            <p:cNvSpPr/>
            <p:nvPr/>
          </p:nvSpPr>
          <p:spPr>
            <a:xfrm>
              <a:off x="1984350" y="676825"/>
              <a:ext cx="2800" cy="2825"/>
            </a:xfrm>
            <a:custGeom>
              <a:avLst/>
              <a:gdLst/>
              <a:ahLst/>
              <a:cxnLst/>
              <a:rect l="l" t="t" r="r" b="b"/>
              <a:pathLst>
                <a:path w="112" h="113" extrusionOk="0">
                  <a:moveTo>
                    <a:pt x="56" y="112"/>
                  </a:moveTo>
                  <a:cubicBezTo>
                    <a:pt x="84" y="112"/>
                    <a:pt x="112" y="84"/>
                    <a:pt x="112" y="56"/>
                  </a:cubicBezTo>
                  <a:cubicBezTo>
                    <a:pt x="112" y="28"/>
                    <a:pt x="84" y="1"/>
                    <a:pt x="56" y="1"/>
                  </a:cubicBezTo>
                  <a:cubicBezTo>
                    <a:pt x="28" y="1"/>
                    <a:pt x="0" y="28"/>
                    <a:pt x="0" y="56"/>
                  </a:cubicBezTo>
                  <a:cubicBezTo>
                    <a:pt x="0"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0" name="Google Shape;2150;p42"/>
            <p:cNvSpPr/>
            <p:nvPr/>
          </p:nvSpPr>
          <p:spPr>
            <a:xfrm>
              <a:off x="1986425" y="683800"/>
              <a:ext cx="8400" cy="11175"/>
            </a:xfrm>
            <a:custGeom>
              <a:avLst/>
              <a:gdLst/>
              <a:ahLst/>
              <a:cxnLst/>
              <a:rect l="l" t="t" r="r" b="b"/>
              <a:pathLst>
                <a:path w="336" h="447" extrusionOk="0">
                  <a:moveTo>
                    <a:pt x="1" y="447"/>
                  </a:moveTo>
                  <a:lnTo>
                    <a:pt x="336" y="447"/>
                  </a:lnTo>
                  <a:lnTo>
                    <a:pt x="336"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1" name="Google Shape;2151;p42"/>
            <p:cNvSpPr/>
            <p:nvPr/>
          </p:nvSpPr>
          <p:spPr>
            <a:xfrm>
              <a:off x="2005275" y="664275"/>
              <a:ext cx="25125" cy="24425"/>
            </a:xfrm>
            <a:custGeom>
              <a:avLst/>
              <a:gdLst/>
              <a:ahLst/>
              <a:cxnLst/>
              <a:rect l="l" t="t" r="r" b="b"/>
              <a:pathLst>
                <a:path w="1005" h="977" extrusionOk="0">
                  <a:moveTo>
                    <a:pt x="28" y="614"/>
                  </a:moveTo>
                  <a:lnTo>
                    <a:pt x="698" y="0"/>
                  </a:lnTo>
                  <a:lnTo>
                    <a:pt x="1004" y="363"/>
                  </a:lnTo>
                  <a:lnTo>
                    <a:pt x="335" y="949"/>
                  </a:lnTo>
                  <a:cubicBezTo>
                    <a:pt x="307" y="977"/>
                    <a:pt x="279" y="977"/>
                    <a:pt x="251" y="949"/>
                  </a:cubicBez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2" name="Google Shape;2152;p42"/>
            <p:cNvSpPr/>
            <p:nvPr/>
          </p:nvSpPr>
          <p:spPr>
            <a:xfrm>
              <a:off x="2005275" y="664275"/>
              <a:ext cx="18850" cy="18150"/>
            </a:xfrm>
            <a:custGeom>
              <a:avLst/>
              <a:gdLst/>
              <a:ahLst/>
              <a:cxnLst/>
              <a:rect l="l" t="t" r="r" b="b"/>
              <a:pathLst>
                <a:path w="754" h="726" extrusionOk="0">
                  <a:moveTo>
                    <a:pt x="28" y="614"/>
                  </a:moveTo>
                  <a:lnTo>
                    <a:pt x="698" y="0"/>
                  </a:lnTo>
                  <a:lnTo>
                    <a:pt x="753" y="84"/>
                  </a:lnTo>
                  <a:lnTo>
                    <a:pt x="56" y="726"/>
                  </a:lnTo>
                  <a:lnTo>
                    <a:pt x="28" y="698"/>
                  </a:lnTo>
                  <a:cubicBezTo>
                    <a:pt x="0" y="670"/>
                    <a:pt x="0" y="642"/>
                    <a:pt x="28"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3" name="Google Shape;2153;p42"/>
            <p:cNvSpPr/>
            <p:nvPr/>
          </p:nvSpPr>
          <p:spPr>
            <a:xfrm>
              <a:off x="2010150" y="670550"/>
              <a:ext cx="20250" cy="18150"/>
            </a:xfrm>
            <a:custGeom>
              <a:avLst/>
              <a:gdLst/>
              <a:ahLst/>
              <a:cxnLst/>
              <a:rect l="l" t="t" r="r" b="b"/>
              <a:pathLst>
                <a:path w="810" h="726" extrusionOk="0">
                  <a:moveTo>
                    <a:pt x="698" y="0"/>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4" name="Google Shape;2154;p42"/>
            <p:cNvSpPr/>
            <p:nvPr/>
          </p:nvSpPr>
          <p:spPr>
            <a:xfrm>
              <a:off x="2022000" y="660775"/>
              <a:ext cx="12575" cy="13275"/>
            </a:xfrm>
            <a:custGeom>
              <a:avLst/>
              <a:gdLst/>
              <a:ahLst/>
              <a:cxnLst/>
              <a:rect l="l" t="t" r="r" b="b"/>
              <a:pathLst>
                <a:path w="503" h="531" extrusionOk="0">
                  <a:moveTo>
                    <a:pt x="1" y="85"/>
                  </a:moveTo>
                  <a:lnTo>
                    <a:pt x="112" y="1"/>
                  </a:lnTo>
                  <a:cubicBezTo>
                    <a:pt x="112" y="1"/>
                    <a:pt x="140" y="1"/>
                    <a:pt x="168" y="1"/>
                  </a:cubicBezTo>
                  <a:lnTo>
                    <a:pt x="503" y="391"/>
                  </a:lnTo>
                  <a:cubicBezTo>
                    <a:pt x="503" y="391"/>
                    <a:pt x="503" y="419"/>
                    <a:pt x="475" y="419"/>
                  </a:cubicBezTo>
                  <a:lnTo>
                    <a:pt x="391" y="503"/>
                  </a:lnTo>
                  <a:cubicBezTo>
                    <a:pt x="363" y="531"/>
                    <a:pt x="363" y="531"/>
                    <a:pt x="335" y="503"/>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5" name="Google Shape;2155;p42"/>
            <p:cNvSpPr/>
            <p:nvPr/>
          </p:nvSpPr>
          <p:spPr>
            <a:xfrm>
              <a:off x="2022000" y="660775"/>
              <a:ext cx="4900" cy="4925"/>
            </a:xfrm>
            <a:custGeom>
              <a:avLst/>
              <a:gdLst/>
              <a:ahLst/>
              <a:cxnLst/>
              <a:rect l="l" t="t" r="r" b="b"/>
              <a:pathLst>
                <a:path w="196" h="197" extrusionOk="0">
                  <a:moveTo>
                    <a:pt x="1" y="85"/>
                  </a:moveTo>
                  <a:lnTo>
                    <a:pt x="112" y="1"/>
                  </a:lnTo>
                  <a:cubicBezTo>
                    <a:pt x="112" y="1"/>
                    <a:pt x="140" y="1"/>
                    <a:pt x="168" y="1"/>
                  </a:cubicBezTo>
                  <a:lnTo>
                    <a:pt x="196" y="57"/>
                  </a:lnTo>
                  <a:lnTo>
                    <a:pt x="57" y="168"/>
                  </a:lnTo>
                  <a:cubicBezTo>
                    <a:pt x="57" y="196"/>
                    <a:pt x="57" y="196"/>
                    <a:pt x="57" y="196"/>
                  </a:cubicBezTo>
                  <a:lnTo>
                    <a:pt x="1" y="140"/>
                  </a:lnTo>
                  <a:cubicBezTo>
                    <a:pt x="1" y="140"/>
                    <a:pt x="1" y="112"/>
                    <a:pt x="1" y="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6" name="Google Shape;2156;p42"/>
            <p:cNvSpPr/>
            <p:nvPr/>
          </p:nvSpPr>
          <p:spPr>
            <a:xfrm>
              <a:off x="2028975" y="668450"/>
              <a:ext cx="5600" cy="5600"/>
            </a:xfrm>
            <a:custGeom>
              <a:avLst/>
              <a:gdLst/>
              <a:ahLst/>
              <a:cxnLst/>
              <a:rect l="l" t="t" r="r" b="b"/>
              <a:pathLst>
                <a:path w="224" h="224" extrusionOk="0">
                  <a:moveTo>
                    <a:pt x="140" y="1"/>
                  </a:moveTo>
                  <a:lnTo>
                    <a:pt x="224" y="84"/>
                  </a:lnTo>
                  <a:cubicBezTo>
                    <a:pt x="224" y="84"/>
                    <a:pt x="224" y="112"/>
                    <a:pt x="196" y="112"/>
                  </a:cubicBezTo>
                  <a:lnTo>
                    <a:pt x="112" y="196"/>
                  </a:lnTo>
                  <a:cubicBezTo>
                    <a:pt x="84" y="224"/>
                    <a:pt x="84" y="224"/>
                    <a:pt x="56" y="196"/>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7" name="Google Shape;2157;p42"/>
            <p:cNvSpPr/>
            <p:nvPr/>
          </p:nvSpPr>
          <p:spPr>
            <a:xfrm>
              <a:off x="2010150" y="670550"/>
              <a:ext cx="20250" cy="18150"/>
            </a:xfrm>
            <a:custGeom>
              <a:avLst/>
              <a:gdLst/>
              <a:ahLst/>
              <a:cxnLst/>
              <a:rect l="l" t="t" r="r" b="b"/>
              <a:pathLst>
                <a:path w="810" h="726" extrusionOk="0">
                  <a:moveTo>
                    <a:pt x="698" y="0"/>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8" name="Google Shape;2158;p42"/>
            <p:cNvSpPr/>
            <p:nvPr/>
          </p:nvSpPr>
          <p:spPr>
            <a:xfrm>
              <a:off x="2008750" y="671950"/>
              <a:ext cx="15375" cy="16050"/>
            </a:xfrm>
            <a:custGeom>
              <a:avLst/>
              <a:gdLst/>
              <a:ahLst/>
              <a:cxnLst/>
              <a:rect l="l" t="t" r="r" b="b"/>
              <a:pathLst>
                <a:path w="615" h="642" extrusionOk="0">
                  <a:moveTo>
                    <a:pt x="1" y="112"/>
                  </a:moveTo>
                  <a:lnTo>
                    <a:pt x="140" y="0"/>
                  </a:lnTo>
                  <a:cubicBezTo>
                    <a:pt x="140" y="0"/>
                    <a:pt x="168" y="0"/>
                    <a:pt x="168" y="0"/>
                  </a:cubicBezTo>
                  <a:lnTo>
                    <a:pt x="614" y="475"/>
                  </a:lnTo>
                  <a:lnTo>
                    <a:pt x="447" y="642"/>
                  </a:lnTo>
                  <a:lnTo>
                    <a:pt x="1" y="168"/>
                  </a:lnTo>
                  <a:cubicBezTo>
                    <a:pt x="1" y="168"/>
                    <a:pt x="1" y="140"/>
                    <a:pt x="1" y="140"/>
                  </a:cubicBez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9" name="Google Shape;2159;p42"/>
            <p:cNvSpPr/>
            <p:nvPr/>
          </p:nvSpPr>
          <p:spPr>
            <a:xfrm>
              <a:off x="2014325" y="677525"/>
              <a:ext cx="2125" cy="2825"/>
            </a:xfrm>
            <a:custGeom>
              <a:avLst/>
              <a:gdLst/>
              <a:ahLst/>
              <a:cxnLst/>
              <a:rect l="l" t="t" r="r" b="b"/>
              <a:pathLst>
                <a:path w="85" h="113" extrusionOk="0">
                  <a:moveTo>
                    <a:pt x="29" y="112"/>
                  </a:moveTo>
                  <a:cubicBezTo>
                    <a:pt x="57" y="112"/>
                    <a:pt x="85" y="84"/>
                    <a:pt x="85" y="56"/>
                  </a:cubicBezTo>
                  <a:cubicBezTo>
                    <a:pt x="85" y="28"/>
                    <a:pt x="57" y="0"/>
                    <a:pt x="29" y="0"/>
                  </a:cubicBezTo>
                  <a:cubicBezTo>
                    <a:pt x="1" y="0"/>
                    <a:pt x="1" y="28"/>
                    <a:pt x="1" y="56"/>
                  </a:cubicBezTo>
                  <a:cubicBezTo>
                    <a:pt x="1" y="84"/>
                    <a:pt x="1" y="112"/>
                    <a:pt x="29"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0" name="Google Shape;2160;p42"/>
            <p:cNvSpPr/>
            <p:nvPr/>
          </p:nvSpPr>
          <p:spPr>
            <a:xfrm>
              <a:off x="2013625" y="676825"/>
              <a:ext cx="2825" cy="2825"/>
            </a:xfrm>
            <a:custGeom>
              <a:avLst/>
              <a:gdLst/>
              <a:ahLst/>
              <a:cxnLst/>
              <a:rect l="l" t="t" r="r" b="b"/>
              <a:pathLst>
                <a:path w="113" h="113" extrusionOk="0">
                  <a:moveTo>
                    <a:pt x="57" y="112"/>
                  </a:moveTo>
                  <a:cubicBezTo>
                    <a:pt x="85" y="112"/>
                    <a:pt x="113" y="84"/>
                    <a:pt x="113" y="56"/>
                  </a:cubicBezTo>
                  <a:cubicBezTo>
                    <a:pt x="113" y="28"/>
                    <a:pt x="85" y="1"/>
                    <a:pt x="57" y="1"/>
                  </a:cubicBezTo>
                  <a:cubicBezTo>
                    <a:pt x="29" y="1"/>
                    <a:pt x="1" y="28"/>
                    <a:pt x="1" y="56"/>
                  </a:cubicBezTo>
                  <a:cubicBezTo>
                    <a:pt x="1" y="84"/>
                    <a:pt x="29" y="112"/>
                    <a:pt x="57"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1" name="Google Shape;2161;p42"/>
            <p:cNvSpPr/>
            <p:nvPr/>
          </p:nvSpPr>
          <p:spPr>
            <a:xfrm>
              <a:off x="2016425" y="683800"/>
              <a:ext cx="7700" cy="11175"/>
            </a:xfrm>
            <a:custGeom>
              <a:avLst/>
              <a:gdLst/>
              <a:ahLst/>
              <a:cxnLst/>
              <a:rect l="l" t="t" r="r" b="b"/>
              <a:pathLst>
                <a:path w="308" h="447" extrusionOk="0">
                  <a:moveTo>
                    <a:pt x="1" y="447"/>
                  </a:moveTo>
                  <a:lnTo>
                    <a:pt x="307" y="447"/>
                  </a:lnTo>
                  <a:lnTo>
                    <a:pt x="307"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2" name="Google Shape;2162;p42"/>
            <p:cNvSpPr/>
            <p:nvPr/>
          </p:nvSpPr>
          <p:spPr>
            <a:xfrm>
              <a:off x="1899250" y="700550"/>
              <a:ext cx="48150" cy="25125"/>
            </a:xfrm>
            <a:custGeom>
              <a:avLst/>
              <a:gdLst/>
              <a:ahLst/>
              <a:cxnLst/>
              <a:rect l="l" t="t" r="r" b="b"/>
              <a:pathLst>
                <a:path w="1926" h="1005" extrusionOk="0">
                  <a:moveTo>
                    <a:pt x="0" y="1004"/>
                  </a:moveTo>
                  <a:lnTo>
                    <a:pt x="1926" y="1004"/>
                  </a:lnTo>
                  <a:lnTo>
                    <a:pt x="1926"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3" name="Google Shape;2163;p42"/>
            <p:cNvSpPr/>
            <p:nvPr/>
          </p:nvSpPr>
          <p:spPr>
            <a:xfrm>
              <a:off x="1902725" y="697750"/>
              <a:ext cx="41875" cy="11175"/>
            </a:xfrm>
            <a:custGeom>
              <a:avLst/>
              <a:gdLst/>
              <a:ahLst/>
              <a:cxnLst/>
              <a:rect l="l" t="t" r="r" b="b"/>
              <a:pathLst>
                <a:path w="1675" h="447" extrusionOk="0">
                  <a:moveTo>
                    <a:pt x="1" y="447"/>
                  </a:moveTo>
                  <a:lnTo>
                    <a:pt x="1675" y="447"/>
                  </a:lnTo>
                  <a:lnTo>
                    <a:pt x="1675"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4" name="Google Shape;2164;p42"/>
            <p:cNvSpPr/>
            <p:nvPr/>
          </p:nvSpPr>
          <p:spPr>
            <a:xfrm>
              <a:off x="2006650" y="621025"/>
              <a:ext cx="25850" cy="4200"/>
            </a:xfrm>
            <a:custGeom>
              <a:avLst/>
              <a:gdLst/>
              <a:ahLst/>
              <a:cxnLst/>
              <a:rect l="l" t="t" r="r" b="b"/>
              <a:pathLst>
                <a:path w="1034" h="168" extrusionOk="0">
                  <a:moveTo>
                    <a:pt x="1" y="168"/>
                  </a:moveTo>
                  <a:lnTo>
                    <a:pt x="1033" y="168"/>
                  </a:lnTo>
                  <a:lnTo>
                    <a:pt x="1033"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5" name="Google Shape;2165;p42"/>
            <p:cNvSpPr/>
            <p:nvPr/>
          </p:nvSpPr>
          <p:spPr>
            <a:xfrm>
              <a:off x="1969000" y="621025"/>
              <a:ext cx="19550" cy="4200"/>
            </a:xfrm>
            <a:custGeom>
              <a:avLst/>
              <a:gdLst/>
              <a:ahLst/>
              <a:cxnLst/>
              <a:rect l="l" t="t" r="r" b="b"/>
              <a:pathLst>
                <a:path w="782" h="168" extrusionOk="0">
                  <a:moveTo>
                    <a:pt x="0" y="1"/>
                  </a:moveTo>
                  <a:lnTo>
                    <a:pt x="754" y="1"/>
                  </a:lnTo>
                  <a:cubicBezTo>
                    <a:pt x="782" y="28"/>
                    <a:pt x="782" y="28"/>
                    <a:pt x="782" y="56"/>
                  </a:cubicBezTo>
                  <a:lnTo>
                    <a:pt x="782" y="112"/>
                  </a:lnTo>
                  <a:cubicBezTo>
                    <a:pt x="782" y="140"/>
                    <a:pt x="754" y="168"/>
                    <a:pt x="754" y="168"/>
                  </a:cubicBezTo>
                  <a:lnTo>
                    <a:pt x="0" y="16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6" name="Google Shape;2166;p42"/>
            <p:cNvSpPr/>
            <p:nvPr/>
          </p:nvSpPr>
          <p:spPr>
            <a:xfrm>
              <a:off x="2045725" y="621025"/>
              <a:ext cx="19550" cy="4200"/>
            </a:xfrm>
            <a:custGeom>
              <a:avLst/>
              <a:gdLst/>
              <a:ahLst/>
              <a:cxnLst/>
              <a:rect l="l" t="t" r="r" b="b"/>
              <a:pathLst>
                <a:path w="782" h="168" extrusionOk="0">
                  <a:moveTo>
                    <a:pt x="28" y="1"/>
                  </a:moveTo>
                  <a:lnTo>
                    <a:pt x="781" y="1"/>
                  </a:lnTo>
                  <a:lnTo>
                    <a:pt x="781" y="168"/>
                  </a:lnTo>
                  <a:lnTo>
                    <a:pt x="28" y="168"/>
                  </a:lnTo>
                  <a:cubicBezTo>
                    <a:pt x="28" y="168"/>
                    <a:pt x="0" y="140"/>
                    <a:pt x="0" y="112"/>
                  </a:cubicBezTo>
                  <a:lnTo>
                    <a:pt x="0" y="56"/>
                  </a:lnTo>
                  <a:cubicBezTo>
                    <a:pt x="0" y="28"/>
                    <a:pt x="28" y="28"/>
                    <a:pt x="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7" name="Google Shape;2167;p42"/>
            <p:cNvSpPr/>
            <p:nvPr/>
          </p:nvSpPr>
          <p:spPr>
            <a:xfrm>
              <a:off x="1552600" y="755650"/>
              <a:ext cx="117200" cy="6300"/>
            </a:xfrm>
            <a:custGeom>
              <a:avLst/>
              <a:gdLst/>
              <a:ahLst/>
              <a:cxnLst/>
              <a:rect l="l" t="t" r="r" b="b"/>
              <a:pathLst>
                <a:path w="4688" h="252" extrusionOk="0">
                  <a:moveTo>
                    <a:pt x="196" y="251"/>
                  </a:moveTo>
                  <a:lnTo>
                    <a:pt x="4520" y="251"/>
                  </a:lnTo>
                  <a:cubicBezTo>
                    <a:pt x="4604" y="251"/>
                    <a:pt x="4688" y="140"/>
                    <a:pt x="4688" y="56"/>
                  </a:cubicBezTo>
                  <a:lnTo>
                    <a:pt x="4688" y="0"/>
                  </a:lnTo>
                  <a:lnTo>
                    <a:pt x="1" y="0"/>
                  </a:lnTo>
                  <a:lnTo>
                    <a:pt x="1" y="56"/>
                  </a:lnTo>
                  <a:cubicBezTo>
                    <a:pt x="1" y="140"/>
                    <a:pt x="84" y="251"/>
                    <a:pt x="196" y="2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8" name="Google Shape;2168;p42"/>
            <p:cNvSpPr/>
            <p:nvPr/>
          </p:nvSpPr>
          <p:spPr>
            <a:xfrm>
              <a:off x="1550500" y="753550"/>
              <a:ext cx="121400" cy="5600"/>
            </a:xfrm>
            <a:custGeom>
              <a:avLst/>
              <a:gdLst/>
              <a:ahLst/>
              <a:cxnLst/>
              <a:rect l="l" t="t" r="r" b="b"/>
              <a:pathLst>
                <a:path w="4856" h="224" extrusionOk="0">
                  <a:moveTo>
                    <a:pt x="196" y="0"/>
                  </a:moveTo>
                  <a:lnTo>
                    <a:pt x="4660" y="0"/>
                  </a:lnTo>
                  <a:cubicBezTo>
                    <a:pt x="4772" y="0"/>
                    <a:pt x="4855" y="84"/>
                    <a:pt x="4855" y="196"/>
                  </a:cubicBezTo>
                  <a:lnTo>
                    <a:pt x="4855" y="224"/>
                  </a:lnTo>
                  <a:lnTo>
                    <a:pt x="1" y="224"/>
                  </a:lnTo>
                  <a:lnTo>
                    <a:pt x="1" y="196"/>
                  </a:lnTo>
                  <a:cubicBezTo>
                    <a:pt x="1" y="84"/>
                    <a:pt x="85"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9" name="Google Shape;2169;p42"/>
            <p:cNvSpPr/>
            <p:nvPr/>
          </p:nvSpPr>
          <p:spPr>
            <a:xfrm>
              <a:off x="1552600" y="763325"/>
              <a:ext cx="117200" cy="5600"/>
            </a:xfrm>
            <a:custGeom>
              <a:avLst/>
              <a:gdLst/>
              <a:ahLst/>
              <a:cxnLst/>
              <a:rect l="l" t="t" r="r" b="b"/>
              <a:pathLst>
                <a:path w="4688" h="224" extrusionOk="0">
                  <a:moveTo>
                    <a:pt x="196" y="223"/>
                  </a:moveTo>
                  <a:lnTo>
                    <a:pt x="4520" y="223"/>
                  </a:lnTo>
                  <a:cubicBezTo>
                    <a:pt x="4604" y="223"/>
                    <a:pt x="4688" y="140"/>
                    <a:pt x="4688" y="56"/>
                  </a:cubicBezTo>
                  <a:lnTo>
                    <a:pt x="4688" y="0"/>
                  </a:lnTo>
                  <a:lnTo>
                    <a:pt x="1" y="0"/>
                  </a:lnTo>
                  <a:lnTo>
                    <a:pt x="1" y="56"/>
                  </a:lnTo>
                  <a:cubicBezTo>
                    <a:pt x="1" y="140"/>
                    <a:pt x="84" y="223"/>
                    <a:pt x="196" y="2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0" name="Google Shape;2170;p42"/>
            <p:cNvSpPr/>
            <p:nvPr/>
          </p:nvSpPr>
          <p:spPr>
            <a:xfrm>
              <a:off x="1552600" y="770975"/>
              <a:ext cx="117200" cy="5625"/>
            </a:xfrm>
            <a:custGeom>
              <a:avLst/>
              <a:gdLst/>
              <a:ahLst/>
              <a:cxnLst/>
              <a:rect l="l" t="t" r="r" b="b"/>
              <a:pathLst>
                <a:path w="4688" h="225" extrusionOk="0">
                  <a:moveTo>
                    <a:pt x="196" y="224"/>
                  </a:moveTo>
                  <a:lnTo>
                    <a:pt x="4520" y="224"/>
                  </a:lnTo>
                  <a:cubicBezTo>
                    <a:pt x="4604" y="224"/>
                    <a:pt x="4688" y="140"/>
                    <a:pt x="4688" y="29"/>
                  </a:cubicBezTo>
                  <a:lnTo>
                    <a:pt x="4688" y="1"/>
                  </a:lnTo>
                  <a:lnTo>
                    <a:pt x="1" y="1"/>
                  </a:lnTo>
                  <a:lnTo>
                    <a:pt x="1" y="29"/>
                  </a:lnTo>
                  <a:cubicBezTo>
                    <a:pt x="1" y="140"/>
                    <a:pt x="84" y="224"/>
                    <a:pt x="196"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1" name="Google Shape;2171;p42"/>
            <p:cNvSpPr/>
            <p:nvPr/>
          </p:nvSpPr>
          <p:spPr>
            <a:xfrm>
              <a:off x="1552600" y="778650"/>
              <a:ext cx="117200" cy="5600"/>
            </a:xfrm>
            <a:custGeom>
              <a:avLst/>
              <a:gdLst/>
              <a:ahLst/>
              <a:cxnLst/>
              <a:rect l="l" t="t" r="r" b="b"/>
              <a:pathLst>
                <a:path w="4688" h="224" extrusionOk="0">
                  <a:moveTo>
                    <a:pt x="196" y="224"/>
                  </a:moveTo>
                  <a:lnTo>
                    <a:pt x="4520" y="224"/>
                  </a:lnTo>
                  <a:cubicBezTo>
                    <a:pt x="4604" y="224"/>
                    <a:pt x="4688" y="140"/>
                    <a:pt x="4688" y="29"/>
                  </a:cubicBezTo>
                  <a:lnTo>
                    <a:pt x="4688" y="1"/>
                  </a:lnTo>
                  <a:lnTo>
                    <a:pt x="1" y="1"/>
                  </a:lnTo>
                  <a:lnTo>
                    <a:pt x="1" y="29"/>
                  </a:lnTo>
                  <a:cubicBezTo>
                    <a:pt x="1" y="140"/>
                    <a:pt x="84" y="224"/>
                    <a:pt x="196"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2" name="Google Shape;2172;p42"/>
            <p:cNvSpPr/>
            <p:nvPr/>
          </p:nvSpPr>
          <p:spPr>
            <a:xfrm>
              <a:off x="1552600" y="786325"/>
              <a:ext cx="117200" cy="5600"/>
            </a:xfrm>
            <a:custGeom>
              <a:avLst/>
              <a:gdLst/>
              <a:ahLst/>
              <a:cxnLst/>
              <a:rect l="l" t="t" r="r" b="b"/>
              <a:pathLst>
                <a:path w="4688" h="224" extrusionOk="0">
                  <a:moveTo>
                    <a:pt x="196" y="224"/>
                  </a:moveTo>
                  <a:lnTo>
                    <a:pt x="4520" y="224"/>
                  </a:lnTo>
                  <a:cubicBezTo>
                    <a:pt x="4604" y="224"/>
                    <a:pt x="4688" y="140"/>
                    <a:pt x="4688" y="29"/>
                  </a:cubicBezTo>
                  <a:lnTo>
                    <a:pt x="4688" y="1"/>
                  </a:lnTo>
                  <a:lnTo>
                    <a:pt x="1" y="1"/>
                  </a:lnTo>
                  <a:lnTo>
                    <a:pt x="1" y="29"/>
                  </a:lnTo>
                  <a:cubicBezTo>
                    <a:pt x="1" y="140"/>
                    <a:pt x="84" y="224"/>
                    <a:pt x="196"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3" name="Google Shape;2173;p42"/>
            <p:cNvSpPr/>
            <p:nvPr/>
          </p:nvSpPr>
          <p:spPr>
            <a:xfrm>
              <a:off x="1550500" y="761225"/>
              <a:ext cx="121400" cy="5600"/>
            </a:xfrm>
            <a:custGeom>
              <a:avLst/>
              <a:gdLst/>
              <a:ahLst/>
              <a:cxnLst/>
              <a:rect l="l" t="t" r="r" b="b"/>
              <a:pathLst>
                <a:path w="4856" h="224" extrusionOk="0">
                  <a:moveTo>
                    <a:pt x="196" y="0"/>
                  </a:moveTo>
                  <a:lnTo>
                    <a:pt x="4660" y="0"/>
                  </a:lnTo>
                  <a:cubicBezTo>
                    <a:pt x="4772" y="0"/>
                    <a:pt x="4855" y="84"/>
                    <a:pt x="4855" y="196"/>
                  </a:cubicBezTo>
                  <a:lnTo>
                    <a:pt x="4855" y="224"/>
                  </a:lnTo>
                  <a:lnTo>
                    <a:pt x="1" y="224"/>
                  </a:lnTo>
                  <a:lnTo>
                    <a:pt x="1" y="196"/>
                  </a:lnTo>
                  <a:cubicBezTo>
                    <a:pt x="1" y="84"/>
                    <a:pt x="85"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4" name="Google Shape;2174;p42"/>
            <p:cNvSpPr/>
            <p:nvPr/>
          </p:nvSpPr>
          <p:spPr>
            <a:xfrm>
              <a:off x="1550500" y="768900"/>
              <a:ext cx="121400" cy="5600"/>
            </a:xfrm>
            <a:custGeom>
              <a:avLst/>
              <a:gdLst/>
              <a:ahLst/>
              <a:cxnLst/>
              <a:rect l="l" t="t" r="r" b="b"/>
              <a:pathLst>
                <a:path w="4856" h="224" extrusionOk="0">
                  <a:moveTo>
                    <a:pt x="196" y="0"/>
                  </a:moveTo>
                  <a:lnTo>
                    <a:pt x="4660" y="0"/>
                  </a:lnTo>
                  <a:cubicBezTo>
                    <a:pt x="4772" y="0"/>
                    <a:pt x="4855" y="84"/>
                    <a:pt x="4855" y="195"/>
                  </a:cubicBezTo>
                  <a:lnTo>
                    <a:pt x="4855" y="223"/>
                  </a:lnTo>
                  <a:lnTo>
                    <a:pt x="1" y="223"/>
                  </a:lnTo>
                  <a:lnTo>
                    <a:pt x="1" y="195"/>
                  </a:lnTo>
                  <a:cubicBezTo>
                    <a:pt x="1" y="84"/>
                    <a:pt x="85"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5" name="Google Shape;2175;p42"/>
            <p:cNvSpPr/>
            <p:nvPr/>
          </p:nvSpPr>
          <p:spPr>
            <a:xfrm>
              <a:off x="1550500" y="776575"/>
              <a:ext cx="121400" cy="5600"/>
            </a:xfrm>
            <a:custGeom>
              <a:avLst/>
              <a:gdLst/>
              <a:ahLst/>
              <a:cxnLst/>
              <a:rect l="l" t="t" r="r" b="b"/>
              <a:pathLst>
                <a:path w="4856" h="224" extrusionOk="0">
                  <a:moveTo>
                    <a:pt x="196" y="0"/>
                  </a:moveTo>
                  <a:lnTo>
                    <a:pt x="4660" y="0"/>
                  </a:lnTo>
                  <a:cubicBezTo>
                    <a:pt x="4772" y="0"/>
                    <a:pt x="4855" y="84"/>
                    <a:pt x="4855" y="195"/>
                  </a:cubicBezTo>
                  <a:lnTo>
                    <a:pt x="4855" y="223"/>
                  </a:lnTo>
                  <a:lnTo>
                    <a:pt x="1" y="223"/>
                  </a:lnTo>
                  <a:lnTo>
                    <a:pt x="1" y="195"/>
                  </a:lnTo>
                  <a:cubicBezTo>
                    <a:pt x="1" y="84"/>
                    <a:pt x="85"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6" name="Google Shape;2176;p42"/>
            <p:cNvSpPr/>
            <p:nvPr/>
          </p:nvSpPr>
          <p:spPr>
            <a:xfrm>
              <a:off x="1550500" y="784225"/>
              <a:ext cx="121400" cy="5625"/>
            </a:xfrm>
            <a:custGeom>
              <a:avLst/>
              <a:gdLst/>
              <a:ahLst/>
              <a:cxnLst/>
              <a:rect l="l" t="t" r="r" b="b"/>
              <a:pathLst>
                <a:path w="4856" h="225" extrusionOk="0">
                  <a:moveTo>
                    <a:pt x="196" y="1"/>
                  </a:moveTo>
                  <a:lnTo>
                    <a:pt x="4660" y="1"/>
                  </a:lnTo>
                  <a:cubicBezTo>
                    <a:pt x="4772" y="1"/>
                    <a:pt x="4855" y="85"/>
                    <a:pt x="4855" y="168"/>
                  </a:cubicBezTo>
                  <a:lnTo>
                    <a:pt x="4855" y="224"/>
                  </a:lnTo>
                  <a:lnTo>
                    <a:pt x="1" y="224"/>
                  </a:lnTo>
                  <a:lnTo>
                    <a:pt x="1" y="168"/>
                  </a:lnTo>
                  <a:cubicBezTo>
                    <a:pt x="1" y="85"/>
                    <a:pt x="85"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7" name="Google Shape;2177;p42"/>
            <p:cNvSpPr/>
            <p:nvPr/>
          </p:nvSpPr>
          <p:spPr>
            <a:xfrm>
              <a:off x="1830900" y="694275"/>
              <a:ext cx="204375" cy="6300"/>
            </a:xfrm>
            <a:custGeom>
              <a:avLst/>
              <a:gdLst/>
              <a:ahLst/>
              <a:cxnLst/>
              <a:rect l="l" t="t" r="r" b="b"/>
              <a:pathLst>
                <a:path w="8175" h="252" extrusionOk="0">
                  <a:moveTo>
                    <a:pt x="0" y="251"/>
                  </a:moveTo>
                  <a:lnTo>
                    <a:pt x="8175" y="251"/>
                  </a:lnTo>
                  <a:lnTo>
                    <a:pt x="8175"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8" name="Google Shape;2178;p42"/>
            <p:cNvSpPr/>
            <p:nvPr/>
          </p:nvSpPr>
          <p:spPr>
            <a:xfrm>
              <a:off x="1837875" y="703325"/>
              <a:ext cx="25125" cy="24450"/>
            </a:xfrm>
            <a:custGeom>
              <a:avLst/>
              <a:gdLst/>
              <a:ahLst/>
              <a:cxnLst/>
              <a:rect l="l" t="t" r="r" b="b"/>
              <a:pathLst>
                <a:path w="1005" h="978" extrusionOk="0">
                  <a:moveTo>
                    <a:pt x="28" y="587"/>
                  </a:moveTo>
                  <a:lnTo>
                    <a:pt x="670" y="1"/>
                  </a:lnTo>
                  <a:lnTo>
                    <a:pt x="1005" y="363"/>
                  </a:lnTo>
                  <a:lnTo>
                    <a:pt x="335" y="949"/>
                  </a:lnTo>
                  <a:cubicBezTo>
                    <a:pt x="307" y="977"/>
                    <a:pt x="279" y="977"/>
                    <a:pt x="251" y="949"/>
                  </a:cubicBezTo>
                  <a:lnTo>
                    <a:pt x="28" y="698"/>
                  </a:lnTo>
                  <a:cubicBezTo>
                    <a:pt x="0" y="670"/>
                    <a:pt x="0"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9" name="Google Shape;2179;p42"/>
            <p:cNvSpPr/>
            <p:nvPr/>
          </p:nvSpPr>
          <p:spPr>
            <a:xfrm>
              <a:off x="1837875" y="703325"/>
              <a:ext cx="18850" cy="18175"/>
            </a:xfrm>
            <a:custGeom>
              <a:avLst/>
              <a:gdLst/>
              <a:ahLst/>
              <a:cxnLst/>
              <a:rect l="l" t="t" r="r" b="b"/>
              <a:pathLst>
                <a:path w="754" h="727" extrusionOk="0">
                  <a:moveTo>
                    <a:pt x="28" y="587"/>
                  </a:moveTo>
                  <a:lnTo>
                    <a:pt x="670" y="1"/>
                  </a:lnTo>
                  <a:lnTo>
                    <a:pt x="754" y="84"/>
                  </a:lnTo>
                  <a:lnTo>
                    <a:pt x="56" y="726"/>
                  </a:lnTo>
                  <a:lnTo>
                    <a:pt x="28" y="698"/>
                  </a:lnTo>
                  <a:cubicBezTo>
                    <a:pt x="0" y="670"/>
                    <a:pt x="0"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0" name="Google Shape;2180;p42"/>
            <p:cNvSpPr/>
            <p:nvPr/>
          </p:nvSpPr>
          <p:spPr>
            <a:xfrm>
              <a:off x="1854600" y="699150"/>
              <a:ext cx="12600" cy="13975"/>
            </a:xfrm>
            <a:custGeom>
              <a:avLst/>
              <a:gdLst/>
              <a:ahLst/>
              <a:cxnLst/>
              <a:rect l="l" t="t" r="r" b="b"/>
              <a:pathLst>
                <a:path w="504" h="559" extrusionOk="0">
                  <a:moveTo>
                    <a:pt x="1" y="112"/>
                  </a:moveTo>
                  <a:lnTo>
                    <a:pt x="113" y="28"/>
                  </a:lnTo>
                  <a:cubicBezTo>
                    <a:pt x="113" y="0"/>
                    <a:pt x="140" y="0"/>
                    <a:pt x="140" y="28"/>
                  </a:cubicBezTo>
                  <a:lnTo>
                    <a:pt x="475" y="391"/>
                  </a:lnTo>
                  <a:cubicBezTo>
                    <a:pt x="503" y="419"/>
                    <a:pt x="503" y="419"/>
                    <a:pt x="475" y="447"/>
                  </a:cubicBezTo>
                  <a:lnTo>
                    <a:pt x="392" y="530"/>
                  </a:lnTo>
                  <a:cubicBezTo>
                    <a:pt x="364" y="558"/>
                    <a:pt x="336" y="558"/>
                    <a:pt x="336" y="530"/>
                  </a:cubicBezTo>
                  <a:lnTo>
                    <a:pt x="1" y="168"/>
                  </a:ln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1" name="Google Shape;2181;p42"/>
            <p:cNvSpPr/>
            <p:nvPr/>
          </p:nvSpPr>
          <p:spPr>
            <a:xfrm>
              <a:off x="1853925" y="699150"/>
              <a:ext cx="5600" cy="5600"/>
            </a:xfrm>
            <a:custGeom>
              <a:avLst/>
              <a:gdLst/>
              <a:ahLst/>
              <a:cxnLst/>
              <a:rect l="l" t="t" r="r" b="b"/>
              <a:pathLst>
                <a:path w="224" h="224" extrusionOk="0">
                  <a:moveTo>
                    <a:pt x="28" y="112"/>
                  </a:moveTo>
                  <a:lnTo>
                    <a:pt x="140" y="28"/>
                  </a:lnTo>
                  <a:cubicBezTo>
                    <a:pt x="140" y="0"/>
                    <a:pt x="167" y="0"/>
                    <a:pt x="167" y="28"/>
                  </a:cubicBezTo>
                  <a:lnTo>
                    <a:pt x="223" y="84"/>
                  </a:lnTo>
                  <a:lnTo>
                    <a:pt x="84" y="196"/>
                  </a:lnTo>
                  <a:cubicBezTo>
                    <a:pt x="84" y="196"/>
                    <a:pt x="84" y="223"/>
                    <a:pt x="84" y="223"/>
                  </a:cubicBezTo>
                  <a:lnTo>
                    <a:pt x="28" y="168"/>
                  </a:lnTo>
                  <a:cubicBezTo>
                    <a:pt x="0" y="140"/>
                    <a:pt x="28" y="140"/>
                    <a:pt x="28"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2" name="Google Shape;2182;p42"/>
            <p:cNvSpPr/>
            <p:nvPr/>
          </p:nvSpPr>
          <p:spPr>
            <a:xfrm>
              <a:off x="1861575" y="707525"/>
              <a:ext cx="5625" cy="5600"/>
            </a:xfrm>
            <a:custGeom>
              <a:avLst/>
              <a:gdLst/>
              <a:ahLst/>
              <a:cxnLst/>
              <a:rect l="l" t="t" r="r" b="b"/>
              <a:pathLst>
                <a:path w="225" h="224" extrusionOk="0">
                  <a:moveTo>
                    <a:pt x="140" y="0"/>
                  </a:moveTo>
                  <a:lnTo>
                    <a:pt x="196" y="56"/>
                  </a:lnTo>
                  <a:cubicBezTo>
                    <a:pt x="224" y="84"/>
                    <a:pt x="224" y="84"/>
                    <a:pt x="196" y="112"/>
                  </a:cubicBezTo>
                  <a:lnTo>
                    <a:pt x="113" y="195"/>
                  </a:lnTo>
                  <a:cubicBezTo>
                    <a:pt x="85" y="223"/>
                    <a:pt x="57" y="223"/>
                    <a:pt x="57" y="195"/>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3" name="Google Shape;2183;p42"/>
            <p:cNvSpPr/>
            <p:nvPr/>
          </p:nvSpPr>
          <p:spPr>
            <a:xfrm>
              <a:off x="1842750" y="709600"/>
              <a:ext cx="20250" cy="18175"/>
            </a:xfrm>
            <a:custGeom>
              <a:avLst/>
              <a:gdLst/>
              <a:ahLst/>
              <a:cxnLst/>
              <a:rect l="l" t="t" r="r" b="b"/>
              <a:pathLst>
                <a:path w="810" h="727" extrusionOk="0">
                  <a:moveTo>
                    <a:pt x="698" y="1"/>
                  </a:moveTo>
                  <a:lnTo>
                    <a:pt x="810" y="112"/>
                  </a:lnTo>
                  <a:lnTo>
                    <a:pt x="140" y="698"/>
                  </a:lnTo>
                  <a:cubicBezTo>
                    <a:pt x="112" y="726"/>
                    <a:pt x="84" y="726"/>
                    <a:pt x="56"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4" name="Google Shape;2184;p42"/>
            <p:cNvSpPr/>
            <p:nvPr/>
          </p:nvSpPr>
          <p:spPr>
            <a:xfrm>
              <a:off x="1840650" y="706825"/>
              <a:ext cx="15375" cy="16050"/>
            </a:xfrm>
            <a:custGeom>
              <a:avLst/>
              <a:gdLst/>
              <a:ahLst/>
              <a:cxnLst/>
              <a:rect l="l" t="t" r="r" b="b"/>
              <a:pathLst>
                <a:path w="615" h="642" extrusionOk="0">
                  <a:moveTo>
                    <a:pt x="587" y="530"/>
                  </a:moveTo>
                  <a:lnTo>
                    <a:pt x="475" y="642"/>
                  </a:lnTo>
                  <a:cubicBezTo>
                    <a:pt x="447" y="642"/>
                    <a:pt x="447" y="642"/>
                    <a:pt x="419" y="642"/>
                  </a:cubicBezTo>
                  <a:lnTo>
                    <a:pt x="1" y="140"/>
                  </a:lnTo>
                  <a:lnTo>
                    <a:pt x="168" y="0"/>
                  </a:lnTo>
                  <a:lnTo>
                    <a:pt x="615" y="474"/>
                  </a:lnTo>
                  <a:cubicBezTo>
                    <a:pt x="615" y="474"/>
                    <a:pt x="615" y="474"/>
                    <a:pt x="615" y="502"/>
                  </a:cubicBezTo>
                  <a:cubicBezTo>
                    <a:pt x="615" y="502"/>
                    <a:pt x="615" y="502"/>
                    <a:pt x="587" y="5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5" name="Google Shape;2185;p42"/>
            <p:cNvSpPr/>
            <p:nvPr/>
          </p:nvSpPr>
          <p:spPr>
            <a:xfrm>
              <a:off x="1848325" y="715175"/>
              <a:ext cx="2825" cy="2825"/>
            </a:xfrm>
            <a:custGeom>
              <a:avLst/>
              <a:gdLst/>
              <a:ahLst/>
              <a:cxnLst/>
              <a:rect l="l" t="t" r="r" b="b"/>
              <a:pathLst>
                <a:path w="113" h="113" extrusionOk="0">
                  <a:moveTo>
                    <a:pt x="57" y="113"/>
                  </a:moveTo>
                  <a:cubicBezTo>
                    <a:pt x="85" y="113"/>
                    <a:pt x="112" y="85"/>
                    <a:pt x="112" y="57"/>
                  </a:cubicBezTo>
                  <a:cubicBezTo>
                    <a:pt x="112" y="29"/>
                    <a:pt x="85" y="1"/>
                    <a:pt x="57" y="1"/>
                  </a:cubicBezTo>
                  <a:cubicBezTo>
                    <a:pt x="29" y="1"/>
                    <a:pt x="1" y="29"/>
                    <a:pt x="1" y="57"/>
                  </a:cubicBezTo>
                  <a:cubicBezTo>
                    <a:pt x="1" y="85"/>
                    <a:pt x="29" y="113"/>
                    <a:pt x="57"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6" name="Google Shape;2186;p42"/>
            <p:cNvSpPr/>
            <p:nvPr/>
          </p:nvSpPr>
          <p:spPr>
            <a:xfrm>
              <a:off x="1847625" y="714500"/>
              <a:ext cx="2825" cy="2800"/>
            </a:xfrm>
            <a:custGeom>
              <a:avLst/>
              <a:gdLst/>
              <a:ahLst/>
              <a:cxnLst/>
              <a:rect l="l" t="t" r="r" b="b"/>
              <a:pathLst>
                <a:path w="113" h="112" extrusionOk="0">
                  <a:moveTo>
                    <a:pt x="57" y="112"/>
                  </a:moveTo>
                  <a:cubicBezTo>
                    <a:pt x="85" y="112"/>
                    <a:pt x="113" y="84"/>
                    <a:pt x="113" y="56"/>
                  </a:cubicBezTo>
                  <a:cubicBezTo>
                    <a:pt x="113" y="28"/>
                    <a:pt x="85" y="0"/>
                    <a:pt x="57" y="0"/>
                  </a:cubicBezTo>
                  <a:cubicBezTo>
                    <a:pt x="29" y="0"/>
                    <a:pt x="1" y="28"/>
                    <a:pt x="1" y="56"/>
                  </a:cubicBezTo>
                  <a:cubicBezTo>
                    <a:pt x="1" y="84"/>
                    <a:pt x="29" y="112"/>
                    <a:pt x="57"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7" name="Google Shape;2187;p42"/>
            <p:cNvSpPr/>
            <p:nvPr/>
          </p:nvSpPr>
          <p:spPr>
            <a:xfrm>
              <a:off x="1840650" y="699850"/>
              <a:ext cx="7700" cy="10475"/>
            </a:xfrm>
            <a:custGeom>
              <a:avLst/>
              <a:gdLst/>
              <a:ahLst/>
              <a:cxnLst/>
              <a:rect l="l" t="t" r="r" b="b"/>
              <a:pathLst>
                <a:path w="308" h="419" extrusionOk="0">
                  <a:moveTo>
                    <a:pt x="1" y="419"/>
                  </a:moveTo>
                  <a:lnTo>
                    <a:pt x="308" y="419"/>
                  </a:lnTo>
                  <a:lnTo>
                    <a:pt x="308"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8" name="Google Shape;2188;p42"/>
            <p:cNvSpPr/>
            <p:nvPr/>
          </p:nvSpPr>
          <p:spPr>
            <a:xfrm>
              <a:off x="1867175" y="703325"/>
              <a:ext cx="25125" cy="24450"/>
            </a:xfrm>
            <a:custGeom>
              <a:avLst/>
              <a:gdLst/>
              <a:ahLst/>
              <a:cxnLst/>
              <a:rect l="l" t="t" r="r" b="b"/>
              <a:pathLst>
                <a:path w="1005" h="978" extrusionOk="0">
                  <a:moveTo>
                    <a:pt x="28" y="587"/>
                  </a:moveTo>
                  <a:lnTo>
                    <a:pt x="698" y="1"/>
                  </a:lnTo>
                  <a:lnTo>
                    <a:pt x="1004" y="363"/>
                  </a:lnTo>
                  <a:lnTo>
                    <a:pt x="335" y="949"/>
                  </a:lnTo>
                  <a:cubicBezTo>
                    <a:pt x="335" y="977"/>
                    <a:pt x="279" y="977"/>
                    <a:pt x="251" y="949"/>
                  </a:cubicBezTo>
                  <a:lnTo>
                    <a:pt x="28" y="698"/>
                  </a:lnTo>
                  <a:cubicBezTo>
                    <a:pt x="0" y="670"/>
                    <a:pt x="0"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9" name="Google Shape;2189;p42"/>
            <p:cNvSpPr/>
            <p:nvPr/>
          </p:nvSpPr>
          <p:spPr>
            <a:xfrm>
              <a:off x="1867175" y="703325"/>
              <a:ext cx="18850" cy="18175"/>
            </a:xfrm>
            <a:custGeom>
              <a:avLst/>
              <a:gdLst/>
              <a:ahLst/>
              <a:cxnLst/>
              <a:rect l="l" t="t" r="r" b="b"/>
              <a:pathLst>
                <a:path w="754" h="727" extrusionOk="0">
                  <a:moveTo>
                    <a:pt x="28" y="587"/>
                  </a:moveTo>
                  <a:lnTo>
                    <a:pt x="698" y="1"/>
                  </a:lnTo>
                  <a:lnTo>
                    <a:pt x="753" y="84"/>
                  </a:lnTo>
                  <a:lnTo>
                    <a:pt x="56" y="726"/>
                  </a:lnTo>
                  <a:lnTo>
                    <a:pt x="28" y="698"/>
                  </a:lnTo>
                  <a:cubicBezTo>
                    <a:pt x="0" y="670"/>
                    <a:pt x="0"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0" name="Google Shape;2190;p42"/>
            <p:cNvSpPr/>
            <p:nvPr/>
          </p:nvSpPr>
          <p:spPr>
            <a:xfrm>
              <a:off x="1883900" y="699150"/>
              <a:ext cx="12575" cy="13975"/>
            </a:xfrm>
            <a:custGeom>
              <a:avLst/>
              <a:gdLst/>
              <a:ahLst/>
              <a:cxnLst/>
              <a:rect l="l" t="t" r="r" b="b"/>
              <a:pathLst>
                <a:path w="503" h="559" extrusionOk="0">
                  <a:moveTo>
                    <a:pt x="29" y="112"/>
                  </a:moveTo>
                  <a:lnTo>
                    <a:pt x="112" y="28"/>
                  </a:lnTo>
                  <a:cubicBezTo>
                    <a:pt x="140" y="0"/>
                    <a:pt x="140" y="0"/>
                    <a:pt x="168" y="28"/>
                  </a:cubicBezTo>
                  <a:lnTo>
                    <a:pt x="503" y="391"/>
                  </a:lnTo>
                  <a:cubicBezTo>
                    <a:pt x="503" y="419"/>
                    <a:pt x="503" y="419"/>
                    <a:pt x="503" y="447"/>
                  </a:cubicBezTo>
                  <a:lnTo>
                    <a:pt x="391" y="530"/>
                  </a:lnTo>
                  <a:cubicBezTo>
                    <a:pt x="391" y="558"/>
                    <a:pt x="363" y="558"/>
                    <a:pt x="335" y="530"/>
                  </a:cubicBezTo>
                  <a:lnTo>
                    <a:pt x="1" y="168"/>
                  </a:lnTo>
                  <a:cubicBezTo>
                    <a:pt x="1" y="140"/>
                    <a:pt x="1" y="140"/>
                    <a:pt x="29"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1" name="Google Shape;2191;p42"/>
            <p:cNvSpPr/>
            <p:nvPr/>
          </p:nvSpPr>
          <p:spPr>
            <a:xfrm>
              <a:off x="1883900" y="699150"/>
              <a:ext cx="5600" cy="5600"/>
            </a:xfrm>
            <a:custGeom>
              <a:avLst/>
              <a:gdLst/>
              <a:ahLst/>
              <a:cxnLst/>
              <a:rect l="l" t="t" r="r" b="b"/>
              <a:pathLst>
                <a:path w="224" h="224" extrusionOk="0">
                  <a:moveTo>
                    <a:pt x="29" y="112"/>
                  </a:moveTo>
                  <a:lnTo>
                    <a:pt x="112" y="28"/>
                  </a:lnTo>
                  <a:cubicBezTo>
                    <a:pt x="140" y="0"/>
                    <a:pt x="140" y="0"/>
                    <a:pt x="168" y="28"/>
                  </a:cubicBezTo>
                  <a:lnTo>
                    <a:pt x="224" y="84"/>
                  </a:lnTo>
                  <a:lnTo>
                    <a:pt x="84" y="196"/>
                  </a:lnTo>
                  <a:cubicBezTo>
                    <a:pt x="56" y="196"/>
                    <a:pt x="56" y="223"/>
                    <a:pt x="56" y="223"/>
                  </a:cubicBezTo>
                  <a:lnTo>
                    <a:pt x="1" y="168"/>
                  </a:lnTo>
                  <a:cubicBezTo>
                    <a:pt x="1" y="140"/>
                    <a:pt x="1" y="140"/>
                    <a:pt x="29"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2" name="Google Shape;2192;p42"/>
            <p:cNvSpPr/>
            <p:nvPr/>
          </p:nvSpPr>
          <p:spPr>
            <a:xfrm>
              <a:off x="1890875" y="707525"/>
              <a:ext cx="5600" cy="5600"/>
            </a:xfrm>
            <a:custGeom>
              <a:avLst/>
              <a:gdLst/>
              <a:ahLst/>
              <a:cxnLst/>
              <a:rect l="l" t="t" r="r" b="b"/>
              <a:pathLst>
                <a:path w="224" h="224" extrusionOk="0">
                  <a:moveTo>
                    <a:pt x="168" y="0"/>
                  </a:moveTo>
                  <a:lnTo>
                    <a:pt x="224" y="56"/>
                  </a:lnTo>
                  <a:cubicBezTo>
                    <a:pt x="224" y="84"/>
                    <a:pt x="224" y="84"/>
                    <a:pt x="224" y="112"/>
                  </a:cubicBezTo>
                  <a:lnTo>
                    <a:pt x="112" y="195"/>
                  </a:lnTo>
                  <a:cubicBezTo>
                    <a:pt x="112" y="223"/>
                    <a:pt x="84" y="223"/>
                    <a:pt x="56" y="195"/>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3" name="Google Shape;2193;p42"/>
            <p:cNvSpPr/>
            <p:nvPr/>
          </p:nvSpPr>
          <p:spPr>
            <a:xfrm>
              <a:off x="1872050" y="709600"/>
              <a:ext cx="20250" cy="18175"/>
            </a:xfrm>
            <a:custGeom>
              <a:avLst/>
              <a:gdLst/>
              <a:ahLst/>
              <a:cxnLst/>
              <a:rect l="l" t="t" r="r" b="b"/>
              <a:pathLst>
                <a:path w="810" h="727" extrusionOk="0">
                  <a:moveTo>
                    <a:pt x="726" y="1"/>
                  </a:moveTo>
                  <a:lnTo>
                    <a:pt x="809" y="112"/>
                  </a:lnTo>
                  <a:lnTo>
                    <a:pt x="140" y="698"/>
                  </a:lnTo>
                  <a:cubicBezTo>
                    <a:pt x="140"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4" name="Google Shape;2194;p42"/>
            <p:cNvSpPr/>
            <p:nvPr/>
          </p:nvSpPr>
          <p:spPr>
            <a:xfrm>
              <a:off x="1869950" y="706825"/>
              <a:ext cx="15375" cy="16050"/>
            </a:xfrm>
            <a:custGeom>
              <a:avLst/>
              <a:gdLst/>
              <a:ahLst/>
              <a:cxnLst/>
              <a:rect l="l" t="t" r="r" b="b"/>
              <a:pathLst>
                <a:path w="615" h="642" extrusionOk="0">
                  <a:moveTo>
                    <a:pt x="614" y="530"/>
                  </a:moveTo>
                  <a:lnTo>
                    <a:pt x="475" y="642"/>
                  </a:lnTo>
                  <a:cubicBezTo>
                    <a:pt x="475" y="642"/>
                    <a:pt x="447" y="642"/>
                    <a:pt x="447" y="642"/>
                  </a:cubicBezTo>
                  <a:lnTo>
                    <a:pt x="1" y="140"/>
                  </a:lnTo>
                  <a:lnTo>
                    <a:pt x="196" y="0"/>
                  </a:lnTo>
                  <a:lnTo>
                    <a:pt x="614" y="474"/>
                  </a:lnTo>
                  <a:cubicBezTo>
                    <a:pt x="614" y="474"/>
                    <a:pt x="614" y="474"/>
                    <a:pt x="614" y="502"/>
                  </a:cubicBezTo>
                  <a:cubicBezTo>
                    <a:pt x="614" y="502"/>
                    <a:pt x="614" y="502"/>
                    <a:pt x="614" y="5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5" name="Google Shape;2195;p42"/>
            <p:cNvSpPr/>
            <p:nvPr/>
          </p:nvSpPr>
          <p:spPr>
            <a:xfrm>
              <a:off x="1877625" y="715175"/>
              <a:ext cx="2825" cy="2825"/>
            </a:xfrm>
            <a:custGeom>
              <a:avLst/>
              <a:gdLst/>
              <a:ahLst/>
              <a:cxnLst/>
              <a:rect l="l" t="t" r="r" b="b"/>
              <a:pathLst>
                <a:path w="113" h="113" extrusionOk="0">
                  <a:moveTo>
                    <a:pt x="56" y="113"/>
                  </a:moveTo>
                  <a:cubicBezTo>
                    <a:pt x="84" y="113"/>
                    <a:pt x="112" y="85"/>
                    <a:pt x="112" y="57"/>
                  </a:cubicBezTo>
                  <a:cubicBezTo>
                    <a:pt x="112" y="29"/>
                    <a:pt x="84" y="1"/>
                    <a:pt x="56" y="1"/>
                  </a:cubicBezTo>
                  <a:cubicBezTo>
                    <a:pt x="28" y="1"/>
                    <a:pt x="1" y="29"/>
                    <a:pt x="1" y="57"/>
                  </a:cubicBezTo>
                  <a:cubicBezTo>
                    <a:pt x="1" y="85"/>
                    <a:pt x="28" y="113"/>
                    <a:pt x="56"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6" name="Google Shape;2196;p42"/>
            <p:cNvSpPr/>
            <p:nvPr/>
          </p:nvSpPr>
          <p:spPr>
            <a:xfrm>
              <a:off x="1877625" y="714500"/>
              <a:ext cx="2825" cy="2800"/>
            </a:xfrm>
            <a:custGeom>
              <a:avLst/>
              <a:gdLst/>
              <a:ahLst/>
              <a:cxnLst/>
              <a:rect l="l" t="t" r="r" b="b"/>
              <a:pathLst>
                <a:path w="113" h="112" extrusionOk="0">
                  <a:moveTo>
                    <a:pt x="56" y="112"/>
                  </a:moveTo>
                  <a:cubicBezTo>
                    <a:pt x="84" y="112"/>
                    <a:pt x="112" y="84"/>
                    <a:pt x="112" y="56"/>
                  </a:cubicBezTo>
                  <a:cubicBezTo>
                    <a:pt x="112" y="28"/>
                    <a:pt x="84" y="0"/>
                    <a:pt x="56" y="0"/>
                  </a:cubicBezTo>
                  <a:cubicBezTo>
                    <a:pt x="28" y="0"/>
                    <a:pt x="1" y="28"/>
                    <a:pt x="1" y="56"/>
                  </a:cubicBezTo>
                  <a:cubicBezTo>
                    <a:pt x="1" y="84"/>
                    <a:pt x="28"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7" name="Google Shape;2197;p42"/>
            <p:cNvSpPr/>
            <p:nvPr/>
          </p:nvSpPr>
          <p:spPr>
            <a:xfrm>
              <a:off x="1869950" y="699850"/>
              <a:ext cx="8400" cy="10475"/>
            </a:xfrm>
            <a:custGeom>
              <a:avLst/>
              <a:gdLst/>
              <a:ahLst/>
              <a:cxnLst/>
              <a:rect l="l" t="t" r="r" b="b"/>
              <a:pathLst>
                <a:path w="336" h="419" extrusionOk="0">
                  <a:moveTo>
                    <a:pt x="1" y="419"/>
                  </a:moveTo>
                  <a:lnTo>
                    <a:pt x="335" y="419"/>
                  </a:lnTo>
                  <a:lnTo>
                    <a:pt x="335"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8" name="Google Shape;2198;p42"/>
            <p:cNvSpPr/>
            <p:nvPr/>
          </p:nvSpPr>
          <p:spPr>
            <a:xfrm>
              <a:off x="1955050" y="703325"/>
              <a:ext cx="25125" cy="24450"/>
            </a:xfrm>
            <a:custGeom>
              <a:avLst/>
              <a:gdLst/>
              <a:ahLst/>
              <a:cxnLst/>
              <a:rect l="l" t="t" r="r" b="b"/>
              <a:pathLst>
                <a:path w="1005" h="978" extrusionOk="0">
                  <a:moveTo>
                    <a:pt x="28" y="587"/>
                  </a:moveTo>
                  <a:lnTo>
                    <a:pt x="698" y="1"/>
                  </a:lnTo>
                  <a:lnTo>
                    <a:pt x="1005" y="363"/>
                  </a:lnTo>
                  <a:lnTo>
                    <a:pt x="363" y="949"/>
                  </a:lnTo>
                  <a:cubicBezTo>
                    <a:pt x="335" y="977"/>
                    <a:pt x="279" y="977"/>
                    <a:pt x="251" y="949"/>
                  </a:cubicBezTo>
                  <a:lnTo>
                    <a:pt x="28" y="698"/>
                  </a:lnTo>
                  <a:cubicBezTo>
                    <a:pt x="0" y="670"/>
                    <a:pt x="28"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9" name="Google Shape;2199;p42"/>
            <p:cNvSpPr/>
            <p:nvPr/>
          </p:nvSpPr>
          <p:spPr>
            <a:xfrm>
              <a:off x="1955050" y="703325"/>
              <a:ext cx="19550" cy="18175"/>
            </a:xfrm>
            <a:custGeom>
              <a:avLst/>
              <a:gdLst/>
              <a:ahLst/>
              <a:cxnLst/>
              <a:rect l="l" t="t" r="r" b="b"/>
              <a:pathLst>
                <a:path w="782" h="727" extrusionOk="0">
                  <a:moveTo>
                    <a:pt x="56" y="587"/>
                  </a:moveTo>
                  <a:lnTo>
                    <a:pt x="698" y="1"/>
                  </a:lnTo>
                  <a:lnTo>
                    <a:pt x="782" y="84"/>
                  </a:lnTo>
                  <a:lnTo>
                    <a:pt x="56" y="726"/>
                  </a:lnTo>
                  <a:lnTo>
                    <a:pt x="28" y="698"/>
                  </a:lnTo>
                  <a:cubicBezTo>
                    <a:pt x="0" y="670"/>
                    <a:pt x="28" y="614"/>
                    <a:pt x="56"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0" name="Google Shape;2200;p42"/>
            <p:cNvSpPr/>
            <p:nvPr/>
          </p:nvSpPr>
          <p:spPr>
            <a:xfrm>
              <a:off x="1971775" y="699150"/>
              <a:ext cx="12600" cy="13975"/>
            </a:xfrm>
            <a:custGeom>
              <a:avLst/>
              <a:gdLst/>
              <a:ahLst/>
              <a:cxnLst/>
              <a:rect l="l" t="t" r="r" b="b"/>
              <a:pathLst>
                <a:path w="504" h="559" extrusionOk="0">
                  <a:moveTo>
                    <a:pt x="29" y="112"/>
                  </a:moveTo>
                  <a:lnTo>
                    <a:pt x="113" y="28"/>
                  </a:lnTo>
                  <a:cubicBezTo>
                    <a:pt x="140" y="0"/>
                    <a:pt x="168" y="0"/>
                    <a:pt x="168" y="28"/>
                  </a:cubicBezTo>
                  <a:lnTo>
                    <a:pt x="503" y="391"/>
                  </a:lnTo>
                  <a:cubicBezTo>
                    <a:pt x="503" y="419"/>
                    <a:pt x="503" y="419"/>
                    <a:pt x="503" y="447"/>
                  </a:cubicBezTo>
                  <a:lnTo>
                    <a:pt x="392" y="530"/>
                  </a:lnTo>
                  <a:cubicBezTo>
                    <a:pt x="392" y="558"/>
                    <a:pt x="364" y="558"/>
                    <a:pt x="364" y="530"/>
                  </a:cubicBezTo>
                  <a:lnTo>
                    <a:pt x="29" y="168"/>
                  </a:lnTo>
                  <a:cubicBezTo>
                    <a:pt x="1" y="140"/>
                    <a:pt x="1" y="140"/>
                    <a:pt x="29"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1" name="Google Shape;2201;p42"/>
            <p:cNvSpPr/>
            <p:nvPr/>
          </p:nvSpPr>
          <p:spPr>
            <a:xfrm>
              <a:off x="1971775" y="699150"/>
              <a:ext cx="5625" cy="5600"/>
            </a:xfrm>
            <a:custGeom>
              <a:avLst/>
              <a:gdLst/>
              <a:ahLst/>
              <a:cxnLst/>
              <a:rect l="l" t="t" r="r" b="b"/>
              <a:pathLst>
                <a:path w="225" h="224" extrusionOk="0">
                  <a:moveTo>
                    <a:pt x="29" y="112"/>
                  </a:moveTo>
                  <a:lnTo>
                    <a:pt x="113" y="28"/>
                  </a:lnTo>
                  <a:cubicBezTo>
                    <a:pt x="140" y="0"/>
                    <a:pt x="168" y="0"/>
                    <a:pt x="168" y="28"/>
                  </a:cubicBezTo>
                  <a:lnTo>
                    <a:pt x="224" y="84"/>
                  </a:lnTo>
                  <a:lnTo>
                    <a:pt x="85" y="196"/>
                  </a:lnTo>
                  <a:cubicBezTo>
                    <a:pt x="85" y="196"/>
                    <a:pt x="57" y="223"/>
                    <a:pt x="57" y="223"/>
                  </a:cubicBezTo>
                  <a:lnTo>
                    <a:pt x="29" y="168"/>
                  </a:lnTo>
                  <a:cubicBezTo>
                    <a:pt x="1" y="140"/>
                    <a:pt x="1" y="140"/>
                    <a:pt x="29"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2" name="Google Shape;2202;p42"/>
            <p:cNvSpPr/>
            <p:nvPr/>
          </p:nvSpPr>
          <p:spPr>
            <a:xfrm>
              <a:off x="1978750" y="707525"/>
              <a:ext cx="5625" cy="5600"/>
            </a:xfrm>
            <a:custGeom>
              <a:avLst/>
              <a:gdLst/>
              <a:ahLst/>
              <a:cxnLst/>
              <a:rect l="l" t="t" r="r" b="b"/>
              <a:pathLst>
                <a:path w="225" h="224" extrusionOk="0">
                  <a:moveTo>
                    <a:pt x="168" y="0"/>
                  </a:moveTo>
                  <a:lnTo>
                    <a:pt x="224" y="56"/>
                  </a:lnTo>
                  <a:cubicBezTo>
                    <a:pt x="224" y="84"/>
                    <a:pt x="224" y="84"/>
                    <a:pt x="224" y="112"/>
                  </a:cubicBezTo>
                  <a:lnTo>
                    <a:pt x="113" y="195"/>
                  </a:lnTo>
                  <a:cubicBezTo>
                    <a:pt x="113" y="223"/>
                    <a:pt x="85" y="223"/>
                    <a:pt x="85" y="195"/>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3" name="Google Shape;2203;p42"/>
            <p:cNvSpPr/>
            <p:nvPr/>
          </p:nvSpPr>
          <p:spPr>
            <a:xfrm>
              <a:off x="1960625" y="709600"/>
              <a:ext cx="19550" cy="18175"/>
            </a:xfrm>
            <a:custGeom>
              <a:avLst/>
              <a:gdLst/>
              <a:ahLst/>
              <a:cxnLst/>
              <a:rect l="l" t="t" r="r" b="b"/>
              <a:pathLst>
                <a:path w="782" h="727" extrusionOk="0">
                  <a:moveTo>
                    <a:pt x="698" y="1"/>
                  </a:moveTo>
                  <a:lnTo>
                    <a:pt x="782" y="112"/>
                  </a:lnTo>
                  <a:lnTo>
                    <a:pt x="140" y="698"/>
                  </a:lnTo>
                  <a:cubicBezTo>
                    <a:pt x="112" y="726"/>
                    <a:pt x="56" y="726"/>
                    <a:pt x="28" y="698"/>
                  </a:cubicBezTo>
                  <a:lnTo>
                    <a:pt x="1" y="642"/>
                  </a:lnTo>
                  <a:lnTo>
                    <a:pt x="1"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4" name="Google Shape;2204;p42"/>
            <p:cNvSpPr/>
            <p:nvPr/>
          </p:nvSpPr>
          <p:spPr>
            <a:xfrm>
              <a:off x="1957825" y="706825"/>
              <a:ext cx="16075" cy="16050"/>
            </a:xfrm>
            <a:custGeom>
              <a:avLst/>
              <a:gdLst/>
              <a:ahLst/>
              <a:cxnLst/>
              <a:rect l="l" t="t" r="r" b="b"/>
              <a:pathLst>
                <a:path w="643" h="642" extrusionOk="0">
                  <a:moveTo>
                    <a:pt x="615" y="530"/>
                  </a:moveTo>
                  <a:lnTo>
                    <a:pt x="503" y="642"/>
                  </a:lnTo>
                  <a:cubicBezTo>
                    <a:pt x="475" y="642"/>
                    <a:pt x="447" y="642"/>
                    <a:pt x="447" y="642"/>
                  </a:cubicBezTo>
                  <a:lnTo>
                    <a:pt x="1" y="140"/>
                  </a:lnTo>
                  <a:lnTo>
                    <a:pt x="196" y="0"/>
                  </a:lnTo>
                  <a:lnTo>
                    <a:pt x="615" y="474"/>
                  </a:lnTo>
                  <a:cubicBezTo>
                    <a:pt x="615" y="474"/>
                    <a:pt x="643" y="474"/>
                    <a:pt x="643" y="502"/>
                  </a:cubicBezTo>
                  <a:cubicBezTo>
                    <a:pt x="643" y="502"/>
                    <a:pt x="615" y="502"/>
                    <a:pt x="615" y="5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5" name="Google Shape;2205;p42"/>
            <p:cNvSpPr/>
            <p:nvPr/>
          </p:nvSpPr>
          <p:spPr>
            <a:xfrm>
              <a:off x="1966200" y="715175"/>
              <a:ext cx="2125" cy="2825"/>
            </a:xfrm>
            <a:custGeom>
              <a:avLst/>
              <a:gdLst/>
              <a:ahLst/>
              <a:cxnLst/>
              <a:rect l="l" t="t" r="r" b="b"/>
              <a:pathLst>
                <a:path w="85" h="113" extrusionOk="0">
                  <a:moveTo>
                    <a:pt x="29" y="113"/>
                  </a:moveTo>
                  <a:cubicBezTo>
                    <a:pt x="84" y="113"/>
                    <a:pt x="84" y="85"/>
                    <a:pt x="84" y="57"/>
                  </a:cubicBezTo>
                  <a:cubicBezTo>
                    <a:pt x="84" y="29"/>
                    <a:pt x="84" y="1"/>
                    <a:pt x="29" y="1"/>
                  </a:cubicBezTo>
                  <a:cubicBezTo>
                    <a:pt x="1" y="1"/>
                    <a:pt x="1" y="29"/>
                    <a:pt x="1" y="57"/>
                  </a:cubicBezTo>
                  <a:cubicBezTo>
                    <a:pt x="1" y="85"/>
                    <a:pt x="1" y="113"/>
                    <a:pt x="29"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6" name="Google Shape;2206;p42"/>
            <p:cNvSpPr/>
            <p:nvPr/>
          </p:nvSpPr>
          <p:spPr>
            <a:xfrm>
              <a:off x="1965500" y="714500"/>
              <a:ext cx="2825" cy="2800"/>
            </a:xfrm>
            <a:custGeom>
              <a:avLst/>
              <a:gdLst/>
              <a:ahLst/>
              <a:cxnLst/>
              <a:rect l="l" t="t" r="r" b="b"/>
              <a:pathLst>
                <a:path w="113" h="112" extrusionOk="0">
                  <a:moveTo>
                    <a:pt x="57" y="112"/>
                  </a:moveTo>
                  <a:cubicBezTo>
                    <a:pt x="85" y="112"/>
                    <a:pt x="112" y="84"/>
                    <a:pt x="112" y="56"/>
                  </a:cubicBezTo>
                  <a:cubicBezTo>
                    <a:pt x="112" y="28"/>
                    <a:pt x="85" y="0"/>
                    <a:pt x="57" y="0"/>
                  </a:cubicBezTo>
                  <a:cubicBezTo>
                    <a:pt x="29" y="0"/>
                    <a:pt x="1" y="28"/>
                    <a:pt x="1" y="56"/>
                  </a:cubicBezTo>
                  <a:cubicBezTo>
                    <a:pt x="1" y="84"/>
                    <a:pt x="29" y="112"/>
                    <a:pt x="57"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7" name="Google Shape;2207;p42"/>
            <p:cNvSpPr/>
            <p:nvPr/>
          </p:nvSpPr>
          <p:spPr>
            <a:xfrm>
              <a:off x="1957825" y="699850"/>
              <a:ext cx="8400" cy="10475"/>
            </a:xfrm>
            <a:custGeom>
              <a:avLst/>
              <a:gdLst/>
              <a:ahLst/>
              <a:cxnLst/>
              <a:rect l="l" t="t" r="r" b="b"/>
              <a:pathLst>
                <a:path w="336" h="419" extrusionOk="0">
                  <a:moveTo>
                    <a:pt x="1" y="419"/>
                  </a:moveTo>
                  <a:lnTo>
                    <a:pt x="336" y="419"/>
                  </a:lnTo>
                  <a:lnTo>
                    <a:pt x="336"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8" name="Google Shape;2208;p42"/>
            <p:cNvSpPr/>
            <p:nvPr/>
          </p:nvSpPr>
          <p:spPr>
            <a:xfrm>
              <a:off x="1985050" y="703325"/>
              <a:ext cx="25125" cy="24450"/>
            </a:xfrm>
            <a:custGeom>
              <a:avLst/>
              <a:gdLst/>
              <a:ahLst/>
              <a:cxnLst/>
              <a:rect l="l" t="t" r="r" b="b"/>
              <a:pathLst>
                <a:path w="1005" h="978" extrusionOk="0">
                  <a:moveTo>
                    <a:pt x="28" y="587"/>
                  </a:moveTo>
                  <a:lnTo>
                    <a:pt x="698" y="1"/>
                  </a:lnTo>
                  <a:lnTo>
                    <a:pt x="1004" y="363"/>
                  </a:lnTo>
                  <a:lnTo>
                    <a:pt x="335" y="949"/>
                  </a:lnTo>
                  <a:cubicBezTo>
                    <a:pt x="307" y="977"/>
                    <a:pt x="279" y="977"/>
                    <a:pt x="251" y="949"/>
                  </a:cubicBezTo>
                  <a:lnTo>
                    <a:pt x="28" y="698"/>
                  </a:lnTo>
                  <a:cubicBezTo>
                    <a:pt x="0" y="670"/>
                    <a:pt x="0"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9" name="Google Shape;2209;p42"/>
            <p:cNvSpPr/>
            <p:nvPr/>
          </p:nvSpPr>
          <p:spPr>
            <a:xfrm>
              <a:off x="1985050" y="703325"/>
              <a:ext cx="18850" cy="18175"/>
            </a:xfrm>
            <a:custGeom>
              <a:avLst/>
              <a:gdLst/>
              <a:ahLst/>
              <a:cxnLst/>
              <a:rect l="l" t="t" r="r" b="b"/>
              <a:pathLst>
                <a:path w="754" h="727" extrusionOk="0">
                  <a:moveTo>
                    <a:pt x="28" y="587"/>
                  </a:moveTo>
                  <a:lnTo>
                    <a:pt x="698" y="1"/>
                  </a:lnTo>
                  <a:lnTo>
                    <a:pt x="753" y="84"/>
                  </a:lnTo>
                  <a:lnTo>
                    <a:pt x="56" y="726"/>
                  </a:lnTo>
                  <a:lnTo>
                    <a:pt x="28" y="698"/>
                  </a:lnTo>
                  <a:cubicBezTo>
                    <a:pt x="0" y="670"/>
                    <a:pt x="0" y="614"/>
                    <a:pt x="28" y="5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0" name="Google Shape;2210;p42"/>
            <p:cNvSpPr/>
            <p:nvPr/>
          </p:nvSpPr>
          <p:spPr>
            <a:xfrm>
              <a:off x="2001775" y="699150"/>
              <a:ext cx="12575" cy="13975"/>
            </a:xfrm>
            <a:custGeom>
              <a:avLst/>
              <a:gdLst/>
              <a:ahLst/>
              <a:cxnLst/>
              <a:rect l="l" t="t" r="r" b="b"/>
              <a:pathLst>
                <a:path w="503" h="559" extrusionOk="0">
                  <a:moveTo>
                    <a:pt x="1" y="112"/>
                  </a:moveTo>
                  <a:lnTo>
                    <a:pt x="112" y="28"/>
                  </a:lnTo>
                  <a:cubicBezTo>
                    <a:pt x="112" y="0"/>
                    <a:pt x="140" y="0"/>
                    <a:pt x="168" y="28"/>
                  </a:cubicBezTo>
                  <a:lnTo>
                    <a:pt x="503" y="391"/>
                  </a:lnTo>
                  <a:cubicBezTo>
                    <a:pt x="503" y="419"/>
                    <a:pt x="503" y="419"/>
                    <a:pt x="475" y="447"/>
                  </a:cubicBezTo>
                  <a:lnTo>
                    <a:pt x="391" y="530"/>
                  </a:lnTo>
                  <a:cubicBezTo>
                    <a:pt x="363" y="558"/>
                    <a:pt x="363" y="558"/>
                    <a:pt x="335" y="530"/>
                  </a:cubicBezTo>
                  <a:lnTo>
                    <a:pt x="1" y="168"/>
                  </a:ln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1" name="Google Shape;2211;p42"/>
            <p:cNvSpPr/>
            <p:nvPr/>
          </p:nvSpPr>
          <p:spPr>
            <a:xfrm>
              <a:off x="2001775" y="699150"/>
              <a:ext cx="4900" cy="5600"/>
            </a:xfrm>
            <a:custGeom>
              <a:avLst/>
              <a:gdLst/>
              <a:ahLst/>
              <a:cxnLst/>
              <a:rect l="l" t="t" r="r" b="b"/>
              <a:pathLst>
                <a:path w="196" h="224" extrusionOk="0">
                  <a:moveTo>
                    <a:pt x="1" y="112"/>
                  </a:moveTo>
                  <a:lnTo>
                    <a:pt x="112" y="28"/>
                  </a:lnTo>
                  <a:cubicBezTo>
                    <a:pt x="112" y="0"/>
                    <a:pt x="140" y="0"/>
                    <a:pt x="168" y="28"/>
                  </a:cubicBezTo>
                  <a:lnTo>
                    <a:pt x="196" y="84"/>
                  </a:lnTo>
                  <a:lnTo>
                    <a:pt x="56" y="196"/>
                  </a:lnTo>
                  <a:cubicBezTo>
                    <a:pt x="56" y="196"/>
                    <a:pt x="56" y="223"/>
                    <a:pt x="56" y="223"/>
                  </a:cubicBezTo>
                  <a:lnTo>
                    <a:pt x="1" y="168"/>
                  </a:lnTo>
                  <a:cubicBezTo>
                    <a:pt x="1" y="140"/>
                    <a:pt x="1" y="140"/>
                    <a:pt x="1"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2" name="Google Shape;2212;p42"/>
            <p:cNvSpPr/>
            <p:nvPr/>
          </p:nvSpPr>
          <p:spPr>
            <a:xfrm>
              <a:off x="2008750" y="707525"/>
              <a:ext cx="5600" cy="5600"/>
            </a:xfrm>
            <a:custGeom>
              <a:avLst/>
              <a:gdLst/>
              <a:ahLst/>
              <a:cxnLst/>
              <a:rect l="l" t="t" r="r" b="b"/>
              <a:pathLst>
                <a:path w="224" h="224" extrusionOk="0">
                  <a:moveTo>
                    <a:pt x="140" y="0"/>
                  </a:moveTo>
                  <a:lnTo>
                    <a:pt x="224" y="56"/>
                  </a:lnTo>
                  <a:cubicBezTo>
                    <a:pt x="224" y="84"/>
                    <a:pt x="224" y="84"/>
                    <a:pt x="196" y="112"/>
                  </a:cubicBezTo>
                  <a:lnTo>
                    <a:pt x="112" y="195"/>
                  </a:lnTo>
                  <a:cubicBezTo>
                    <a:pt x="84" y="223"/>
                    <a:pt x="84" y="223"/>
                    <a:pt x="56" y="195"/>
                  </a:cubicBezTo>
                  <a:lnTo>
                    <a:pt x="1" y="1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3" name="Google Shape;2213;p42"/>
            <p:cNvSpPr/>
            <p:nvPr/>
          </p:nvSpPr>
          <p:spPr>
            <a:xfrm>
              <a:off x="1989925" y="709600"/>
              <a:ext cx="20250" cy="18175"/>
            </a:xfrm>
            <a:custGeom>
              <a:avLst/>
              <a:gdLst/>
              <a:ahLst/>
              <a:cxnLst/>
              <a:rect l="l" t="t" r="r" b="b"/>
              <a:pathLst>
                <a:path w="810" h="727" extrusionOk="0">
                  <a:moveTo>
                    <a:pt x="698" y="1"/>
                  </a:moveTo>
                  <a:lnTo>
                    <a:pt x="809" y="112"/>
                  </a:lnTo>
                  <a:lnTo>
                    <a:pt x="140" y="698"/>
                  </a:lnTo>
                  <a:cubicBezTo>
                    <a:pt x="112" y="726"/>
                    <a:pt x="84" y="726"/>
                    <a:pt x="56" y="698"/>
                  </a:cubicBezTo>
                  <a:lnTo>
                    <a:pt x="0" y="642"/>
                  </a:lnTo>
                  <a:lnTo>
                    <a:pt x="0" y="64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4" name="Google Shape;2214;p42"/>
            <p:cNvSpPr/>
            <p:nvPr/>
          </p:nvSpPr>
          <p:spPr>
            <a:xfrm>
              <a:off x="1987825" y="706825"/>
              <a:ext cx="15375" cy="16050"/>
            </a:xfrm>
            <a:custGeom>
              <a:avLst/>
              <a:gdLst/>
              <a:ahLst/>
              <a:cxnLst/>
              <a:rect l="l" t="t" r="r" b="b"/>
              <a:pathLst>
                <a:path w="615" h="642" extrusionOk="0">
                  <a:moveTo>
                    <a:pt x="614" y="530"/>
                  </a:moveTo>
                  <a:lnTo>
                    <a:pt x="475" y="642"/>
                  </a:lnTo>
                  <a:cubicBezTo>
                    <a:pt x="475" y="642"/>
                    <a:pt x="447" y="642"/>
                    <a:pt x="419" y="642"/>
                  </a:cubicBezTo>
                  <a:lnTo>
                    <a:pt x="1" y="140"/>
                  </a:lnTo>
                  <a:lnTo>
                    <a:pt x="168" y="0"/>
                  </a:lnTo>
                  <a:lnTo>
                    <a:pt x="614" y="474"/>
                  </a:lnTo>
                  <a:cubicBezTo>
                    <a:pt x="614" y="474"/>
                    <a:pt x="614" y="474"/>
                    <a:pt x="614" y="502"/>
                  </a:cubicBezTo>
                  <a:cubicBezTo>
                    <a:pt x="614" y="502"/>
                    <a:pt x="614" y="502"/>
                    <a:pt x="614" y="5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5" name="Google Shape;2215;p42"/>
            <p:cNvSpPr/>
            <p:nvPr/>
          </p:nvSpPr>
          <p:spPr>
            <a:xfrm>
              <a:off x="1995500" y="715175"/>
              <a:ext cx="2825" cy="2825"/>
            </a:xfrm>
            <a:custGeom>
              <a:avLst/>
              <a:gdLst/>
              <a:ahLst/>
              <a:cxnLst/>
              <a:rect l="l" t="t" r="r" b="b"/>
              <a:pathLst>
                <a:path w="113" h="113" extrusionOk="0">
                  <a:moveTo>
                    <a:pt x="56" y="113"/>
                  </a:moveTo>
                  <a:cubicBezTo>
                    <a:pt x="84" y="113"/>
                    <a:pt x="112" y="85"/>
                    <a:pt x="112" y="57"/>
                  </a:cubicBezTo>
                  <a:cubicBezTo>
                    <a:pt x="112" y="29"/>
                    <a:pt x="84" y="1"/>
                    <a:pt x="56" y="1"/>
                  </a:cubicBezTo>
                  <a:cubicBezTo>
                    <a:pt x="28" y="1"/>
                    <a:pt x="1" y="29"/>
                    <a:pt x="1" y="57"/>
                  </a:cubicBezTo>
                  <a:cubicBezTo>
                    <a:pt x="1" y="85"/>
                    <a:pt x="28" y="113"/>
                    <a:pt x="56"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6" name="Google Shape;2216;p42"/>
            <p:cNvSpPr/>
            <p:nvPr/>
          </p:nvSpPr>
          <p:spPr>
            <a:xfrm>
              <a:off x="1995500" y="714500"/>
              <a:ext cx="2125" cy="2800"/>
            </a:xfrm>
            <a:custGeom>
              <a:avLst/>
              <a:gdLst/>
              <a:ahLst/>
              <a:cxnLst/>
              <a:rect l="l" t="t" r="r" b="b"/>
              <a:pathLst>
                <a:path w="85" h="112" extrusionOk="0">
                  <a:moveTo>
                    <a:pt x="56" y="112"/>
                  </a:moveTo>
                  <a:cubicBezTo>
                    <a:pt x="84" y="112"/>
                    <a:pt x="84" y="84"/>
                    <a:pt x="84" y="56"/>
                  </a:cubicBezTo>
                  <a:cubicBezTo>
                    <a:pt x="84" y="28"/>
                    <a:pt x="84" y="0"/>
                    <a:pt x="56" y="0"/>
                  </a:cubicBezTo>
                  <a:cubicBezTo>
                    <a:pt x="1" y="0"/>
                    <a:pt x="1" y="28"/>
                    <a:pt x="1" y="56"/>
                  </a:cubicBezTo>
                  <a:cubicBezTo>
                    <a:pt x="1" y="84"/>
                    <a:pt x="1" y="112"/>
                    <a:pt x="56" y="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7" name="Google Shape;2217;p42"/>
            <p:cNvSpPr/>
            <p:nvPr/>
          </p:nvSpPr>
          <p:spPr>
            <a:xfrm>
              <a:off x="1987825" y="699850"/>
              <a:ext cx="7700" cy="10475"/>
            </a:xfrm>
            <a:custGeom>
              <a:avLst/>
              <a:gdLst/>
              <a:ahLst/>
              <a:cxnLst/>
              <a:rect l="l" t="t" r="r" b="b"/>
              <a:pathLst>
                <a:path w="308" h="419" extrusionOk="0">
                  <a:moveTo>
                    <a:pt x="1" y="419"/>
                  </a:moveTo>
                  <a:lnTo>
                    <a:pt x="308" y="419"/>
                  </a:lnTo>
                  <a:lnTo>
                    <a:pt x="308"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8" name="Google Shape;2218;p42"/>
            <p:cNvSpPr/>
            <p:nvPr/>
          </p:nvSpPr>
          <p:spPr>
            <a:xfrm>
              <a:off x="2407700" y="677525"/>
              <a:ext cx="4925" cy="34200"/>
            </a:xfrm>
            <a:custGeom>
              <a:avLst/>
              <a:gdLst/>
              <a:ahLst/>
              <a:cxnLst/>
              <a:rect l="l" t="t" r="r" b="b"/>
              <a:pathLst>
                <a:path w="197" h="1368" extrusionOk="0">
                  <a:moveTo>
                    <a:pt x="85" y="0"/>
                  </a:moveTo>
                  <a:lnTo>
                    <a:pt x="1" y="28"/>
                  </a:lnTo>
                  <a:lnTo>
                    <a:pt x="112" y="1367"/>
                  </a:lnTo>
                  <a:lnTo>
                    <a:pt x="196" y="1367"/>
                  </a:lnTo>
                  <a:lnTo>
                    <a:pt x="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9" name="Google Shape;2219;p42"/>
            <p:cNvSpPr/>
            <p:nvPr/>
          </p:nvSpPr>
          <p:spPr>
            <a:xfrm>
              <a:off x="1694200" y="786325"/>
              <a:ext cx="574725" cy="7000"/>
            </a:xfrm>
            <a:custGeom>
              <a:avLst/>
              <a:gdLst/>
              <a:ahLst/>
              <a:cxnLst/>
              <a:rect l="l" t="t" r="r" b="b"/>
              <a:pathLst>
                <a:path w="22989" h="280" extrusionOk="0">
                  <a:moveTo>
                    <a:pt x="168" y="1"/>
                  </a:moveTo>
                  <a:lnTo>
                    <a:pt x="22849" y="1"/>
                  </a:lnTo>
                  <a:cubicBezTo>
                    <a:pt x="22933" y="1"/>
                    <a:pt x="22989" y="112"/>
                    <a:pt x="22989" y="252"/>
                  </a:cubicBezTo>
                  <a:lnTo>
                    <a:pt x="22989" y="252"/>
                  </a:lnTo>
                  <a:lnTo>
                    <a:pt x="22989" y="280"/>
                  </a:lnTo>
                  <a:lnTo>
                    <a:pt x="0" y="280"/>
                  </a:lnTo>
                  <a:lnTo>
                    <a:pt x="0" y="252"/>
                  </a:lnTo>
                  <a:lnTo>
                    <a:pt x="0" y="252"/>
                  </a:lnTo>
                  <a:cubicBezTo>
                    <a:pt x="0" y="112"/>
                    <a:pt x="84" y="1"/>
                    <a:pt x="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0" name="Google Shape;2220;p42"/>
            <p:cNvSpPr/>
            <p:nvPr/>
          </p:nvSpPr>
          <p:spPr>
            <a:xfrm>
              <a:off x="1512850" y="799575"/>
              <a:ext cx="855825" cy="100475"/>
            </a:xfrm>
            <a:custGeom>
              <a:avLst/>
              <a:gdLst/>
              <a:ahLst/>
              <a:cxnLst/>
              <a:rect l="l" t="t" r="r" b="b"/>
              <a:pathLst>
                <a:path w="34233" h="4019" extrusionOk="0">
                  <a:moveTo>
                    <a:pt x="34233" y="1"/>
                  </a:moveTo>
                  <a:lnTo>
                    <a:pt x="34233" y="2205"/>
                  </a:lnTo>
                  <a:lnTo>
                    <a:pt x="28374" y="3795"/>
                  </a:lnTo>
                  <a:lnTo>
                    <a:pt x="26337" y="3349"/>
                  </a:lnTo>
                  <a:lnTo>
                    <a:pt x="24328" y="3907"/>
                  </a:lnTo>
                  <a:lnTo>
                    <a:pt x="22515" y="3404"/>
                  </a:lnTo>
                  <a:lnTo>
                    <a:pt x="20534" y="3962"/>
                  </a:lnTo>
                  <a:lnTo>
                    <a:pt x="18665" y="3460"/>
                  </a:lnTo>
                  <a:lnTo>
                    <a:pt x="16712" y="3962"/>
                  </a:lnTo>
                  <a:lnTo>
                    <a:pt x="14871" y="3516"/>
                  </a:lnTo>
                  <a:lnTo>
                    <a:pt x="13113" y="4018"/>
                  </a:lnTo>
                  <a:lnTo>
                    <a:pt x="0" y="866"/>
                  </a:lnTo>
                  <a:lnTo>
                    <a:pt x="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1" name="Google Shape;2221;p42"/>
            <p:cNvSpPr/>
            <p:nvPr/>
          </p:nvSpPr>
          <p:spPr>
            <a:xfrm>
              <a:off x="2169875" y="799575"/>
              <a:ext cx="2800" cy="83725"/>
            </a:xfrm>
            <a:custGeom>
              <a:avLst/>
              <a:gdLst/>
              <a:ahLst/>
              <a:cxnLst/>
              <a:rect l="l" t="t" r="r" b="b"/>
              <a:pathLst>
                <a:path w="112" h="3349" extrusionOk="0">
                  <a:moveTo>
                    <a:pt x="0" y="3349"/>
                  </a:moveTo>
                  <a:lnTo>
                    <a:pt x="112" y="3349"/>
                  </a:lnTo>
                  <a:lnTo>
                    <a:pt x="112"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2" name="Google Shape;2222;p42"/>
            <p:cNvSpPr/>
            <p:nvPr/>
          </p:nvSpPr>
          <p:spPr>
            <a:xfrm>
              <a:off x="2075025" y="799575"/>
              <a:ext cx="2100" cy="83725"/>
            </a:xfrm>
            <a:custGeom>
              <a:avLst/>
              <a:gdLst/>
              <a:ahLst/>
              <a:cxnLst/>
              <a:rect l="l" t="t" r="r" b="b"/>
              <a:pathLst>
                <a:path w="84" h="3349" extrusionOk="0">
                  <a:moveTo>
                    <a:pt x="0" y="3349"/>
                  </a:moveTo>
                  <a:lnTo>
                    <a:pt x="84" y="3349"/>
                  </a:lnTo>
                  <a:lnTo>
                    <a:pt x="84"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3" name="Google Shape;2223;p42"/>
            <p:cNvSpPr/>
            <p:nvPr/>
          </p:nvSpPr>
          <p:spPr>
            <a:xfrm>
              <a:off x="1979450" y="799575"/>
              <a:ext cx="2825" cy="87225"/>
            </a:xfrm>
            <a:custGeom>
              <a:avLst/>
              <a:gdLst/>
              <a:ahLst/>
              <a:cxnLst/>
              <a:rect l="l" t="t" r="r" b="b"/>
              <a:pathLst>
                <a:path w="113" h="3489" extrusionOk="0">
                  <a:moveTo>
                    <a:pt x="1" y="3488"/>
                  </a:moveTo>
                  <a:lnTo>
                    <a:pt x="112" y="3488"/>
                  </a:lnTo>
                  <a:lnTo>
                    <a:pt x="112"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4" name="Google Shape;2224;p42"/>
            <p:cNvSpPr/>
            <p:nvPr/>
          </p:nvSpPr>
          <p:spPr>
            <a:xfrm>
              <a:off x="1883900" y="799575"/>
              <a:ext cx="2825" cy="87925"/>
            </a:xfrm>
            <a:custGeom>
              <a:avLst/>
              <a:gdLst/>
              <a:ahLst/>
              <a:cxnLst/>
              <a:rect l="l" t="t" r="r" b="b"/>
              <a:pathLst>
                <a:path w="113" h="3517" extrusionOk="0">
                  <a:moveTo>
                    <a:pt x="1" y="3516"/>
                  </a:moveTo>
                  <a:lnTo>
                    <a:pt x="112" y="3516"/>
                  </a:lnTo>
                  <a:lnTo>
                    <a:pt x="112"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5" name="Google Shape;2225;p42"/>
            <p:cNvSpPr/>
            <p:nvPr/>
          </p:nvSpPr>
          <p:spPr>
            <a:xfrm>
              <a:off x="1789050" y="799575"/>
              <a:ext cx="2125" cy="89300"/>
            </a:xfrm>
            <a:custGeom>
              <a:avLst/>
              <a:gdLst/>
              <a:ahLst/>
              <a:cxnLst/>
              <a:rect l="l" t="t" r="r" b="b"/>
              <a:pathLst>
                <a:path w="85" h="3572" extrusionOk="0">
                  <a:moveTo>
                    <a:pt x="0" y="3572"/>
                  </a:moveTo>
                  <a:lnTo>
                    <a:pt x="84" y="3572"/>
                  </a:lnTo>
                  <a:lnTo>
                    <a:pt x="84"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6" name="Google Shape;2226;p42"/>
            <p:cNvSpPr/>
            <p:nvPr/>
          </p:nvSpPr>
          <p:spPr>
            <a:xfrm>
              <a:off x="1693500" y="799575"/>
              <a:ext cx="2100" cy="65600"/>
            </a:xfrm>
            <a:custGeom>
              <a:avLst/>
              <a:gdLst/>
              <a:ahLst/>
              <a:cxnLst/>
              <a:rect l="l" t="t" r="r" b="b"/>
              <a:pathLst>
                <a:path w="84" h="2624" extrusionOk="0">
                  <a:moveTo>
                    <a:pt x="0" y="2623"/>
                  </a:moveTo>
                  <a:lnTo>
                    <a:pt x="84" y="2623"/>
                  </a:lnTo>
                  <a:lnTo>
                    <a:pt x="84"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7" name="Google Shape;2227;p42"/>
            <p:cNvSpPr/>
            <p:nvPr/>
          </p:nvSpPr>
          <p:spPr>
            <a:xfrm>
              <a:off x="2265425" y="799575"/>
              <a:ext cx="2825" cy="83725"/>
            </a:xfrm>
            <a:custGeom>
              <a:avLst/>
              <a:gdLst/>
              <a:ahLst/>
              <a:cxnLst/>
              <a:rect l="l" t="t" r="r" b="b"/>
              <a:pathLst>
                <a:path w="113" h="3349" extrusionOk="0">
                  <a:moveTo>
                    <a:pt x="0" y="3349"/>
                  </a:moveTo>
                  <a:lnTo>
                    <a:pt x="112" y="3349"/>
                  </a:lnTo>
                  <a:lnTo>
                    <a:pt x="112"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8" name="Google Shape;2228;p42"/>
            <p:cNvSpPr/>
            <p:nvPr/>
          </p:nvSpPr>
          <p:spPr>
            <a:xfrm>
              <a:off x="1685125" y="848400"/>
              <a:ext cx="18850" cy="7000"/>
            </a:xfrm>
            <a:custGeom>
              <a:avLst/>
              <a:gdLst/>
              <a:ahLst/>
              <a:cxnLst/>
              <a:rect l="l" t="t" r="r" b="b"/>
              <a:pathLst>
                <a:path w="754" h="280" extrusionOk="0">
                  <a:moveTo>
                    <a:pt x="140" y="1"/>
                  </a:moveTo>
                  <a:lnTo>
                    <a:pt x="614" y="1"/>
                  </a:lnTo>
                  <a:cubicBezTo>
                    <a:pt x="698" y="1"/>
                    <a:pt x="754" y="56"/>
                    <a:pt x="754" y="112"/>
                  </a:cubicBezTo>
                  <a:lnTo>
                    <a:pt x="754" y="168"/>
                  </a:lnTo>
                  <a:cubicBezTo>
                    <a:pt x="754" y="224"/>
                    <a:pt x="698" y="280"/>
                    <a:pt x="614" y="280"/>
                  </a:cubicBezTo>
                  <a:lnTo>
                    <a:pt x="140" y="280"/>
                  </a:lnTo>
                  <a:cubicBezTo>
                    <a:pt x="56" y="280"/>
                    <a:pt x="0" y="224"/>
                    <a:pt x="0" y="168"/>
                  </a:cubicBezTo>
                  <a:lnTo>
                    <a:pt x="0" y="112"/>
                  </a:lnTo>
                  <a:cubicBezTo>
                    <a:pt x="0" y="56"/>
                    <a:pt x="56"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9" name="Google Shape;2229;p42"/>
            <p:cNvSpPr/>
            <p:nvPr/>
          </p:nvSpPr>
          <p:spPr>
            <a:xfrm>
              <a:off x="1780675" y="865150"/>
              <a:ext cx="18850" cy="7000"/>
            </a:xfrm>
            <a:custGeom>
              <a:avLst/>
              <a:gdLst/>
              <a:ahLst/>
              <a:cxnLst/>
              <a:rect l="l" t="t" r="r" b="b"/>
              <a:pathLst>
                <a:path w="754" h="280" extrusionOk="0">
                  <a:moveTo>
                    <a:pt x="140" y="0"/>
                  </a:moveTo>
                  <a:lnTo>
                    <a:pt x="614" y="0"/>
                  </a:lnTo>
                  <a:cubicBezTo>
                    <a:pt x="698" y="0"/>
                    <a:pt x="754" y="56"/>
                    <a:pt x="754" y="112"/>
                  </a:cubicBezTo>
                  <a:lnTo>
                    <a:pt x="754" y="168"/>
                  </a:lnTo>
                  <a:cubicBezTo>
                    <a:pt x="754" y="223"/>
                    <a:pt x="698" y="279"/>
                    <a:pt x="614" y="279"/>
                  </a:cubicBezTo>
                  <a:lnTo>
                    <a:pt x="140" y="279"/>
                  </a:lnTo>
                  <a:cubicBezTo>
                    <a:pt x="56" y="279"/>
                    <a:pt x="1" y="223"/>
                    <a:pt x="1" y="168"/>
                  </a:cubicBezTo>
                  <a:lnTo>
                    <a:pt x="1" y="112"/>
                  </a:lnTo>
                  <a:cubicBezTo>
                    <a:pt x="1" y="56"/>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0" name="Google Shape;2230;p42"/>
            <p:cNvSpPr/>
            <p:nvPr/>
          </p:nvSpPr>
          <p:spPr>
            <a:xfrm>
              <a:off x="1875525" y="865150"/>
              <a:ext cx="19575" cy="7000"/>
            </a:xfrm>
            <a:custGeom>
              <a:avLst/>
              <a:gdLst/>
              <a:ahLst/>
              <a:cxnLst/>
              <a:rect l="l" t="t" r="r" b="b"/>
              <a:pathLst>
                <a:path w="783" h="280" extrusionOk="0">
                  <a:moveTo>
                    <a:pt x="140" y="0"/>
                  </a:moveTo>
                  <a:lnTo>
                    <a:pt x="643" y="0"/>
                  </a:lnTo>
                  <a:cubicBezTo>
                    <a:pt x="698" y="0"/>
                    <a:pt x="782" y="56"/>
                    <a:pt x="782" y="112"/>
                  </a:cubicBezTo>
                  <a:lnTo>
                    <a:pt x="782" y="168"/>
                  </a:lnTo>
                  <a:cubicBezTo>
                    <a:pt x="782" y="223"/>
                    <a:pt x="698" y="279"/>
                    <a:pt x="643" y="279"/>
                  </a:cubicBezTo>
                  <a:lnTo>
                    <a:pt x="140" y="279"/>
                  </a:lnTo>
                  <a:cubicBezTo>
                    <a:pt x="85" y="279"/>
                    <a:pt x="1" y="223"/>
                    <a:pt x="1" y="168"/>
                  </a:cubicBezTo>
                  <a:lnTo>
                    <a:pt x="1" y="112"/>
                  </a:lnTo>
                  <a:cubicBezTo>
                    <a:pt x="1" y="56"/>
                    <a:pt x="85"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1" name="Google Shape;2231;p42"/>
            <p:cNvSpPr/>
            <p:nvPr/>
          </p:nvSpPr>
          <p:spPr>
            <a:xfrm>
              <a:off x="1971100" y="865150"/>
              <a:ext cx="18850" cy="7000"/>
            </a:xfrm>
            <a:custGeom>
              <a:avLst/>
              <a:gdLst/>
              <a:ahLst/>
              <a:cxnLst/>
              <a:rect l="l" t="t" r="r" b="b"/>
              <a:pathLst>
                <a:path w="754" h="280" extrusionOk="0">
                  <a:moveTo>
                    <a:pt x="140" y="0"/>
                  </a:moveTo>
                  <a:lnTo>
                    <a:pt x="642" y="0"/>
                  </a:lnTo>
                  <a:cubicBezTo>
                    <a:pt x="698" y="0"/>
                    <a:pt x="753" y="56"/>
                    <a:pt x="753" y="112"/>
                  </a:cubicBezTo>
                  <a:lnTo>
                    <a:pt x="753" y="168"/>
                  </a:lnTo>
                  <a:cubicBezTo>
                    <a:pt x="753" y="223"/>
                    <a:pt x="698" y="279"/>
                    <a:pt x="642" y="279"/>
                  </a:cubicBezTo>
                  <a:lnTo>
                    <a:pt x="140" y="279"/>
                  </a:lnTo>
                  <a:cubicBezTo>
                    <a:pt x="56" y="279"/>
                    <a:pt x="0" y="223"/>
                    <a:pt x="0" y="168"/>
                  </a:cubicBezTo>
                  <a:lnTo>
                    <a:pt x="0" y="112"/>
                  </a:lnTo>
                  <a:cubicBezTo>
                    <a:pt x="0" y="56"/>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2" name="Google Shape;2232;p42"/>
            <p:cNvSpPr/>
            <p:nvPr/>
          </p:nvSpPr>
          <p:spPr>
            <a:xfrm>
              <a:off x="2066650" y="865150"/>
              <a:ext cx="18850" cy="7000"/>
            </a:xfrm>
            <a:custGeom>
              <a:avLst/>
              <a:gdLst/>
              <a:ahLst/>
              <a:cxnLst/>
              <a:rect l="l" t="t" r="r" b="b"/>
              <a:pathLst>
                <a:path w="754" h="280" extrusionOk="0">
                  <a:moveTo>
                    <a:pt x="140" y="0"/>
                  </a:moveTo>
                  <a:lnTo>
                    <a:pt x="614" y="0"/>
                  </a:lnTo>
                  <a:cubicBezTo>
                    <a:pt x="698" y="0"/>
                    <a:pt x="754" y="56"/>
                    <a:pt x="754" y="112"/>
                  </a:cubicBezTo>
                  <a:lnTo>
                    <a:pt x="754" y="168"/>
                  </a:lnTo>
                  <a:cubicBezTo>
                    <a:pt x="754" y="223"/>
                    <a:pt x="698" y="279"/>
                    <a:pt x="614" y="279"/>
                  </a:cubicBezTo>
                  <a:lnTo>
                    <a:pt x="140" y="279"/>
                  </a:lnTo>
                  <a:cubicBezTo>
                    <a:pt x="56" y="279"/>
                    <a:pt x="0" y="223"/>
                    <a:pt x="0" y="168"/>
                  </a:cubicBezTo>
                  <a:lnTo>
                    <a:pt x="0" y="112"/>
                  </a:lnTo>
                  <a:cubicBezTo>
                    <a:pt x="0" y="56"/>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3" name="Google Shape;2233;p42"/>
            <p:cNvSpPr/>
            <p:nvPr/>
          </p:nvSpPr>
          <p:spPr>
            <a:xfrm>
              <a:off x="2162200" y="865150"/>
              <a:ext cx="18850" cy="7000"/>
            </a:xfrm>
            <a:custGeom>
              <a:avLst/>
              <a:gdLst/>
              <a:ahLst/>
              <a:cxnLst/>
              <a:rect l="l" t="t" r="r" b="b"/>
              <a:pathLst>
                <a:path w="754" h="280" extrusionOk="0">
                  <a:moveTo>
                    <a:pt x="112" y="0"/>
                  </a:moveTo>
                  <a:lnTo>
                    <a:pt x="614" y="0"/>
                  </a:lnTo>
                  <a:cubicBezTo>
                    <a:pt x="698" y="0"/>
                    <a:pt x="754" y="56"/>
                    <a:pt x="754" y="112"/>
                  </a:cubicBezTo>
                  <a:lnTo>
                    <a:pt x="754" y="168"/>
                  </a:lnTo>
                  <a:cubicBezTo>
                    <a:pt x="754" y="223"/>
                    <a:pt x="698" y="279"/>
                    <a:pt x="614" y="279"/>
                  </a:cubicBezTo>
                  <a:lnTo>
                    <a:pt x="112" y="279"/>
                  </a:lnTo>
                  <a:cubicBezTo>
                    <a:pt x="56" y="279"/>
                    <a:pt x="0" y="223"/>
                    <a:pt x="0" y="168"/>
                  </a:cubicBezTo>
                  <a:lnTo>
                    <a:pt x="0" y="112"/>
                  </a:lnTo>
                  <a:cubicBezTo>
                    <a:pt x="0" y="56"/>
                    <a:pt x="56"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4" name="Google Shape;2234;p42"/>
            <p:cNvSpPr/>
            <p:nvPr/>
          </p:nvSpPr>
          <p:spPr>
            <a:xfrm>
              <a:off x="2257750" y="865150"/>
              <a:ext cx="18850" cy="7000"/>
            </a:xfrm>
            <a:custGeom>
              <a:avLst/>
              <a:gdLst/>
              <a:ahLst/>
              <a:cxnLst/>
              <a:rect l="l" t="t" r="r" b="b"/>
              <a:pathLst>
                <a:path w="754" h="280" extrusionOk="0">
                  <a:moveTo>
                    <a:pt x="112" y="0"/>
                  </a:moveTo>
                  <a:lnTo>
                    <a:pt x="614" y="0"/>
                  </a:lnTo>
                  <a:cubicBezTo>
                    <a:pt x="698" y="0"/>
                    <a:pt x="754" y="56"/>
                    <a:pt x="754" y="112"/>
                  </a:cubicBezTo>
                  <a:lnTo>
                    <a:pt x="754" y="168"/>
                  </a:lnTo>
                  <a:cubicBezTo>
                    <a:pt x="754" y="223"/>
                    <a:pt x="698" y="279"/>
                    <a:pt x="614" y="279"/>
                  </a:cubicBezTo>
                  <a:lnTo>
                    <a:pt x="112" y="279"/>
                  </a:lnTo>
                  <a:cubicBezTo>
                    <a:pt x="56" y="279"/>
                    <a:pt x="1" y="223"/>
                    <a:pt x="1" y="168"/>
                  </a:cubicBezTo>
                  <a:lnTo>
                    <a:pt x="1" y="112"/>
                  </a:lnTo>
                  <a:cubicBezTo>
                    <a:pt x="1" y="56"/>
                    <a:pt x="56"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5" name="Google Shape;2235;p42"/>
            <p:cNvSpPr/>
            <p:nvPr/>
          </p:nvSpPr>
          <p:spPr>
            <a:xfrm>
              <a:off x="1780675" y="816325"/>
              <a:ext cx="18850" cy="7700"/>
            </a:xfrm>
            <a:custGeom>
              <a:avLst/>
              <a:gdLst/>
              <a:ahLst/>
              <a:cxnLst/>
              <a:rect l="l" t="t" r="r" b="b"/>
              <a:pathLst>
                <a:path w="754" h="308" extrusionOk="0">
                  <a:moveTo>
                    <a:pt x="140" y="0"/>
                  </a:moveTo>
                  <a:lnTo>
                    <a:pt x="614" y="0"/>
                  </a:lnTo>
                  <a:cubicBezTo>
                    <a:pt x="698" y="0"/>
                    <a:pt x="754" y="56"/>
                    <a:pt x="754" y="140"/>
                  </a:cubicBezTo>
                  <a:lnTo>
                    <a:pt x="754" y="168"/>
                  </a:lnTo>
                  <a:cubicBezTo>
                    <a:pt x="754" y="251"/>
                    <a:pt x="698" y="307"/>
                    <a:pt x="614" y="307"/>
                  </a:cubicBezTo>
                  <a:lnTo>
                    <a:pt x="140" y="307"/>
                  </a:lnTo>
                  <a:cubicBezTo>
                    <a:pt x="56" y="307"/>
                    <a:pt x="1" y="251"/>
                    <a:pt x="1" y="168"/>
                  </a:cubicBezTo>
                  <a:lnTo>
                    <a:pt x="1" y="140"/>
                  </a:lnTo>
                  <a:cubicBezTo>
                    <a:pt x="1" y="56"/>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6" name="Google Shape;2236;p42"/>
            <p:cNvSpPr/>
            <p:nvPr/>
          </p:nvSpPr>
          <p:spPr>
            <a:xfrm>
              <a:off x="1875525" y="816325"/>
              <a:ext cx="19575" cy="7700"/>
            </a:xfrm>
            <a:custGeom>
              <a:avLst/>
              <a:gdLst/>
              <a:ahLst/>
              <a:cxnLst/>
              <a:rect l="l" t="t" r="r" b="b"/>
              <a:pathLst>
                <a:path w="783" h="308" extrusionOk="0">
                  <a:moveTo>
                    <a:pt x="140" y="0"/>
                  </a:moveTo>
                  <a:lnTo>
                    <a:pt x="643" y="0"/>
                  </a:lnTo>
                  <a:cubicBezTo>
                    <a:pt x="698" y="0"/>
                    <a:pt x="782" y="56"/>
                    <a:pt x="782" y="140"/>
                  </a:cubicBezTo>
                  <a:lnTo>
                    <a:pt x="782" y="168"/>
                  </a:lnTo>
                  <a:cubicBezTo>
                    <a:pt x="782" y="251"/>
                    <a:pt x="698" y="307"/>
                    <a:pt x="643" y="307"/>
                  </a:cubicBezTo>
                  <a:lnTo>
                    <a:pt x="140" y="307"/>
                  </a:lnTo>
                  <a:cubicBezTo>
                    <a:pt x="85" y="307"/>
                    <a:pt x="1" y="251"/>
                    <a:pt x="1" y="168"/>
                  </a:cubicBezTo>
                  <a:lnTo>
                    <a:pt x="1" y="140"/>
                  </a:lnTo>
                  <a:cubicBezTo>
                    <a:pt x="1" y="56"/>
                    <a:pt x="85"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7" name="Google Shape;2237;p42"/>
            <p:cNvSpPr/>
            <p:nvPr/>
          </p:nvSpPr>
          <p:spPr>
            <a:xfrm>
              <a:off x="1971100" y="816325"/>
              <a:ext cx="18850" cy="7700"/>
            </a:xfrm>
            <a:custGeom>
              <a:avLst/>
              <a:gdLst/>
              <a:ahLst/>
              <a:cxnLst/>
              <a:rect l="l" t="t" r="r" b="b"/>
              <a:pathLst>
                <a:path w="754" h="308" extrusionOk="0">
                  <a:moveTo>
                    <a:pt x="140" y="0"/>
                  </a:moveTo>
                  <a:lnTo>
                    <a:pt x="642" y="0"/>
                  </a:lnTo>
                  <a:cubicBezTo>
                    <a:pt x="698" y="0"/>
                    <a:pt x="753" y="56"/>
                    <a:pt x="753" y="140"/>
                  </a:cubicBezTo>
                  <a:lnTo>
                    <a:pt x="753" y="168"/>
                  </a:lnTo>
                  <a:cubicBezTo>
                    <a:pt x="753" y="251"/>
                    <a:pt x="698" y="307"/>
                    <a:pt x="642" y="307"/>
                  </a:cubicBezTo>
                  <a:lnTo>
                    <a:pt x="140" y="307"/>
                  </a:lnTo>
                  <a:cubicBezTo>
                    <a:pt x="56" y="307"/>
                    <a:pt x="0" y="251"/>
                    <a:pt x="0" y="168"/>
                  </a:cubicBezTo>
                  <a:lnTo>
                    <a:pt x="0" y="140"/>
                  </a:lnTo>
                  <a:cubicBezTo>
                    <a:pt x="0" y="56"/>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8" name="Google Shape;2238;p42"/>
            <p:cNvSpPr/>
            <p:nvPr/>
          </p:nvSpPr>
          <p:spPr>
            <a:xfrm>
              <a:off x="2066650" y="816325"/>
              <a:ext cx="18850" cy="7700"/>
            </a:xfrm>
            <a:custGeom>
              <a:avLst/>
              <a:gdLst/>
              <a:ahLst/>
              <a:cxnLst/>
              <a:rect l="l" t="t" r="r" b="b"/>
              <a:pathLst>
                <a:path w="754" h="308" extrusionOk="0">
                  <a:moveTo>
                    <a:pt x="140" y="0"/>
                  </a:moveTo>
                  <a:lnTo>
                    <a:pt x="614" y="0"/>
                  </a:lnTo>
                  <a:cubicBezTo>
                    <a:pt x="698" y="0"/>
                    <a:pt x="754" y="56"/>
                    <a:pt x="754" y="140"/>
                  </a:cubicBezTo>
                  <a:lnTo>
                    <a:pt x="754" y="168"/>
                  </a:lnTo>
                  <a:cubicBezTo>
                    <a:pt x="754" y="251"/>
                    <a:pt x="698" y="307"/>
                    <a:pt x="614" y="307"/>
                  </a:cubicBezTo>
                  <a:lnTo>
                    <a:pt x="140" y="307"/>
                  </a:lnTo>
                  <a:cubicBezTo>
                    <a:pt x="56" y="307"/>
                    <a:pt x="0" y="251"/>
                    <a:pt x="0" y="168"/>
                  </a:cubicBezTo>
                  <a:lnTo>
                    <a:pt x="0" y="140"/>
                  </a:lnTo>
                  <a:cubicBezTo>
                    <a:pt x="0" y="56"/>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9" name="Google Shape;2239;p42"/>
            <p:cNvSpPr/>
            <p:nvPr/>
          </p:nvSpPr>
          <p:spPr>
            <a:xfrm>
              <a:off x="2162200" y="816325"/>
              <a:ext cx="18850" cy="7700"/>
            </a:xfrm>
            <a:custGeom>
              <a:avLst/>
              <a:gdLst/>
              <a:ahLst/>
              <a:cxnLst/>
              <a:rect l="l" t="t" r="r" b="b"/>
              <a:pathLst>
                <a:path w="754" h="308" extrusionOk="0">
                  <a:moveTo>
                    <a:pt x="112" y="0"/>
                  </a:moveTo>
                  <a:lnTo>
                    <a:pt x="614" y="0"/>
                  </a:lnTo>
                  <a:cubicBezTo>
                    <a:pt x="698" y="0"/>
                    <a:pt x="754" y="56"/>
                    <a:pt x="754" y="140"/>
                  </a:cubicBezTo>
                  <a:lnTo>
                    <a:pt x="754" y="168"/>
                  </a:lnTo>
                  <a:cubicBezTo>
                    <a:pt x="754" y="251"/>
                    <a:pt x="698" y="307"/>
                    <a:pt x="614" y="307"/>
                  </a:cubicBezTo>
                  <a:lnTo>
                    <a:pt x="112" y="307"/>
                  </a:lnTo>
                  <a:cubicBezTo>
                    <a:pt x="56" y="307"/>
                    <a:pt x="0" y="251"/>
                    <a:pt x="0" y="168"/>
                  </a:cubicBezTo>
                  <a:lnTo>
                    <a:pt x="0" y="140"/>
                  </a:lnTo>
                  <a:cubicBezTo>
                    <a:pt x="0" y="56"/>
                    <a:pt x="56"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0" name="Google Shape;2240;p42"/>
            <p:cNvSpPr/>
            <p:nvPr/>
          </p:nvSpPr>
          <p:spPr>
            <a:xfrm>
              <a:off x="2257750" y="816325"/>
              <a:ext cx="18850" cy="7700"/>
            </a:xfrm>
            <a:custGeom>
              <a:avLst/>
              <a:gdLst/>
              <a:ahLst/>
              <a:cxnLst/>
              <a:rect l="l" t="t" r="r" b="b"/>
              <a:pathLst>
                <a:path w="754" h="308" extrusionOk="0">
                  <a:moveTo>
                    <a:pt x="112" y="0"/>
                  </a:moveTo>
                  <a:lnTo>
                    <a:pt x="614" y="0"/>
                  </a:lnTo>
                  <a:cubicBezTo>
                    <a:pt x="698" y="0"/>
                    <a:pt x="754" y="56"/>
                    <a:pt x="754" y="140"/>
                  </a:cubicBezTo>
                  <a:lnTo>
                    <a:pt x="754" y="168"/>
                  </a:lnTo>
                  <a:cubicBezTo>
                    <a:pt x="754" y="251"/>
                    <a:pt x="698" y="307"/>
                    <a:pt x="614" y="307"/>
                  </a:cubicBezTo>
                  <a:lnTo>
                    <a:pt x="112" y="307"/>
                  </a:lnTo>
                  <a:cubicBezTo>
                    <a:pt x="56" y="307"/>
                    <a:pt x="1" y="251"/>
                    <a:pt x="1" y="168"/>
                  </a:cubicBezTo>
                  <a:lnTo>
                    <a:pt x="1" y="140"/>
                  </a:lnTo>
                  <a:cubicBezTo>
                    <a:pt x="1" y="56"/>
                    <a:pt x="56"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1" name="Google Shape;2241;p42"/>
            <p:cNvSpPr/>
            <p:nvPr/>
          </p:nvSpPr>
          <p:spPr>
            <a:xfrm>
              <a:off x="2366550" y="770975"/>
              <a:ext cx="2125" cy="86525"/>
            </a:xfrm>
            <a:custGeom>
              <a:avLst/>
              <a:gdLst/>
              <a:ahLst/>
              <a:cxnLst/>
              <a:rect l="l" t="t" r="r" b="b"/>
              <a:pathLst>
                <a:path w="85" h="3461" extrusionOk="0">
                  <a:moveTo>
                    <a:pt x="1" y="3460"/>
                  </a:moveTo>
                  <a:lnTo>
                    <a:pt x="85" y="3460"/>
                  </a:lnTo>
                  <a:lnTo>
                    <a:pt x="85"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2" name="Google Shape;2242;p42"/>
            <p:cNvSpPr/>
            <p:nvPr/>
          </p:nvSpPr>
          <p:spPr>
            <a:xfrm>
              <a:off x="2367950" y="770300"/>
              <a:ext cx="115100" cy="80225"/>
            </a:xfrm>
            <a:custGeom>
              <a:avLst/>
              <a:gdLst/>
              <a:ahLst/>
              <a:cxnLst/>
              <a:rect l="l" t="t" r="r" b="b"/>
              <a:pathLst>
                <a:path w="4604" h="3209" extrusionOk="0">
                  <a:moveTo>
                    <a:pt x="4604" y="1200"/>
                  </a:moveTo>
                  <a:lnTo>
                    <a:pt x="1" y="3208"/>
                  </a:lnTo>
                  <a:lnTo>
                    <a:pt x="1" y="0"/>
                  </a:lnTo>
                  <a:lnTo>
                    <a:pt x="3683" y="2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3" name="Google Shape;2243;p42"/>
            <p:cNvSpPr/>
            <p:nvPr/>
          </p:nvSpPr>
          <p:spPr>
            <a:xfrm>
              <a:off x="1679550" y="688675"/>
              <a:ext cx="129750" cy="26525"/>
            </a:xfrm>
            <a:custGeom>
              <a:avLst/>
              <a:gdLst/>
              <a:ahLst/>
              <a:cxnLst/>
              <a:rect l="l" t="t" r="r" b="b"/>
              <a:pathLst>
                <a:path w="5190" h="1061" extrusionOk="0">
                  <a:moveTo>
                    <a:pt x="4966" y="85"/>
                  </a:moveTo>
                  <a:cubicBezTo>
                    <a:pt x="5050" y="85"/>
                    <a:pt x="5106" y="140"/>
                    <a:pt x="5106" y="224"/>
                  </a:cubicBezTo>
                  <a:lnTo>
                    <a:pt x="5106" y="866"/>
                  </a:lnTo>
                  <a:cubicBezTo>
                    <a:pt x="5106" y="921"/>
                    <a:pt x="5050" y="977"/>
                    <a:pt x="4966" y="977"/>
                  </a:cubicBezTo>
                  <a:lnTo>
                    <a:pt x="279" y="977"/>
                  </a:lnTo>
                  <a:cubicBezTo>
                    <a:pt x="223" y="977"/>
                    <a:pt x="168" y="921"/>
                    <a:pt x="140" y="866"/>
                  </a:cubicBezTo>
                  <a:lnTo>
                    <a:pt x="84" y="224"/>
                  </a:lnTo>
                  <a:cubicBezTo>
                    <a:pt x="84" y="196"/>
                    <a:pt x="84" y="168"/>
                    <a:pt x="112" y="140"/>
                  </a:cubicBezTo>
                  <a:cubicBezTo>
                    <a:pt x="140" y="112"/>
                    <a:pt x="168" y="85"/>
                    <a:pt x="196" y="85"/>
                  </a:cubicBezTo>
                  <a:close/>
                  <a:moveTo>
                    <a:pt x="196" y="1"/>
                  </a:moveTo>
                  <a:cubicBezTo>
                    <a:pt x="140" y="1"/>
                    <a:pt x="84" y="29"/>
                    <a:pt x="56" y="85"/>
                  </a:cubicBezTo>
                  <a:cubicBezTo>
                    <a:pt x="0" y="140"/>
                    <a:pt x="0" y="168"/>
                    <a:pt x="0" y="252"/>
                  </a:cubicBezTo>
                  <a:lnTo>
                    <a:pt x="84" y="894"/>
                  </a:lnTo>
                  <a:cubicBezTo>
                    <a:pt x="84" y="977"/>
                    <a:pt x="168" y="1061"/>
                    <a:pt x="279" y="1061"/>
                  </a:cubicBezTo>
                  <a:lnTo>
                    <a:pt x="4966" y="1061"/>
                  </a:lnTo>
                  <a:cubicBezTo>
                    <a:pt x="5106" y="1061"/>
                    <a:pt x="5189" y="977"/>
                    <a:pt x="5189" y="866"/>
                  </a:cubicBezTo>
                  <a:lnTo>
                    <a:pt x="5189" y="224"/>
                  </a:lnTo>
                  <a:cubicBezTo>
                    <a:pt x="5189" y="112"/>
                    <a:pt x="5106" y="1"/>
                    <a:pt x="4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4" name="Google Shape;2244;p42"/>
            <p:cNvSpPr/>
            <p:nvPr/>
          </p:nvSpPr>
          <p:spPr>
            <a:xfrm>
              <a:off x="1678150" y="687975"/>
              <a:ext cx="129750" cy="25850"/>
            </a:xfrm>
            <a:custGeom>
              <a:avLst/>
              <a:gdLst/>
              <a:ahLst/>
              <a:cxnLst/>
              <a:rect l="l" t="t" r="r" b="b"/>
              <a:pathLst>
                <a:path w="5190" h="1034" extrusionOk="0">
                  <a:moveTo>
                    <a:pt x="4994" y="85"/>
                  </a:moveTo>
                  <a:cubicBezTo>
                    <a:pt x="5050" y="85"/>
                    <a:pt x="5106" y="140"/>
                    <a:pt x="5106" y="196"/>
                  </a:cubicBezTo>
                  <a:lnTo>
                    <a:pt x="5106" y="838"/>
                  </a:lnTo>
                  <a:cubicBezTo>
                    <a:pt x="5106" y="894"/>
                    <a:pt x="5050" y="949"/>
                    <a:pt x="4994" y="949"/>
                  </a:cubicBezTo>
                  <a:lnTo>
                    <a:pt x="279" y="949"/>
                  </a:lnTo>
                  <a:cubicBezTo>
                    <a:pt x="224" y="949"/>
                    <a:pt x="168" y="922"/>
                    <a:pt x="168" y="866"/>
                  </a:cubicBezTo>
                  <a:lnTo>
                    <a:pt x="84" y="224"/>
                  </a:lnTo>
                  <a:cubicBezTo>
                    <a:pt x="84" y="168"/>
                    <a:pt x="84" y="140"/>
                    <a:pt x="112" y="113"/>
                  </a:cubicBezTo>
                  <a:cubicBezTo>
                    <a:pt x="140" y="85"/>
                    <a:pt x="168" y="85"/>
                    <a:pt x="224" y="85"/>
                  </a:cubicBezTo>
                  <a:close/>
                  <a:moveTo>
                    <a:pt x="224" y="1"/>
                  </a:moveTo>
                  <a:cubicBezTo>
                    <a:pt x="140" y="1"/>
                    <a:pt x="84" y="29"/>
                    <a:pt x="56" y="57"/>
                  </a:cubicBezTo>
                  <a:cubicBezTo>
                    <a:pt x="28" y="113"/>
                    <a:pt x="0" y="168"/>
                    <a:pt x="0" y="224"/>
                  </a:cubicBezTo>
                  <a:lnTo>
                    <a:pt x="84" y="866"/>
                  </a:lnTo>
                  <a:cubicBezTo>
                    <a:pt x="84" y="977"/>
                    <a:pt x="168" y="1033"/>
                    <a:pt x="279" y="1033"/>
                  </a:cubicBezTo>
                  <a:lnTo>
                    <a:pt x="4994" y="1033"/>
                  </a:lnTo>
                  <a:cubicBezTo>
                    <a:pt x="5106" y="1033"/>
                    <a:pt x="5190" y="949"/>
                    <a:pt x="5190" y="838"/>
                  </a:cubicBezTo>
                  <a:lnTo>
                    <a:pt x="5190" y="196"/>
                  </a:lnTo>
                  <a:cubicBezTo>
                    <a:pt x="5190" y="85"/>
                    <a:pt x="5106" y="1"/>
                    <a:pt x="49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5" name="Google Shape;2245;p42"/>
            <p:cNvSpPr/>
            <p:nvPr/>
          </p:nvSpPr>
          <p:spPr>
            <a:xfrm>
              <a:off x="1673275" y="655900"/>
              <a:ext cx="136025" cy="18850"/>
            </a:xfrm>
            <a:custGeom>
              <a:avLst/>
              <a:gdLst/>
              <a:ahLst/>
              <a:cxnLst/>
              <a:rect l="l" t="t" r="r" b="b"/>
              <a:pathLst>
                <a:path w="5441" h="754" extrusionOk="0">
                  <a:moveTo>
                    <a:pt x="5217" y="84"/>
                  </a:moveTo>
                  <a:cubicBezTo>
                    <a:pt x="5301" y="84"/>
                    <a:pt x="5357" y="112"/>
                    <a:pt x="5357" y="168"/>
                  </a:cubicBezTo>
                  <a:lnTo>
                    <a:pt x="5357" y="614"/>
                  </a:lnTo>
                  <a:cubicBezTo>
                    <a:pt x="5357" y="642"/>
                    <a:pt x="5301" y="670"/>
                    <a:pt x="5217" y="670"/>
                  </a:cubicBezTo>
                  <a:lnTo>
                    <a:pt x="307" y="670"/>
                  </a:lnTo>
                  <a:cubicBezTo>
                    <a:pt x="223" y="670"/>
                    <a:pt x="168" y="642"/>
                    <a:pt x="168" y="614"/>
                  </a:cubicBezTo>
                  <a:lnTo>
                    <a:pt x="84" y="168"/>
                  </a:lnTo>
                  <a:cubicBezTo>
                    <a:pt x="84" y="140"/>
                    <a:pt x="84" y="140"/>
                    <a:pt x="112" y="112"/>
                  </a:cubicBezTo>
                  <a:cubicBezTo>
                    <a:pt x="140" y="84"/>
                    <a:pt x="168" y="84"/>
                    <a:pt x="223" y="84"/>
                  </a:cubicBezTo>
                  <a:close/>
                  <a:moveTo>
                    <a:pt x="223" y="1"/>
                  </a:moveTo>
                  <a:cubicBezTo>
                    <a:pt x="140" y="1"/>
                    <a:pt x="84" y="28"/>
                    <a:pt x="56" y="56"/>
                  </a:cubicBezTo>
                  <a:cubicBezTo>
                    <a:pt x="0" y="84"/>
                    <a:pt x="0" y="140"/>
                    <a:pt x="0" y="168"/>
                  </a:cubicBezTo>
                  <a:lnTo>
                    <a:pt x="84" y="642"/>
                  </a:lnTo>
                  <a:cubicBezTo>
                    <a:pt x="84" y="698"/>
                    <a:pt x="195" y="754"/>
                    <a:pt x="307" y="754"/>
                  </a:cubicBezTo>
                  <a:lnTo>
                    <a:pt x="5217" y="754"/>
                  </a:lnTo>
                  <a:cubicBezTo>
                    <a:pt x="5329" y="754"/>
                    <a:pt x="5440" y="698"/>
                    <a:pt x="5440" y="614"/>
                  </a:cubicBezTo>
                  <a:lnTo>
                    <a:pt x="5440" y="168"/>
                  </a:lnTo>
                  <a:cubicBezTo>
                    <a:pt x="5440" y="56"/>
                    <a:pt x="5329" y="1"/>
                    <a:pt x="52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6" name="Google Shape;2246;p42"/>
            <p:cNvSpPr/>
            <p:nvPr/>
          </p:nvSpPr>
          <p:spPr>
            <a:xfrm>
              <a:off x="1671875" y="655200"/>
              <a:ext cx="136025" cy="18850"/>
            </a:xfrm>
            <a:custGeom>
              <a:avLst/>
              <a:gdLst/>
              <a:ahLst/>
              <a:cxnLst/>
              <a:rect l="l" t="t" r="r" b="b"/>
              <a:pathLst>
                <a:path w="5441" h="754" extrusionOk="0">
                  <a:moveTo>
                    <a:pt x="5217" y="84"/>
                  </a:moveTo>
                  <a:cubicBezTo>
                    <a:pt x="5301" y="84"/>
                    <a:pt x="5357" y="112"/>
                    <a:pt x="5357" y="140"/>
                  </a:cubicBezTo>
                  <a:lnTo>
                    <a:pt x="5357" y="614"/>
                  </a:lnTo>
                  <a:cubicBezTo>
                    <a:pt x="5357" y="642"/>
                    <a:pt x="5301" y="670"/>
                    <a:pt x="5217" y="670"/>
                  </a:cubicBezTo>
                  <a:lnTo>
                    <a:pt x="307" y="670"/>
                  </a:lnTo>
                  <a:cubicBezTo>
                    <a:pt x="224" y="670"/>
                    <a:pt x="168" y="642"/>
                    <a:pt x="168" y="614"/>
                  </a:cubicBezTo>
                  <a:lnTo>
                    <a:pt x="84" y="168"/>
                  </a:lnTo>
                  <a:cubicBezTo>
                    <a:pt x="84" y="140"/>
                    <a:pt x="84" y="140"/>
                    <a:pt x="112" y="112"/>
                  </a:cubicBezTo>
                  <a:cubicBezTo>
                    <a:pt x="140" y="84"/>
                    <a:pt x="168" y="84"/>
                    <a:pt x="224" y="84"/>
                  </a:cubicBezTo>
                  <a:close/>
                  <a:moveTo>
                    <a:pt x="224" y="1"/>
                  </a:moveTo>
                  <a:cubicBezTo>
                    <a:pt x="168" y="1"/>
                    <a:pt x="112" y="1"/>
                    <a:pt x="56" y="56"/>
                  </a:cubicBezTo>
                  <a:cubicBezTo>
                    <a:pt x="0" y="84"/>
                    <a:pt x="0" y="140"/>
                    <a:pt x="0" y="168"/>
                  </a:cubicBezTo>
                  <a:lnTo>
                    <a:pt x="84" y="642"/>
                  </a:lnTo>
                  <a:cubicBezTo>
                    <a:pt x="84" y="698"/>
                    <a:pt x="196" y="754"/>
                    <a:pt x="307" y="754"/>
                  </a:cubicBezTo>
                  <a:lnTo>
                    <a:pt x="5217" y="754"/>
                  </a:lnTo>
                  <a:cubicBezTo>
                    <a:pt x="5357" y="754"/>
                    <a:pt x="5441" y="698"/>
                    <a:pt x="5441" y="614"/>
                  </a:cubicBezTo>
                  <a:lnTo>
                    <a:pt x="5441" y="140"/>
                  </a:lnTo>
                  <a:cubicBezTo>
                    <a:pt x="5441" y="56"/>
                    <a:pt x="5357" y="1"/>
                    <a:pt x="52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7" name="Google Shape;2247;p42"/>
            <p:cNvSpPr/>
            <p:nvPr/>
          </p:nvSpPr>
          <p:spPr>
            <a:xfrm>
              <a:off x="1656525" y="678225"/>
              <a:ext cx="151375" cy="3500"/>
            </a:xfrm>
            <a:custGeom>
              <a:avLst/>
              <a:gdLst/>
              <a:ahLst/>
              <a:cxnLst/>
              <a:rect l="l" t="t" r="r" b="b"/>
              <a:pathLst>
                <a:path w="6055" h="140" extrusionOk="0">
                  <a:moveTo>
                    <a:pt x="84" y="0"/>
                  </a:moveTo>
                  <a:lnTo>
                    <a:pt x="5999" y="0"/>
                  </a:lnTo>
                  <a:cubicBezTo>
                    <a:pt x="6027" y="0"/>
                    <a:pt x="6055" y="28"/>
                    <a:pt x="6055" y="84"/>
                  </a:cubicBezTo>
                  <a:cubicBezTo>
                    <a:pt x="6055" y="112"/>
                    <a:pt x="6027" y="140"/>
                    <a:pt x="5999" y="140"/>
                  </a:cubicBezTo>
                  <a:lnTo>
                    <a:pt x="84" y="140"/>
                  </a:lnTo>
                  <a:cubicBezTo>
                    <a:pt x="28" y="140"/>
                    <a:pt x="1" y="112"/>
                    <a:pt x="1" y="84"/>
                  </a:cubicBezTo>
                  <a:cubicBezTo>
                    <a:pt x="1" y="28"/>
                    <a:pt x="28"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8" name="Google Shape;2248;p42"/>
          <p:cNvSpPr/>
          <p:nvPr/>
        </p:nvSpPr>
        <p:spPr>
          <a:xfrm>
            <a:off x="2930751" y="500104"/>
            <a:ext cx="858196" cy="273628"/>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9" name="Google Shape;2249;p42"/>
          <p:cNvSpPr/>
          <p:nvPr/>
        </p:nvSpPr>
        <p:spPr>
          <a:xfrm>
            <a:off x="7881400" y="773719"/>
            <a:ext cx="858196" cy="273628"/>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2250"/>
        <p:cNvGrpSpPr/>
        <p:nvPr/>
      </p:nvGrpSpPr>
      <p:grpSpPr>
        <a:xfrm>
          <a:off x="0" y="0"/>
          <a:ext cx="0" cy="0"/>
          <a:chOff x="0" y="0"/>
          <a:chExt cx="0" cy="0"/>
        </a:xfrm>
      </p:grpSpPr>
      <p:pic>
        <p:nvPicPr>
          <p:cNvPr id="2251" name="Google Shape;2251;p43"/>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252" name="Google Shape;2252;p43"/>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53" name="Google Shape;2253;p43"/>
          <p:cNvGrpSpPr/>
          <p:nvPr/>
        </p:nvGrpSpPr>
        <p:grpSpPr>
          <a:xfrm flipH="1">
            <a:off x="8450393" y="494183"/>
            <a:ext cx="973233" cy="4299358"/>
            <a:chOff x="4431850" y="1360300"/>
            <a:chExt cx="677975" cy="2995025"/>
          </a:xfrm>
        </p:grpSpPr>
        <p:sp>
          <p:nvSpPr>
            <p:cNvPr id="2254" name="Google Shape;2254;p43"/>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5" name="Google Shape;2255;p43"/>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6" name="Google Shape;2256;p43"/>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7" name="Google Shape;2257;p43"/>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8" name="Google Shape;2258;p43"/>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9" name="Google Shape;2259;p43"/>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0" name="Google Shape;2260;p43"/>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1" name="Google Shape;2261;p43"/>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2" name="Google Shape;2262;p43"/>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3" name="Google Shape;2263;p43"/>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4" name="Google Shape;2264;p43"/>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5" name="Google Shape;2265;p43"/>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6" name="Google Shape;2266;p43"/>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7" name="Google Shape;2267;p43"/>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8" name="Google Shape;2268;p43"/>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69" name="Google Shape;2269;p43"/>
          <p:cNvGrpSpPr/>
          <p:nvPr/>
        </p:nvGrpSpPr>
        <p:grpSpPr>
          <a:xfrm flipH="1">
            <a:off x="6819660" y="1883844"/>
            <a:ext cx="1630728" cy="2909723"/>
            <a:chOff x="5068450" y="2312050"/>
            <a:chExt cx="1136000" cy="2026975"/>
          </a:xfrm>
        </p:grpSpPr>
        <p:sp>
          <p:nvSpPr>
            <p:cNvPr id="2270" name="Google Shape;2270;p43"/>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1" name="Google Shape;2271;p43"/>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2" name="Google Shape;2272;p43"/>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3" name="Google Shape;2273;p43"/>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4" name="Google Shape;2274;p43"/>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5" name="Google Shape;2275;p43"/>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6" name="Google Shape;2276;p43"/>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7" name="Google Shape;2277;p43"/>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8" name="Google Shape;2278;p43"/>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9" name="Google Shape;2279;p43"/>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0" name="Google Shape;2280;p43"/>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1" name="Google Shape;2281;p43"/>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2" name="Google Shape;2282;p43"/>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3" name="Google Shape;2283;p43"/>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4" name="Google Shape;2284;p43"/>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5" name="Google Shape;2285;p43"/>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6" name="Google Shape;2286;p43"/>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7" name="Google Shape;2287;p43"/>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8" name="Google Shape;2288;p43"/>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9" name="Google Shape;2289;p43"/>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0" name="Google Shape;2290;p43"/>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1" name="Google Shape;2291;p43"/>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2" name="Google Shape;2292;p43"/>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3" name="Google Shape;2293;p43"/>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4" name="Google Shape;2294;p43"/>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5" name="Google Shape;2295;p43"/>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6" name="Google Shape;2296;p43"/>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7" name="Google Shape;2297;p43"/>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8" name="Google Shape;2298;p43"/>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9" name="Google Shape;2299;p43"/>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0" name="Google Shape;2300;p43"/>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1" name="Google Shape;2301;p43"/>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2" name="Google Shape;2302;p43"/>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3" name="Google Shape;2303;p43"/>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4" name="Google Shape;2304;p43"/>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5" name="Google Shape;2305;p43"/>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6" name="Google Shape;2306;p43"/>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7" name="Google Shape;2307;p43"/>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8" name="Google Shape;2308;p43"/>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9" name="Google Shape;2309;p43"/>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0" name="Google Shape;2310;p43"/>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1" name="Google Shape;2311;p43"/>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2" name="Google Shape;2312;p43"/>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3" name="Google Shape;2313;p43"/>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4" name="Google Shape;2314;p43"/>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5" name="Google Shape;2315;p43"/>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6" name="Google Shape;2316;p43"/>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7" name="Google Shape;2317;p43"/>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8" name="Google Shape;2318;p43"/>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9" name="Google Shape;2319;p43"/>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0" name="Google Shape;2320;p43"/>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1" name="Google Shape;2321;p43"/>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2" name="Google Shape;2322;p43"/>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3" name="Google Shape;2323;p43"/>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4" name="Google Shape;2324;p43"/>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5" name="Google Shape;2325;p43"/>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6" name="Google Shape;2326;p43"/>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7" name="Google Shape;2327;p43"/>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8" name="Google Shape;2328;p43"/>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9" name="Google Shape;2329;p43"/>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0" name="Google Shape;2330;p43"/>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1" name="Google Shape;2331;p43"/>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2" name="Google Shape;2332;p43"/>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3" name="Google Shape;2333;p43"/>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4" name="Google Shape;2334;p43"/>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5" name="Google Shape;2335;p43"/>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6" name="Google Shape;2336;p43"/>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7" name="Google Shape;2337;p43"/>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8" name="Google Shape;2338;p43"/>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9" name="Google Shape;2339;p43"/>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0" name="Google Shape;2340;p43"/>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1" name="Google Shape;2341;p43"/>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2" name="Google Shape;2342;p43"/>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3" name="Google Shape;2343;p43"/>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4" name="Google Shape;2344;p43"/>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5" name="Google Shape;2345;p43"/>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46" name="Google Shape;2346;p43"/>
          <p:cNvGrpSpPr/>
          <p:nvPr/>
        </p:nvGrpSpPr>
        <p:grpSpPr>
          <a:xfrm flipH="1">
            <a:off x="5430825" y="3743310"/>
            <a:ext cx="2659882" cy="1071004"/>
            <a:chOff x="4183475" y="690775"/>
            <a:chExt cx="637525" cy="256700"/>
          </a:xfrm>
        </p:grpSpPr>
        <p:sp>
          <p:nvSpPr>
            <p:cNvPr id="2347" name="Google Shape;2347;p43"/>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8" name="Google Shape;2348;p43"/>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9" name="Google Shape;2349;p43"/>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0" name="Google Shape;2350;p43"/>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1" name="Google Shape;2351;p43"/>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2" name="Google Shape;2352;p43"/>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3" name="Google Shape;2353;p43"/>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4" name="Google Shape;2354;p43"/>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5" name="Google Shape;2355;p43"/>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6" name="Google Shape;2356;p43"/>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7" name="Google Shape;2357;p43"/>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8" name="Google Shape;2358;p43"/>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9" name="Google Shape;2359;p43"/>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0" name="Google Shape;2360;p43"/>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1" name="Google Shape;2361;p43"/>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2" name="Google Shape;2362;p43"/>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3" name="Google Shape;2363;p43"/>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4" name="Google Shape;2364;p43"/>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5" name="Google Shape;2365;p43"/>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6" name="Google Shape;2366;p43"/>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7" name="Google Shape;2367;p43"/>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8" name="Google Shape;2368;p43"/>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9" name="Google Shape;2369;p43"/>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0" name="Google Shape;2370;p43"/>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1" name="Google Shape;2371;p43"/>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2" name="Google Shape;2372;p43"/>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3" name="Google Shape;2373;p43"/>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4" name="Google Shape;2374;p43"/>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5" name="Google Shape;2375;p43"/>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6" name="Google Shape;2376;p43"/>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7" name="Google Shape;2377;p43"/>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8" name="Google Shape;2378;p43"/>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9" name="Google Shape;2379;p43"/>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0" name="Google Shape;2380;p43"/>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1" name="Google Shape;2381;p43"/>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2" name="Google Shape;2382;p43"/>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3" name="Google Shape;2383;p43"/>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4" name="Google Shape;2384;p43"/>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5" name="Google Shape;2385;p43"/>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6" name="Google Shape;2386;p43"/>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7" name="Google Shape;2387;p43"/>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8" name="Google Shape;2388;p43"/>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9" name="Google Shape;2389;p43"/>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0" name="Google Shape;2390;p43"/>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1" name="Google Shape;2391;p43"/>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2" name="Google Shape;2392;p43"/>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3" name="Google Shape;2393;p43"/>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4" name="Google Shape;2394;p43"/>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5" name="Google Shape;2395;p43"/>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6" name="Google Shape;2396;p43"/>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7" name="Google Shape;2397;p43"/>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8" name="Google Shape;2398;p43"/>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9" name="Google Shape;2399;p43"/>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0" name="Google Shape;2400;p43"/>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1" name="Google Shape;2401;p43"/>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2" name="Google Shape;2402;p43"/>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3" name="Google Shape;2403;p43"/>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4" name="Google Shape;2404;p43"/>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5" name="Google Shape;2405;p43"/>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6" name="Google Shape;2406;p43"/>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7" name="Google Shape;2407;p43"/>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8" name="Google Shape;2408;p43"/>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9" name="Google Shape;2409;p43"/>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0" name="Google Shape;2410;p43"/>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1" name="Google Shape;2411;p43"/>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2" name="Google Shape;2412;p43"/>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3" name="Google Shape;2413;p43"/>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4" name="Google Shape;2414;p43"/>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5" name="Google Shape;2415;p43"/>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6" name="Google Shape;2416;p43"/>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7" name="Google Shape;2417;p43"/>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8" name="Google Shape;2418;p43"/>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9" name="Google Shape;2419;p43"/>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0" name="Google Shape;2420;p43"/>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1" name="Google Shape;2421;p43"/>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2" name="Google Shape;2422;p43"/>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3" name="Google Shape;2423;p43"/>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4" name="Google Shape;2424;p43"/>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5" name="Google Shape;2425;p43"/>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6" name="Google Shape;2426;p43"/>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7" name="Google Shape;2427;p43"/>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8" name="Google Shape;2428;p43"/>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9" name="Google Shape;2429;p43"/>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0" name="Google Shape;2430;p43"/>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1" name="Google Shape;2431;p43"/>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2" name="Google Shape;2432;p43"/>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3" name="Google Shape;2433;p43"/>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4" name="Google Shape;2434;p43"/>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5" name="Google Shape;2435;p43"/>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6" name="Google Shape;2436;p43"/>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7" name="Google Shape;2437;p43"/>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8" name="Google Shape;2438;p43"/>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9" name="Google Shape;2439;p43"/>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0" name="Google Shape;2440;p43"/>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1" name="Google Shape;2441;p43"/>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2" name="Google Shape;2442;p43"/>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3" name="Google Shape;2443;p43"/>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444" name="Google Shape;2444;p43"/>
          <p:cNvSpPr/>
          <p:nvPr/>
        </p:nvSpPr>
        <p:spPr>
          <a:xfrm>
            <a:off x="6199837" y="439179"/>
            <a:ext cx="807464" cy="257452"/>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5" name="Google Shape;2445;p43"/>
          <p:cNvSpPr/>
          <p:nvPr/>
        </p:nvSpPr>
        <p:spPr>
          <a:xfrm>
            <a:off x="508001" y="1282853"/>
            <a:ext cx="807464" cy="257452"/>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5"/>
        <p:cNvGrpSpPr/>
        <p:nvPr/>
      </p:nvGrpSpPr>
      <p:grpSpPr>
        <a:xfrm>
          <a:off x="0" y="0"/>
          <a:ext cx="0" cy="0"/>
          <a:chOff x="0" y="0"/>
          <a:chExt cx="0" cy="0"/>
        </a:xfrm>
      </p:grpSpPr>
      <p:sp>
        <p:nvSpPr>
          <p:cNvPr id="216" name="Google Shape;216;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217" name="Google Shape;217;p6"/>
          <p:cNvSpPr/>
          <p:nvPr/>
        </p:nvSpPr>
        <p:spPr>
          <a:xfrm>
            <a:off x="-52250" y="4055675"/>
            <a:ext cx="9196200" cy="1175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18" name="Google Shape;218;p6"/>
          <p:cNvPicPr preferRelativeResize="0"/>
          <p:nvPr/>
        </p:nvPicPr>
        <p:blipFill>
          <a:blip r:embed="rId2">
            <a:alphaModFix amt="9000"/>
          </a:blip>
          <a:stretch>
            <a:fillRect/>
          </a:stretch>
        </p:blipFill>
        <p:spPr>
          <a:xfrm flipH="1">
            <a:off x="0" y="0"/>
            <a:ext cx="9143997" cy="5143501"/>
          </a:xfrm>
          <a:prstGeom prst="rect">
            <a:avLst/>
          </a:prstGeom>
          <a:noFill/>
          <a:ln>
            <a:noFill/>
          </a:ln>
        </p:spPr>
      </p:pic>
      <p:sp>
        <p:nvSpPr>
          <p:cNvPr id="219" name="Google Shape;219;p6"/>
          <p:cNvSpPr/>
          <p:nvPr/>
        </p:nvSpPr>
        <p:spPr>
          <a:xfrm>
            <a:off x="5489366" y="23227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6"/>
          <p:cNvSpPr/>
          <p:nvPr/>
        </p:nvSpPr>
        <p:spPr>
          <a:xfrm>
            <a:off x="372391" y="256150"/>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21;p6"/>
          <p:cNvGrpSpPr/>
          <p:nvPr/>
        </p:nvGrpSpPr>
        <p:grpSpPr>
          <a:xfrm>
            <a:off x="8688642" y="3825793"/>
            <a:ext cx="277959" cy="263644"/>
            <a:chOff x="4255575" y="3598150"/>
            <a:chExt cx="494150" cy="468700"/>
          </a:xfrm>
        </p:grpSpPr>
        <p:sp>
          <p:nvSpPr>
            <p:cNvPr id="222" name="Google Shape;222;p6"/>
            <p:cNvSpPr/>
            <p:nvPr/>
          </p:nvSpPr>
          <p:spPr>
            <a:xfrm>
              <a:off x="4356650" y="3649400"/>
              <a:ext cx="389450" cy="354900"/>
            </a:xfrm>
            <a:custGeom>
              <a:avLst/>
              <a:gdLst/>
              <a:ahLst/>
              <a:cxnLst/>
              <a:rect l="l" t="t" r="r" b="b"/>
              <a:pathLst>
                <a:path w="15578" h="14196" extrusionOk="0">
                  <a:moveTo>
                    <a:pt x="423" y="1"/>
                  </a:moveTo>
                  <a:lnTo>
                    <a:pt x="8756" y="3564"/>
                  </a:lnTo>
                  <a:lnTo>
                    <a:pt x="9673" y="8247"/>
                  </a:lnTo>
                  <a:lnTo>
                    <a:pt x="15577" y="14196"/>
                  </a:lnTo>
                  <a:lnTo>
                    <a:pt x="1" y="141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6"/>
            <p:cNvSpPr/>
            <p:nvPr/>
          </p:nvSpPr>
          <p:spPr>
            <a:xfrm>
              <a:off x="4255575" y="3598150"/>
              <a:ext cx="494150" cy="468700"/>
            </a:xfrm>
            <a:custGeom>
              <a:avLst/>
              <a:gdLst/>
              <a:ahLst/>
              <a:cxnLst/>
              <a:rect l="l" t="t" r="r" b="b"/>
              <a:pathLst>
                <a:path w="19766" h="18748" extrusionOk="0">
                  <a:moveTo>
                    <a:pt x="9527" y="2429"/>
                  </a:moveTo>
                  <a:cubicBezTo>
                    <a:pt x="10298" y="5265"/>
                    <a:pt x="12159" y="7214"/>
                    <a:pt x="11505" y="8421"/>
                  </a:cubicBezTo>
                  <a:cubicBezTo>
                    <a:pt x="10836" y="9643"/>
                    <a:pt x="10298" y="10545"/>
                    <a:pt x="10298" y="10545"/>
                  </a:cubicBezTo>
                  <a:lnTo>
                    <a:pt x="11825" y="11854"/>
                  </a:lnTo>
                  <a:cubicBezTo>
                    <a:pt x="11825" y="11854"/>
                    <a:pt x="15039" y="14544"/>
                    <a:pt x="15694" y="14791"/>
                  </a:cubicBezTo>
                  <a:cubicBezTo>
                    <a:pt x="16348" y="15024"/>
                    <a:pt x="19620" y="16246"/>
                    <a:pt x="19620" y="16246"/>
                  </a:cubicBezTo>
                  <a:cubicBezTo>
                    <a:pt x="19620" y="16246"/>
                    <a:pt x="19766" y="18020"/>
                    <a:pt x="18864" y="18384"/>
                  </a:cubicBezTo>
                  <a:cubicBezTo>
                    <a:pt x="17962" y="18747"/>
                    <a:pt x="6705" y="18631"/>
                    <a:pt x="6705" y="18631"/>
                  </a:cubicBezTo>
                  <a:lnTo>
                    <a:pt x="1" y="16711"/>
                  </a:lnTo>
                  <a:cubicBezTo>
                    <a:pt x="1" y="16711"/>
                    <a:pt x="1251" y="4640"/>
                    <a:pt x="1310" y="4480"/>
                  </a:cubicBezTo>
                  <a:cubicBezTo>
                    <a:pt x="1368" y="4305"/>
                    <a:pt x="2589" y="349"/>
                    <a:pt x="2880" y="175"/>
                  </a:cubicBezTo>
                  <a:cubicBezTo>
                    <a:pt x="3171" y="0"/>
                    <a:pt x="9527" y="2429"/>
                    <a:pt x="9527" y="2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4"/>
        <p:cNvGrpSpPr/>
        <p:nvPr/>
      </p:nvGrpSpPr>
      <p:grpSpPr>
        <a:xfrm>
          <a:off x="0" y="0"/>
          <a:ext cx="0" cy="0"/>
          <a:chOff x="0" y="0"/>
          <a:chExt cx="0" cy="0"/>
        </a:xfrm>
      </p:grpSpPr>
      <p:pic>
        <p:nvPicPr>
          <p:cNvPr id="225" name="Google Shape;225;p7"/>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26" name="Google Shape;226;p7"/>
          <p:cNvSpPr txBox="1">
            <a:spLocks noGrp="1"/>
          </p:cNvSpPr>
          <p:nvPr>
            <p:ph type="subTitle" idx="1"/>
          </p:nvPr>
        </p:nvSpPr>
        <p:spPr>
          <a:xfrm>
            <a:off x="4208275" y="3135800"/>
            <a:ext cx="4222500" cy="976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227" name="Google Shape;227;p7"/>
          <p:cNvSpPr txBox="1">
            <a:spLocks noGrp="1"/>
          </p:cNvSpPr>
          <p:nvPr>
            <p:ph type="title"/>
          </p:nvPr>
        </p:nvSpPr>
        <p:spPr>
          <a:xfrm>
            <a:off x="4208275" y="942800"/>
            <a:ext cx="4222500" cy="20805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500"/>
              <a:buNone/>
              <a:defRPr sz="3000"/>
            </a:lvl1pPr>
            <a:lvl2pPr lvl="1" rtl="0">
              <a:spcBef>
                <a:spcPts val="0"/>
              </a:spcBef>
              <a:spcAft>
                <a:spcPts val="0"/>
              </a:spcAft>
              <a:buSzPts val="2500"/>
              <a:buFont typeface="Palanquin Dark"/>
              <a:buNone/>
              <a:defRPr>
                <a:latin typeface="Palanquin Dark"/>
                <a:ea typeface="Palanquin Dark"/>
                <a:cs typeface="Palanquin Dark"/>
                <a:sym typeface="Palanquin Dark"/>
              </a:defRPr>
            </a:lvl2pPr>
            <a:lvl3pPr lvl="2" rtl="0">
              <a:spcBef>
                <a:spcPts val="0"/>
              </a:spcBef>
              <a:spcAft>
                <a:spcPts val="0"/>
              </a:spcAft>
              <a:buSzPts val="2500"/>
              <a:buFont typeface="Palanquin Dark"/>
              <a:buNone/>
              <a:defRPr>
                <a:latin typeface="Palanquin Dark"/>
                <a:ea typeface="Palanquin Dark"/>
                <a:cs typeface="Palanquin Dark"/>
                <a:sym typeface="Palanquin Dark"/>
              </a:defRPr>
            </a:lvl3pPr>
            <a:lvl4pPr lvl="3" rtl="0">
              <a:spcBef>
                <a:spcPts val="0"/>
              </a:spcBef>
              <a:spcAft>
                <a:spcPts val="0"/>
              </a:spcAft>
              <a:buSzPts val="2500"/>
              <a:buFont typeface="Palanquin Dark"/>
              <a:buNone/>
              <a:defRPr>
                <a:latin typeface="Palanquin Dark"/>
                <a:ea typeface="Palanquin Dark"/>
                <a:cs typeface="Palanquin Dark"/>
                <a:sym typeface="Palanquin Dark"/>
              </a:defRPr>
            </a:lvl4pPr>
            <a:lvl5pPr lvl="4" rtl="0">
              <a:spcBef>
                <a:spcPts val="0"/>
              </a:spcBef>
              <a:spcAft>
                <a:spcPts val="0"/>
              </a:spcAft>
              <a:buSzPts val="2500"/>
              <a:buFont typeface="Palanquin Dark"/>
              <a:buNone/>
              <a:defRPr>
                <a:latin typeface="Palanquin Dark"/>
                <a:ea typeface="Palanquin Dark"/>
                <a:cs typeface="Palanquin Dark"/>
                <a:sym typeface="Palanquin Dark"/>
              </a:defRPr>
            </a:lvl5pPr>
            <a:lvl6pPr lvl="5" rtl="0">
              <a:spcBef>
                <a:spcPts val="0"/>
              </a:spcBef>
              <a:spcAft>
                <a:spcPts val="0"/>
              </a:spcAft>
              <a:buSzPts val="2500"/>
              <a:buFont typeface="Palanquin Dark"/>
              <a:buNone/>
              <a:defRPr>
                <a:latin typeface="Palanquin Dark"/>
                <a:ea typeface="Palanquin Dark"/>
                <a:cs typeface="Palanquin Dark"/>
                <a:sym typeface="Palanquin Dark"/>
              </a:defRPr>
            </a:lvl6pPr>
            <a:lvl7pPr lvl="6" rtl="0">
              <a:spcBef>
                <a:spcPts val="0"/>
              </a:spcBef>
              <a:spcAft>
                <a:spcPts val="0"/>
              </a:spcAft>
              <a:buSzPts val="2500"/>
              <a:buFont typeface="Palanquin Dark"/>
              <a:buNone/>
              <a:defRPr>
                <a:latin typeface="Palanquin Dark"/>
                <a:ea typeface="Palanquin Dark"/>
                <a:cs typeface="Palanquin Dark"/>
                <a:sym typeface="Palanquin Dark"/>
              </a:defRPr>
            </a:lvl7pPr>
            <a:lvl8pPr lvl="7" rtl="0">
              <a:spcBef>
                <a:spcPts val="0"/>
              </a:spcBef>
              <a:spcAft>
                <a:spcPts val="0"/>
              </a:spcAft>
              <a:buSzPts val="2500"/>
              <a:buFont typeface="Palanquin Dark"/>
              <a:buNone/>
              <a:defRPr>
                <a:latin typeface="Palanquin Dark"/>
                <a:ea typeface="Palanquin Dark"/>
                <a:cs typeface="Palanquin Dark"/>
                <a:sym typeface="Palanquin Dark"/>
              </a:defRPr>
            </a:lvl8pPr>
            <a:lvl9pPr lvl="8" rtl="0">
              <a:spcBef>
                <a:spcPts val="0"/>
              </a:spcBef>
              <a:spcAft>
                <a:spcPts val="0"/>
              </a:spcAft>
              <a:buSzPts val="2500"/>
              <a:buFont typeface="Palanquin Dark"/>
              <a:buNone/>
              <a:defRPr>
                <a:latin typeface="Palanquin Dark"/>
                <a:ea typeface="Palanquin Dark"/>
                <a:cs typeface="Palanquin Dark"/>
                <a:sym typeface="Palanquin Dark"/>
              </a:defRPr>
            </a:lvl9pPr>
          </a:lstStyle>
          <a:p>
            <a:endParaRPr/>
          </a:p>
        </p:txBody>
      </p:sp>
      <p:sp>
        <p:nvSpPr>
          <p:cNvPr id="228" name="Google Shape;228;p7"/>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7"/>
          <p:cNvSpPr/>
          <p:nvPr/>
        </p:nvSpPr>
        <p:spPr>
          <a:xfrm>
            <a:off x="4693599" y="331210"/>
            <a:ext cx="493027" cy="157197"/>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7"/>
          <p:cNvSpPr/>
          <p:nvPr/>
        </p:nvSpPr>
        <p:spPr>
          <a:xfrm>
            <a:off x="7617300" y="280126"/>
            <a:ext cx="813476" cy="25936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31" name="Google Shape;231;p7"/>
          <p:cNvGrpSpPr/>
          <p:nvPr/>
        </p:nvGrpSpPr>
        <p:grpSpPr>
          <a:xfrm>
            <a:off x="8523029" y="704428"/>
            <a:ext cx="925639" cy="4089108"/>
            <a:chOff x="4431850" y="1360300"/>
            <a:chExt cx="677975" cy="2995025"/>
          </a:xfrm>
        </p:grpSpPr>
        <p:sp>
          <p:nvSpPr>
            <p:cNvPr id="232" name="Google Shape;232;p7"/>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7"/>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7"/>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7"/>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7"/>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7"/>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7"/>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7"/>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7"/>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7"/>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7"/>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7"/>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7"/>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7"/>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7"/>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7"/>
        <p:cNvGrpSpPr/>
        <p:nvPr/>
      </p:nvGrpSpPr>
      <p:grpSpPr>
        <a:xfrm>
          <a:off x="0" y="0"/>
          <a:ext cx="0" cy="0"/>
          <a:chOff x="0" y="0"/>
          <a:chExt cx="0" cy="0"/>
        </a:xfrm>
      </p:grpSpPr>
      <p:pic>
        <p:nvPicPr>
          <p:cNvPr id="248" name="Google Shape;248;p8"/>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49" name="Google Shape;249;p8"/>
          <p:cNvSpPr txBox="1">
            <a:spLocks noGrp="1"/>
          </p:cNvSpPr>
          <p:nvPr>
            <p:ph type="title"/>
          </p:nvPr>
        </p:nvSpPr>
        <p:spPr>
          <a:xfrm>
            <a:off x="1092300" y="1127675"/>
            <a:ext cx="6959400" cy="22050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4800"/>
              <a:buNone/>
              <a:defRPr sz="6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50" name="Google Shape;250;p8"/>
          <p:cNvSpPr/>
          <p:nvPr/>
        </p:nvSpPr>
        <p:spPr>
          <a:xfrm>
            <a:off x="583671" y="539504"/>
            <a:ext cx="800939" cy="255349"/>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8"/>
          <p:cNvSpPr/>
          <p:nvPr/>
        </p:nvSpPr>
        <p:spPr>
          <a:xfrm>
            <a:off x="7507599" y="394926"/>
            <a:ext cx="615019" cy="19607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2"/>
        <p:cNvGrpSpPr/>
        <p:nvPr/>
      </p:nvGrpSpPr>
      <p:grpSpPr>
        <a:xfrm>
          <a:off x="0" y="0"/>
          <a:ext cx="0" cy="0"/>
          <a:chOff x="0" y="0"/>
          <a:chExt cx="0" cy="0"/>
        </a:xfrm>
      </p:grpSpPr>
      <p:pic>
        <p:nvPicPr>
          <p:cNvPr id="253" name="Google Shape;253;p9"/>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54" name="Google Shape;254;p9"/>
          <p:cNvSpPr txBox="1">
            <a:spLocks noGrp="1"/>
          </p:cNvSpPr>
          <p:nvPr>
            <p:ph type="title"/>
          </p:nvPr>
        </p:nvSpPr>
        <p:spPr>
          <a:xfrm>
            <a:off x="3132425" y="1425150"/>
            <a:ext cx="4682700" cy="5562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3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55" name="Google Shape;255;p9"/>
          <p:cNvSpPr txBox="1">
            <a:spLocks noGrp="1"/>
          </p:cNvSpPr>
          <p:nvPr>
            <p:ph type="subTitle" idx="1"/>
          </p:nvPr>
        </p:nvSpPr>
        <p:spPr>
          <a:xfrm>
            <a:off x="3132425" y="2145075"/>
            <a:ext cx="4682700" cy="15519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6" name="Google Shape;256;p9"/>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9"/>
          <p:cNvSpPr/>
          <p:nvPr/>
        </p:nvSpPr>
        <p:spPr>
          <a:xfrm>
            <a:off x="2206491" y="62377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9"/>
          <p:cNvSpPr/>
          <p:nvPr/>
        </p:nvSpPr>
        <p:spPr>
          <a:xfrm>
            <a:off x="5324748" y="488500"/>
            <a:ext cx="424259" cy="135271"/>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9" name="Google Shape;259;p9"/>
          <p:cNvGrpSpPr/>
          <p:nvPr/>
        </p:nvGrpSpPr>
        <p:grpSpPr>
          <a:xfrm rot="-489593" flipH="1">
            <a:off x="7702779" y="274013"/>
            <a:ext cx="1115261" cy="515578"/>
            <a:chOff x="3500150" y="516300"/>
            <a:chExt cx="1576650" cy="728875"/>
          </a:xfrm>
        </p:grpSpPr>
        <p:sp>
          <p:nvSpPr>
            <p:cNvPr id="260" name="Google Shape;260;p9"/>
            <p:cNvSpPr/>
            <p:nvPr/>
          </p:nvSpPr>
          <p:spPr>
            <a:xfrm>
              <a:off x="3500150" y="516300"/>
              <a:ext cx="1576650" cy="664825"/>
            </a:xfrm>
            <a:custGeom>
              <a:avLst/>
              <a:gdLst/>
              <a:ahLst/>
              <a:cxnLst/>
              <a:rect l="l" t="t" r="r" b="b"/>
              <a:pathLst>
                <a:path w="63066" h="26593" extrusionOk="0">
                  <a:moveTo>
                    <a:pt x="16266" y="1"/>
                  </a:moveTo>
                  <a:lnTo>
                    <a:pt x="14888" y="803"/>
                  </a:lnTo>
                  <a:lnTo>
                    <a:pt x="34838" y="10878"/>
                  </a:lnTo>
                  <a:lnTo>
                    <a:pt x="34838" y="12156"/>
                  </a:lnTo>
                  <a:cubicBezTo>
                    <a:pt x="34838" y="12156"/>
                    <a:pt x="34637" y="12134"/>
                    <a:pt x="34474" y="12134"/>
                  </a:cubicBezTo>
                  <a:cubicBezTo>
                    <a:pt x="34392" y="12134"/>
                    <a:pt x="34320" y="12140"/>
                    <a:pt x="34286" y="12156"/>
                  </a:cubicBezTo>
                  <a:cubicBezTo>
                    <a:pt x="34161" y="12181"/>
                    <a:pt x="34011" y="13059"/>
                    <a:pt x="34011" y="13059"/>
                  </a:cubicBezTo>
                  <a:lnTo>
                    <a:pt x="29474" y="13810"/>
                  </a:lnTo>
                  <a:lnTo>
                    <a:pt x="27269" y="17545"/>
                  </a:lnTo>
                  <a:lnTo>
                    <a:pt x="12081" y="20201"/>
                  </a:lnTo>
                  <a:lnTo>
                    <a:pt x="10627" y="18973"/>
                  </a:lnTo>
                  <a:lnTo>
                    <a:pt x="8396" y="19349"/>
                  </a:lnTo>
                  <a:lnTo>
                    <a:pt x="10026" y="20953"/>
                  </a:lnTo>
                  <a:lnTo>
                    <a:pt x="5289" y="20978"/>
                  </a:lnTo>
                  <a:lnTo>
                    <a:pt x="1780" y="16292"/>
                  </a:lnTo>
                  <a:lnTo>
                    <a:pt x="0" y="16618"/>
                  </a:lnTo>
                  <a:lnTo>
                    <a:pt x="2682" y="22407"/>
                  </a:lnTo>
                  <a:lnTo>
                    <a:pt x="1379" y="22883"/>
                  </a:lnTo>
                  <a:lnTo>
                    <a:pt x="1354" y="23284"/>
                  </a:lnTo>
                  <a:lnTo>
                    <a:pt x="2858" y="23284"/>
                  </a:lnTo>
                  <a:lnTo>
                    <a:pt x="2457" y="26317"/>
                  </a:lnTo>
                  <a:lnTo>
                    <a:pt x="3960" y="26593"/>
                  </a:lnTo>
                  <a:lnTo>
                    <a:pt x="5715" y="23109"/>
                  </a:lnTo>
                  <a:lnTo>
                    <a:pt x="12356" y="22833"/>
                  </a:lnTo>
                  <a:lnTo>
                    <a:pt x="14011" y="24412"/>
                  </a:lnTo>
                  <a:lnTo>
                    <a:pt x="16216" y="24212"/>
                  </a:lnTo>
                  <a:lnTo>
                    <a:pt x="14412" y="22482"/>
                  </a:lnTo>
                  <a:cubicBezTo>
                    <a:pt x="14412" y="22482"/>
                    <a:pt x="23294" y="21803"/>
                    <a:pt x="26887" y="21803"/>
                  </a:cubicBezTo>
                  <a:cubicBezTo>
                    <a:pt x="27549" y="21803"/>
                    <a:pt x="28032" y="21826"/>
                    <a:pt x="28246" y="21881"/>
                  </a:cubicBezTo>
                  <a:cubicBezTo>
                    <a:pt x="29478" y="22217"/>
                    <a:pt x="34650" y="23073"/>
                    <a:pt x="38795" y="23073"/>
                  </a:cubicBezTo>
                  <a:cubicBezTo>
                    <a:pt x="39289" y="23073"/>
                    <a:pt x="39769" y="23060"/>
                    <a:pt x="40226" y="23034"/>
                  </a:cubicBezTo>
                  <a:cubicBezTo>
                    <a:pt x="44537" y="22808"/>
                    <a:pt x="47845" y="21054"/>
                    <a:pt x="49750" y="20277"/>
                  </a:cubicBezTo>
                  <a:cubicBezTo>
                    <a:pt x="51630" y="19500"/>
                    <a:pt x="51354" y="17645"/>
                    <a:pt x="49750" y="16768"/>
                  </a:cubicBezTo>
                  <a:cubicBezTo>
                    <a:pt x="48121" y="15891"/>
                    <a:pt x="44888" y="13184"/>
                    <a:pt x="43384" y="12933"/>
                  </a:cubicBezTo>
                  <a:cubicBezTo>
                    <a:pt x="43096" y="12890"/>
                    <a:pt x="42752" y="12873"/>
                    <a:pt x="42384" y="12873"/>
                  </a:cubicBezTo>
                  <a:cubicBezTo>
                    <a:pt x="40830" y="12873"/>
                    <a:pt x="38848" y="13184"/>
                    <a:pt x="38848" y="13184"/>
                  </a:cubicBezTo>
                  <a:lnTo>
                    <a:pt x="38547" y="12582"/>
                  </a:lnTo>
                  <a:lnTo>
                    <a:pt x="37169" y="12633"/>
                  </a:lnTo>
                  <a:lnTo>
                    <a:pt x="37068" y="12156"/>
                  </a:lnTo>
                  <a:lnTo>
                    <a:pt x="36342" y="11881"/>
                  </a:lnTo>
                  <a:lnTo>
                    <a:pt x="36492" y="11204"/>
                  </a:lnTo>
                  <a:lnTo>
                    <a:pt x="38773" y="10853"/>
                  </a:lnTo>
                  <a:lnTo>
                    <a:pt x="38973" y="10452"/>
                  </a:lnTo>
                  <a:cubicBezTo>
                    <a:pt x="38973" y="10452"/>
                    <a:pt x="41530" y="10051"/>
                    <a:pt x="41655" y="10051"/>
                  </a:cubicBezTo>
                  <a:cubicBezTo>
                    <a:pt x="41780" y="10051"/>
                    <a:pt x="42958" y="10577"/>
                    <a:pt x="42958" y="10577"/>
                  </a:cubicBezTo>
                  <a:cubicBezTo>
                    <a:pt x="42958" y="10577"/>
                    <a:pt x="62512" y="7970"/>
                    <a:pt x="62975" y="7970"/>
                  </a:cubicBezTo>
                  <a:cubicBezTo>
                    <a:pt x="62980" y="7970"/>
                    <a:pt x="62982" y="7970"/>
                    <a:pt x="62983" y="7971"/>
                  </a:cubicBezTo>
                  <a:cubicBezTo>
                    <a:pt x="62987" y="7972"/>
                    <a:pt x="62989" y="7973"/>
                    <a:pt x="62991" y="7973"/>
                  </a:cubicBezTo>
                  <a:cubicBezTo>
                    <a:pt x="63066" y="7973"/>
                    <a:pt x="62281" y="7094"/>
                    <a:pt x="62281" y="7094"/>
                  </a:cubicBezTo>
                  <a:lnTo>
                    <a:pt x="37319" y="10051"/>
                  </a:lnTo>
                  <a:lnTo>
                    <a:pt x="36717" y="9424"/>
                  </a:lnTo>
                  <a:cubicBezTo>
                    <a:pt x="36717" y="9424"/>
                    <a:pt x="36066" y="9324"/>
                    <a:pt x="35414" y="9324"/>
                  </a:cubicBezTo>
                  <a:cubicBezTo>
                    <a:pt x="34788" y="9324"/>
                    <a:pt x="34487" y="9750"/>
                    <a:pt x="34487" y="9750"/>
                  </a:cubicBezTo>
                  <a:lnTo>
                    <a:pt x="162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9"/>
            <p:cNvSpPr/>
            <p:nvPr/>
          </p:nvSpPr>
          <p:spPr>
            <a:xfrm>
              <a:off x="4290625" y="1070525"/>
              <a:ext cx="64200" cy="165100"/>
            </a:xfrm>
            <a:custGeom>
              <a:avLst/>
              <a:gdLst/>
              <a:ahLst/>
              <a:cxnLst/>
              <a:rect l="l" t="t" r="r" b="b"/>
              <a:pathLst>
                <a:path w="2568" h="6604" extrusionOk="0">
                  <a:moveTo>
                    <a:pt x="591" y="0"/>
                  </a:moveTo>
                  <a:cubicBezTo>
                    <a:pt x="277" y="0"/>
                    <a:pt x="1" y="392"/>
                    <a:pt x="311" y="664"/>
                  </a:cubicBezTo>
                  <a:cubicBezTo>
                    <a:pt x="1840" y="2068"/>
                    <a:pt x="1590" y="4348"/>
                    <a:pt x="1389" y="6203"/>
                  </a:cubicBezTo>
                  <a:cubicBezTo>
                    <a:pt x="1364" y="6429"/>
                    <a:pt x="1590" y="6604"/>
                    <a:pt x="1790" y="6604"/>
                  </a:cubicBezTo>
                  <a:cubicBezTo>
                    <a:pt x="2016" y="6604"/>
                    <a:pt x="2166" y="6429"/>
                    <a:pt x="2166" y="6203"/>
                  </a:cubicBezTo>
                  <a:cubicBezTo>
                    <a:pt x="2417" y="4123"/>
                    <a:pt x="2567" y="1667"/>
                    <a:pt x="863" y="113"/>
                  </a:cubicBezTo>
                  <a:cubicBezTo>
                    <a:pt x="778" y="34"/>
                    <a:pt x="683" y="0"/>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9"/>
            <p:cNvSpPr/>
            <p:nvPr/>
          </p:nvSpPr>
          <p:spPr>
            <a:xfrm>
              <a:off x="4244525" y="1111250"/>
              <a:ext cx="445425" cy="133925"/>
            </a:xfrm>
            <a:custGeom>
              <a:avLst/>
              <a:gdLst/>
              <a:ahLst/>
              <a:cxnLst/>
              <a:rect l="l" t="t" r="r" b="b"/>
              <a:pathLst>
                <a:path w="17817" h="5357" extrusionOk="0">
                  <a:moveTo>
                    <a:pt x="17298" y="1"/>
                  </a:moveTo>
                  <a:cubicBezTo>
                    <a:pt x="17265" y="1"/>
                    <a:pt x="17230" y="4"/>
                    <a:pt x="17193" y="13"/>
                  </a:cubicBezTo>
                  <a:cubicBezTo>
                    <a:pt x="12932" y="990"/>
                    <a:pt x="8622" y="1642"/>
                    <a:pt x="4261" y="1967"/>
                  </a:cubicBezTo>
                  <a:cubicBezTo>
                    <a:pt x="3033" y="2068"/>
                    <a:pt x="1780" y="2143"/>
                    <a:pt x="526" y="2193"/>
                  </a:cubicBezTo>
                  <a:cubicBezTo>
                    <a:pt x="25" y="2193"/>
                    <a:pt x="0" y="2995"/>
                    <a:pt x="526" y="2995"/>
                  </a:cubicBezTo>
                  <a:cubicBezTo>
                    <a:pt x="4937" y="2820"/>
                    <a:pt x="9323" y="2343"/>
                    <a:pt x="13659" y="1541"/>
                  </a:cubicBezTo>
                  <a:cubicBezTo>
                    <a:pt x="14292" y="1428"/>
                    <a:pt x="14924" y="1307"/>
                    <a:pt x="15554" y="1181"/>
                  </a:cubicBezTo>
                  <a:lnTo>
                    <a:pt x="15554" y="1181"/>
                  </a:lnTo>
                  <a:cubicBezTo>
                    <a:pt x="15253" y="1387"/>
                    <a:pt x="14948" y="1584"/>
                    <a:pt x="14637" y="1767"/>
                  </a:cubicBezTo>
                  <a:cubicBezTo>
                    <a:pt x="13760" y="2293"/>
                    <a:pt x="12832" y="2644"/>
                    <a:pt x="11830" y="2895"/>
                  </a:cubicBezTo>
                  <a:cubicBezTo>
                    <a:pt x="9724" y="3396"/>
                    <a:pt x="7519" y="3672"/>
                    <a:pt x="5389" y="4023"/>
                  </a:cubicBezTo>
                  <a:cubicBezTo>
                    <a:pt x="4110" y="4223"/>
                    <a:pt x="2857" y="4399"/>
                    <a:pt x="1604" y="4599"/>
                  </a:cubicBezTo>
                  <a:cubicBezTo>
                    <a:pt x="1126" y="4647"/>
                    <a:pt x="1286" y="5356"/>
                    <a:pt x="1737" y="5356"/>
                  </a:cubicBezTo>
                  <a:cubicBezTo>
                    <a:pt x="1759" y="5356"/>
                    <a:pt x="1781" y="5354"/>
                    <a:pt x="1805" y="5351"/>
                  </a:cubicBezTo>
                  <a:cubicBezTo>
                    <a:pt x="4060" y="5025"/>
                    <a:pt x="6291" y="4674"/>
                    <a:pt x="8521" y="4298"/>
                  </a:cubicBezTo>
                  <a:cubicBezTo>
                    <a:pt x="10602" y="3947"/>
                    <a:pt x="12732" y="3697"/>
                    <a:pt x="14612" y="2694"/>
                  </a:cubicBezTo>
                  <a:cubicBezTo>
                    <a:pt x="15639" y="2143"/>
                    <a:pt x="16567" y="1441"/>
                    <a:pt x="17494" y="739"/>
                  </a:cubicBezTo>
                  <a:cubicBezTo>
                    <a:pt x="17816" y="486"/>
                    <a:pt x="17673" y="1"/>
                    <a:pt x="17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9"/>
            <p:cNvSpPr/>
            <p:nvPr/>
          </p:nvSpPr>
          <p:spPr>
            <a:xfrm>
              <a:off x="4470075" y="1080975"/>
              <a:ext cx="52650" cy="131675"/>
            </a:xfrm>
            <a:custGeom>
              <a:avLst/>
              <a:gdLst/>
              <a:ahLst/>
              <a:cxnLst/>
              <a:rect l="l" t="t" r="r" b="b"/>
              <a:pathLst>
                <a:path w="2106" h="5267" extrusionOk="0">
                  <a:moveTo>
                    <a:pt x="447" y="1"/>
                  </a:moveTo>
                  <a:cubicBezTo>
                    <a:pt x="388" y="1"/>
                    <a:pt x="330" y="15"/>
                    <a:pt x="276" y="46"/>
                  </a:cubicBezTo>
                  <a:cubicBezTo>
                    <a:pt x="101" y="171"/>
                    <a:pt x="1" y="422"/>
                    <a:pt x="126" y="597"/>
                  </a:cubicBezTo>
                  <a:cubicBezTo>
                    <a:pt x="978" y="1800"/>
                    <a:pt x="1279" y="3329"/>
                    <a:pt x="903" y="4782"/>
                  </a:cubicBezTo>
                  <a:cubicBezTo>
                    <a:pt x="827" y="5070"/>
                    <a:pt x="1071" y="5266"/>
                    <a:pt x="1310" y="5266"/>
                  </a:cubicBezTo>
                  <a:cubicBezTo>
                    <a:pt x="1466" y="5266"/>
                    <a:pt x="1620" y="5182"/>
                    <a:pt x="1680" y="4983"/>
                  </a:cubicBezTo>
                  <a:cubicBezTo>
                    <a:pt x="2106" y="3354"/>
                    <a:pt x="1780" y="1574"/>
                    <a:pt x="803" y="196"/>
                  </a:cubicBezTo>
                  <a:cubicBezTo>
                    <a:pt x="716" y="74"/>
                    <a:pt x="580" y="1"/>
                    <a:pt x="4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9"/>
            <p:cNvSpPr/>
            <p:nvPr/>
          </p:nvSpPr>
          <p:spPr>
            <a:xfrm>
              <a:off x="4212550" y="1058025"/>
              <a:ext cx="30100" cy="74900"/>
            </a:xfrm>
            <a:custGeom>
              <a:avLst/>
              <a:gdLst/>
              <a:ahLst/>
              <a:cxnLst/>
              <a:rect l="l" t="t" r="r" b="b"/>
              <a:pathLst>
                <a:path w="1204" h="2996" extrusionOk="0">
                  <a:moveTo>
                    <a:pt x="754" y="0"/>
                  </a:moveTo>
                  <a:cubicBezTo>
                    <a:pt x="571" y="0"/>
                    <a:pt x="419" y="116"/>
                    <a:pt x="377" y="287"/>
                  </a:cubicBezTo>
                  <a:cubicBezTo>
                    <a:pt x="126" y="1039"/>
                    <a:pt x="1" y="1816"/>
                    <a:pt x="1" y="2618"/>
                  </a:cubicBezTo>
                  <a:cubicBezTo>
                    <a:pt x="1" y="2807"/>
                    <a:pt x="179" y="2996"/>
                    <a:pt x="367" y="2996"/>
                  </a:cubicBezTo>
                  <a:cubicBezTo>
                    <a:pt x="379" y="2996"/>
                    <a:pt x="390" y="2995"/>
                    <a:pt x="402" y="2994"/>
                  </a:cubicBezTo>
                  <a:cubicBezTo>
                    <a:pt x="627" y="2994"/>
                    <a:pt x="803" y="2818"/>
                    <a:pt x="803" y="2618"/>
                  </a:cubicBezTo>
                  <a:cubicBezTo>
                    <a:pt x="803" y="2417"/>
                    <a:pt x="803" y="2242"/>
                    <a:pt x="828" y="2066"/>
                  </a:cubicBezTo>
                  <a:cubicBezTo>
                    <a:pt x="828" y="1966"/>
                    <a:pt x="828" y="1866"/>
                    <a:pt x="853" y="1766"/>
                  </a:cubicBezTo>
                  <a:cubicBezTo>
                    <a:pt x="853" y="1741"/>
                    <a:pt x="853" y="1690"/>
                    <a:pt x="853" y="1640"/>
                  </a:cubicBezTo>
                  <a:cubicBezTo>
                    <a:pt x="853" y="1657"/>
                    <a:pt x="854" y="1664"/>
                    <a:pt x="856" y="1664"/>
                  </a:cubicBezTo>
                  <a:cubicBezTo>
                    <a:pt x="863" y="1664"/>
                    <a:pt x="878" y="1584"/>
                    <a:pt x="878" y="1565"/>
                  </a:cubicBezTo>
                  <a:cubicBezTo>
                    <a:pt x="928" y="1214"/>
                    <a:pt x="1028" y="838"/>
                    <a:pt x="1129" y="487"/>
                  </a:cubicBezTo>
                  <a:cubicBezTo>
                    <a:pt x="1204" y="312"/>
                    <a:pt x="1053" y="61"/>
                    <a:pt x="853" y="11"/>
                  </a:cubicBezTo>
                  <a:cubicBezTo>
                    <a:pt x="819" y="4"/>
                    <a:pt x="786" y="0"/>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9"/>
            <p:cNvSpPr/>
            <p:nvPr/>
          </p:nvSpPr>
          <p:spPr>
            <a:xfrm>
              <a:off x="4156125" y="1086350"/>
              <a:ext cx="258900" cy="56050"/>
            </a:xfrm>
            <a:custGeom>
              <a:avLst/>
              <a:gdLst/>
              <a:ahLst/>
              <a:cxnLst/>
              <a:rect l="l" t="t" r="r" b="b"/>
              <a:pathLst>
                <a:path w="10356" h="2242" extrusionOk="0">
                  <a:moveTo>
                    <a:pt x="9744" y="1"/>
                  </a:moveTo>
                  <a:cubicBezTo>
                    <a:pt x="9722" y="1"/>
                    <a:pt x="9700" y="3"/>
                    <a:pt x="9676" y="6"/>
                  </a:cubicBezTo>
                  <a:cubicBezTo>
                    <a:pt x="6594" y="507"/>
                    <a:pt x="3536" y="983"/>
                    <a:pt x="478" y="1460"/>
                  </a:cubicBezTo>
                  <a:cubicBezTo>
                    <a:pt x="0" y="1531"/>
                    <a:pt x="161" y="2242"/>
                    <a:pt x="612" y="2242"/>
                  </a:cubicBezTo>
                  <a:cubicBezTo>
                    <a:pt x="633" y="2242"/>
                    <a:pt x="656" y="2240"/>
                    <a:pt x="679" y="2237"/>
                  </a:cubicBezTo>
                  <a:cubicBezTo>
                    <a:pt x="3762" y="1760"/>
                    <a:pt x="6819" y="1259"/>
                    <a:pt x="9877" y="783"/>
                  </a:cubicBezTo>
                  <a:cubicBezTo>
                    <a:pt x="10355" y="711"/>
                    <a:pt x="10195" y="1"/>
                    <a:pt x="97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6" name="Google Shape;266;p9"/>
          <p:cNvGrpSpPr/>
          <p:nvPr/>
        </p:nvGrpSpPr>
        <p:grpSpPr>
          <a:xfrm>
            <a:off x="8040798" y="3216435"/>
            <a:ext cx="1319639" cy="1577131"/>
            <a:chOff x="4814225" y="703025"/>
            <a:chExt cx="945300" cy="1129750"/>
          </a:xfrm>
        </p:grpSpPr>
        <p:sp>
          <p:nvSpPr>
            <p:cNvPr id="267" name="Google Shape;267;p9"/>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9"/>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9"/>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9"/>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9"/>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9"/>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9"/>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9"/>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9"/>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9"/>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9"/>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9"/>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9"/>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9"/>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9"/>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9"/>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9"/>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9"/>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9"/>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9"/>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9"/>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8"/>
        <p:cNvGrpSpPr/>
        <p:nvPr/>
      </p:nvGrpSpPr>
      <p:grpSpPr>
        <a:xfrm>
          <a:off x="0" y="0"/>
          <a:ext cx="0" cy="0"/>
          <a:chOff x="0" y="0"/>
          <a:chExt cx="0" cy="0"/>
        </a:xfrm>
      </p:grpSpPr>
      <p:sp>
        <p:nvSpPr>
          <p:cNvPr id="289" name="Google Shape;289;p10"/>
          <p:cNvSpPr txBox="1">
            <a:spLocks noGrp="1"/>
          </p:cNvSpPr>
          <p:nvPr>
            <p:ph type="body" idx="1"/>
          </p:nvPr>
        </p:nvSpPr>
        <p:spPr>
          <a:xfrm>
            <a:off x="713225" y="539500"/>
            <a:ext cx="7717500" cy="1006200"/>
          </a:xfrm>
          <a:prstGeom prst="rect">
            <a:avLst/>
          </a:prstGeom>
          <a:solidFill>
            <a:schemeClr val="accent4"/>
          </a:solidFill>
          <a:ln>
            <a:noFill/>
          </a:ln>
        </p:spPr>
        <p:txBody>
          <a:bodyPr spcFirstLastPara="1" wrap="square" lIns="91425" tIns="91425" rIns="91425" bIns="91425" anchor="ctr" anchorCtr="0">
            <a:noAutofit/>
          </a:bodyPr>
          <a:lstStyle>
            <a:lvl1pPr marL="457200" lvl="0" indent="-228600" algn="ctr">
              <a:spcBef>
                <a:spcPts val="0"/>
              </a:spcBef>
              <a:spcAft>
                <a:spcPts val="0"/>
              </a:spcAft>
              <a:buSzPts val="1800"/>
              <a:buNone/>
              <a:defRPr sz="2500" b="1">
                <a:latin typeface="Michroma"/>
                <a:ea typeface="Michroma"/>
                <a:cs typeface="Michroma"/>
                <a:sym typeface="Michroma"/>
              </a:defRPr>
            </a:lvl1pPr>
          </a:lstStyle>
          <a:p>
            <a:endParaRPr/>
          </a:p>
        </p:txBody>
      </p:sp>
      <p:pic>
        <p:nvPicPr>
          <p:cNvPr id="290" name="Google Shape;290;p10"/>
          <p:cNvPicPr preferRelativeResize="0"/>
          <p:nvPr/>
        </p:nvPicPr>
        <p:blipFill>
          <a:blip r:embed="rId2">
            <a:alphaModFix amt="9000"/>
          </a:blip>
          <a:stretch>
            <a:fillRect/>
          </a:stretch>
        </p:blipFill>
        <p:spPr>
          <a:xfrm rot="10800000" flipH="1">
            <a:off x="0" y="0"/>
            <a:ext cx="9143997" cy="5143501"/>
          </a:xfrm>
          <a:prstGeom prst="rect">
            <a:avLst/>
          </a:prstGeom>
          <a:noFill/>
          <a:ln>
            <a:noFill/>
          </a:ln>
        </p:spPr>
      </p:pic>
      <p:sp>
        <p:nvSpPr>
          <p:cNvPr id="291" name="Google Shape;291;p10"/>
          <p:cNvSpPr/>
          <p:nvPr/>
        </p:nvSpPr>
        <p:spPr>
          <a:xfrm>
            <a:off x="-52250" y="4793575"/>
            <a:ext cx="9196200" cy="43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1pPr>
            <a:lvl2pPr lvl="1"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2pPr>
            <a:lvl3pPr lvl="2"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3pPr>
            <a:lvl4pPr lvl="3"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4pPr>
            <a:lvl5pPr lvl="4"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5pPr>
            <a:lvl6pPr lvl="5"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6pPr>
            <a:lvl7pPr lvl="6"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7pPr>
            <a:lvl8pPr lvl="7"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8pPr>
            <a:lvl9pPr lvl="8" rtl="0">
              <a:spcBef>
                <a:spcPts val="0"/>
              </a:spcBef>
              <a:spcAft>
                <a:spcPts val="0"/>
              </a:spcAft>
              <a:buClr>
                <a:schemeClr val="dk1"/>
              </a:buClr>
              <a:buSzPts val="2500"/>
              <a:buFont typeface="Michroma"/>
              <a:buNone/>
              <a:defRPr sz="2500" b="1">
                <a:solidFill>
                  <a:schemeClr val="dk1"/>
                </a:solidFill>
                <a:latin typeface="Michroma"/>
                <a:ea typeface="Michroma"/>
                <a:cs typeface="Michroma"/>
                <a:sym typeface="Michroma"/>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90"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google.com/url?sa=i&amp;url=https%3A%2F%2Fwww.facebook.com%2Fgroups%2Ftcmfansite%2Fposts%2F2411466965961569%2F&amp;psig=AOvVaw32RPOQeEW5qq27-lqBk3ds&amp;ust=1759791118453000&amp;source=images&amp;cd=vfe&amp;opi=89978449&amp;ved=0CBYQjRxqFwoTCNjQ4PySjpADFQAAAAAdAAAAABAE" TargetMode="External"/><Relationship Id="rId3" Type="http://schemas.openxmlformats.org/officeDocument/2006/relationships/hyperlink" Target="https://www.politico.com/news/magazine/2025/09/02/pentagon-ai-nuclear-war-00496884?fbclid=IwY2xjawMoluBleHRuA2FlbQIxMQABHq8Ppz4puidi_eXkHslvHo-jiL7vVfJL_sh-3YrYg45RPz0MqH4ai5iCjKt6_aem_n7H60bfQeIGk8OX5cM3Ebw" TargetMode="External"/><Relationship Id="rId7" Type="http://schemas.openxmlformats.org/officeDocument/2006/relationships/hyperlink" Target="https://www.istockphoto.com/vector/abstract-background-of-futuristic-technology-screen-scan-flight-radar-airplane-gm1227556558-362089988" TargetMode="External"/><Relationship Id="rId2" Type="http://schemas.openxmlformats.org/officeDocument/2006/relationships/notesSlide" Target="../notesSlides/notesSlide23.xml"/><Relationship Id="rId1" Type="http://schemas.openxmlformats.org/officeDocument/2006/relationships/slideLayout" Target="../slideLayouts/slideLayout38.xml"/><Relationship Id="rId6" Type="http://schemas.openxmlformats.org/officeDocument/2006/relationships/hyperlink" Target="https://thehill.com/policy/defense/5518211-trump-nato-countries-should-shoot-down-russian-planes-if-they-enter-airspace/" TargetMode="External"/><Relationship Id="rId5" Type="http://schemas.openxmlformats.org/officeDocument/2006/relationships/hyperlink" Target="https://www.nytimes.com/2025/09/10/us/trump-drug-boat-venezuela-strike.html" TargetMode="External"/><Relationship Id="rId4" Type="http://schemas.openxmlformats.org/officeDocument/2006/relationships/hyperlink" Target="https://www.warpowerus.com/droneforce.php"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doi.org/10.1109/DASC.2009.5347450" TargetMode="External"/><Relationship Id="rId13" Type="http://schemas.openxmlformats.org/officeDocument/2006/relationships/hyperlink" Target="https://plato.stanford.edu/entries/persons-means/" TargetMode="External"/><Relationship Id="rId3" Type="http://schemas.openxmlformats.org/officeDocument/2006/relationships/hyperlink" Target="https://www.kgw.com/article/news/investigations/tesla-drivers-complain-unexpected-phantom-braking/283-f6916c06-f052-4d01-9813-e0c5fe3eff39" TargetMode="External"/><Relationship Id="rId7" Type="http://schemas.openxmlformats.org/officeDocument/2006/relationships/hyperlink" Target="https://www.rand.org/pubs/research_memoranda/RM3420.html" TargetMode="External"/><Relationship Id="rId12" Type="http://schemas.openxmlformats.org/officeDocument/2006/relationships/hyperlink" Target="https://arxiv.org/pdf/1812.06510" TargetMode="External"/><Relationship Id="rId2" Type="http://schemas.openxmlformats.org/officeDocument/2006/relationships/notesSlide" Target="../notesSlides/notesSlide24.xml"/><Relationship Id="rId1" Type="http://schemas.openxmlformats.org/officeDocument/2006/relationships/slideLayout" Target="../slideLayouts/slideLayout38.xml"/><Relationship Id="rId6" Type="http://schemas.openxmlformats.org/officeDocument/2006/relationships/hyperlink" Target="https://www.cdc.gov/radiation-emergencies/features/fukushima.html" TargetMode="External"/><Relationship Id="rId11" Type="http://schemas.openxmlformats.org/officeDocument/2006/relationships/hyperlink" Target="https://plato.stanford.edu/entries/kant-moral/" TargetMode="External"/><Relationship Id="rId5" Type="http://schemas.openxmlformats.org/officeDocument/2006/relationships/hyperlink" Target="https://www.autoblog.com/news/tesla-fiery-crash-closer-look-door-locks" TargetMode="External"/><Relationship Id="rId10" Type="http://schemas.openxmlformats.org/officeDocument/2006/relationships/hyperlink" Target="https://commons.wikimedia.org/w/index.php?curid=16141567" TargetMode="External"/><Relationship Id="rId4" Type="http://schemas.openxmlformats.org/officeDocument/2006/relationships/hyperlink" Target="https://www.ebsco.com/research-starters/power-and-energy/northeastern-blackout-2003" TargetMode="External"/><Relationship Id="rId9" Type="http://schemas.openxmlformats.org/officeDocument/2006/relationships/hyperlink" Target="https://doi.org/10.1145/357369.35737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55"/>
        <p:cNvGrpSpPr/>
        <p:nvPr/>
      </p:nvGrpSpPr>
      <p:grpSpPr>
        <a:xfrm>
          <a:off x="0" y="0"/>
          <a:ext cx="0" cy="0"/>
          <a:chOff x="0" y="0"/>
          <a:chExt cx="0" cy="0"/>
        </a:xfrm>
      </p:grpSpPr>
      <p:sp>
        <p:nvSpPr>
          <p:cNvPr id="2456" name="Google Shape;2456;p47"/>
          <p:cNvSpPr/>
          <p:nvPr/>
        </p:nvSpPr>
        <p:spPr>
          <a:xfrm flipH="1">
            <a:off x="1638985" y="2963232"/>
            <a:ext cx="2079112" cy="1752538"/>
          </a:xfrm>
          <a:custGeom>
            <a:avLst/>
            <a:gdLst/>
            <a:ahLst/>
            <a:cxnLst/>
            <a:rect l="l" t="t" r="r" b="b"/>
            <a:pathLst>
              <a:path w="67427" h="56836" extrusionOk="0">
                <a:moveTo>
                  <a:pt x="5342" y="1"/>
                </a:moveTo>
                <a:lnTo>
                  <a:pt x="5296" y="3790"/>
                </a:lnTo>
                <a:lnTo>
                  <a:pt x="2123" y="4520"/>
                </a:lnTo>
                <a:lnTo>
                  <a:pt x="503" y="5912"/>
                </a:lnTo>
                <a:lnTo>
                  <a:pt x="503" y="40721"/>
                </a:lnTo>
                <a:lnTo>
                  <a:pt x="1" y="40721"/>
                </a:lnTo>
                <a:lnTo>
                  <a:pt x="1" y="56835"/>
                </a:lnTo>
                <a:lnTo>
                  <a:pt x="67427" y="56835"/>
                </a:lnTo>
                <a:lnTo>
                  <a:pt x="67427" y="33554"/>
                </a:lnTo>
                <a:lnTo>
                  <a:pt x="64824" y="33485"/>
                </a:lnTo>
                <a:lnTo>
                  <a:pt x="64824" y="16138"/>
                </a:lnTo>
                <a:lnTo>
                  <a:pt x="60077" y="16138"/>
                </a:lnTo>
                <a:lnTo>
                  <a:pt x="60077" y="10066"/>
                </a:lnTo>
                <a:lnTo>
                  <a:pt x="53298" y="9998"/>
                </a:lnTo>
                <a:lnTo>
                  <a:pt x="53298" y="16206"/>
                </a:lnTo>
                <a:cubicBezTo>
                  <a:pt x="53107" y="16199"/>
                  <a:pt x="52925" y="16196"/>
                  <a:pt x="52750" y="16196"/>
                </a:cubicBezTo>
                <a:cubicBezTo>
                  <a:pt x="49578" y="16196"/>
                  <a:pt x="48984" y="17325"/>
                  <a:pt x="48984" y="17736"/>
                </a:cubicBezTo>
                <a:cubicBezTo>
                  <a:pt x="48892" y="18489"/>
                  <a:pt x="49029" y="28464"/>
                  <a:pt x="49029" y="28464"/>
                </a:cubicBezTo>
                <a:lnTo>
                  <a:pt x="47888" y="28395"/>
                </a:lnTo>
                <a:lnTo>
                  <a:pt x="47934" y="25610"/>
                </a:lnTo>
                <a:lnTo>
                  <a:pt x="42844" y="25679"/>
                </a:lnTo>
                <a:lnTo>
                  <a:pt x="42798" y="28464"/>
                </a:lnTo>
                <a:lnTo>
                  <a:pt x="40995" y="28532"/>
                </a:lnTo>
                <a:cubicBezTo>
                  <a:pt x="40995" y="28532"/>
                  <a:pt x="40995" y="28555"/>
                  <a:pt x="40949" y="46404"/>
                </a:cubicBezTo>
                <a:lnTo>
                  <a:pt x="35540" y="46633"/>
                </a:lnTo>
                <a:lnTo>
                  <a:pt x="35425" y="38210"/>
                </a:lnTo>
                <a:lnTo>
                  <a:pt x="34216" y="37297"/>
                </a:lnTo>
                <a:lnTo>
                  <a:pt x="33919" y="37206"/>
                </a:lnTo>
                <a:lnTo>
                  <a:pt x="33850" y="35905"/>
                </a:lnTo>
                <a:lnTo>
                  <a:pt x="29605" y="35905"/>
                </a:lnTo>
                <a:cubicBezTo>
                  <a:pt x="29605" y="35905"/>
                  <a:pt x="29194" y="36818"/>
                  <a:pt x="29057" y="37571"/>
                </a:cubicBezTo>
                <a:lnTo>
                  <a:pt x="28464" y="37571"/>
                </a:lnTo>
                <a:lnTo>
                  <a:pt x="28418" y="47386"/>
                </a:lnTo>
                <a:lnTo>
                  <a:pt x="27094" y="47294"/>
                </a:lnTo>
                <a:lnTo>
                  <a:pt x="27094" y="32504"/>
                </a:lnTo>
                <a:lnTo>
                  <a:pt x="16823" y="32504"/>
                </a:lnTo>
                <a:lnTo>
                  <a:pt x="16823" y="23944"/>
                </a:lnTo>
                <a:lnTo>
                  <a:pt x="12235" y="25633"/>
                </a:lnTo>
                <a:lnTo>
                  <a:pt x="12235" y="7305"/>
                </a:lnTo>
                <a:lnTo>
                  <a:pt x="9245" y="3698"/>
                </a:lnTo>
                <a:lnTo>
                  <a:pt x="8286" y="3424"/>
                </a:lnTo>
                <a:lnTo>
                  <a:pt x="82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7" name="Google Shape;2457;p47"/>
          <p:cNvSpPr/>
          <p:nvPr/>
        </p:nvSpPr>
        <p:spPr>
          <a:xfrm flipH="1">
            <a:off x="615044" y="3387582"/>
            <a:ext cx="1757472" cy="1481560"/>
          </a:xfrm>
          <a:custGeom>
            <a:avLst/>
            <a:gdLst/>
            <a:ahLst/>
            <a:cxnLst/>
            <a:rect l="l" t="t" r="r" b="b"/>
            <a:pathLst>
              <a:path w="56996" h="48048" extrusionOk="0">
                <a:moveTo>
                  <a:pt x="4520" y="1"/>
                </a:moveTo>
                <a:lnTo>
                  <a:pt x="4475" y="3196"/>
                </a:lnTo>
                <a:lnTo>
                  <a:pt x="1781" y="3835"/>
                </a:lnTo>
                <a:lnTo>
                  <a:pt x="412" y="4999"/>
                </a:lnTo>
                <a:lnTo>
                  <a:pt x="412" y="34421"/>
                </a:lnTo>
                <a:lnTo>
                  <a:pt x="1" y="34421"/>
                </a:lnTo>
                <a:lnTo>
                  <a:pt x="1" y="48048"/>
                </a:lnTo>
                <a:lnTo>
                  <a:pt x="56996" y="48048"/>
                </a:lnTo>
                <a:lnTo>
                  <a:pt x="56996" y="28372"/>
                </a:lnTo>
                <a:lnTo>
                  <a:pt x="54805" y="28327"/>
                </a:lnTo>
                <a:lnTo>
                  <a:pt x="54805" y="13650"/>
                </a:lnTo>
                <a:lnTo>
                  <a:pt x="50787" y="13650"/>
                </a:lnTo>
                <a:lnTo>
                  <a:pt x="50787" y="8514"/>
                </a:lnTo>
                <a:lnTo>
                  <a:pt x="45058" y="8446"/>
                </a:lnTo>
                <a:lnTo>
                  <a:pt x="45058" y="13696"/>
                </a:lnTo>
                <a:cubicBezTo>
                  <a:pt x="44901" y="13690"/>
                  <a:pt x="44750" y="13687"/>
                  <a:pt x="44605" y="13687"/>
                </a:cubicBezTo>
                <a:cubicBezTo>
                  <a:pt x="41920" y="13687"/>
                  <a:pt x="41406" y="14650"/>
                  <a:pt x="41406" y="14997"/>
                </a:cubicBezTo>
                <a:cubicBezTo>
                  <a:pt x="41338" y="15636"/>
                  <a:pt x="41452" y="24081"/>
                  <a:pt x="41452" y="24081"/>
                </a:cubicBezTo>
                <a:lnTo>
                  <a:pt x="40493" y="24013"/>
                </a:lnTo>
                <a:lnTo>
                  <a:pt x="40516" y="21662"/>
                </a:lnTo>
                <a:lnTo>
                  <a:pt x="36225" y="21707"/>
                </a:lnTo>
                <a:lnTo>
                  <a:pt x="36179" y="24081"/>
                </a:lnTo>
                <a:lnTo>
                  <a:pt x="34650" y="24127"/>
                </a:lnTo>
                <a:cubicBezTo>
                  <a:pt x="34650" y="24127"/>
                  <a:pt x="34650" y="24150"/>
                  <a:pt x="34604" y="39237"/>
                </a:cubicBezTo>
                <a:lnTo>
                  <a:pt x="30039" y="39443"/>
                </a:lnTo>
                <a:lnTo>
                  <a:pt x="29948" y="32321"/>
                </a:lnTo>
                <a:lnTo>
                  <a:pt x="28921" y="31522"/>
                </a:lnTo>
                <a:lnTo>
                  <a:pt x="28670" y="31454"/>
                </a:lnTo>
                <a:lnTo>
                  <a:pt x="28624" y="30358"/>
                </a:lnTo>
                <a:lnTo>
                  <a:pt x="25018" y="30358"/>
                </a:lnTo>
                <a:cubicBezTo>
                  <a:pt x="25018" y="30358"/>
                  <a:pt x="24675" y="31134"/>
                  <a:pt x="24561" y="31773"/>
                </a:cubicBezTo>
                <a:lnTo>
                  <a:pt x="24059" y="31773"/>
                </a:lnTo>
                <a:lnTo>
                  <a:pt x="24013" y="40059"/>
                </a:lnTo>
                <a:lnTo>
                  <a:pt x="22895" y="39990"/>
                </a:lnTo>
                <a:lnTo>
                  <a:pt x="22895" y="27482"/>
                </a:lnTo>
                <a:lnTo>
                  <a:pt x="14221" y="27482"/>
                </a:lnTo>
                <a:lnTo>
                  <a:pt x="14221" y="20247"/>
                </a:lnTo>
                <a:lnTo>
                  <a:pt x="10341" y="21662"/>
                </a:lnTo>
                <a:lnTo>
                  <a:pt x="10341" y="6186"/>
                </a:lnTo>
                <a:lnTo>
                  <a:pt x="7807" y="3128"/>
                </a:lnTo>
                <a:lnTo>
                  <a:pt x="7008" y="2899"/>
                </a:lnTo>
                <a:lnTo>
                  <a:pt x="6940" y="1"/>
                </a:lnTo>
                <a:close/>
              </a:path>
            </a:pathLst>
          </a:custGeom>
          <a:solidFill>
            <a:srgbClr val="7D00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8" name="Google Shape;2458;p47"/>
          <p:cNvSpPr/>
          <p:nvPr/>
        </p:nvSpPr>
        <p:spPr>
          <a:xfrm flipH="1">
            <a:off x="4755071" y="3138437"/>
            <a:ext cx="1335896" cy="1979854"/>
          </a:xfrm>
          <a:custGeom>
            <a:avLst/>
            <a:gdLst/>
            <a:ahLst/>
            <a:cxnLst/>
            <a:rect l="l" t="t" r="r" b="b"/>
            <a:pathLst>
              <a:path w="43324" h="64208" extrusionOk="0">
                <a:moveTo>
                  <a:pt x="32732" y="0"/>
                </a:moveTo>
                <a:lnTo>
                  <a:pt x="32595" y="46"/>
                </a:lnTo>
                <a:lnTo>
                  <a:pt x="32299" y="7875"/>
                </a:lnTo>
                <a:lnTo>
                  <a:pt x="30541" y="7943"/>
                </a:lnTo>
                <a:lnTo>
                  <a:pt x="26958" y="8925"/>
                </a:lnTo>
                <a:lnTo>
                  <a:pt x="26912" y="9450"/>
                </a:lnTo>
                <a:lnTo>
                  <a:pt x="26638" y="9427"/>
                </a:lnTo>
                <a:lnTo>
                  <a:pt x="26729" y="14722"/>
                </a:lnTo>
                <a:lnTo>
                  <a:pt x="23511" y="14745"/>
                </a:lnTo>
                <a:lnTo>
                  <a:pt x="23511" y="27139"/>
                </a:lnTo>
                <a:lnTo>
                  <a:pt x="21913" y="27139"/>
                </a:lnTo>
                <a:lnTo>
                  <a:pt x="21776" y="35402"/>
                </a:lnTo>
                <a:cubicBezTo>
                  <a:pt x="19129" y="36269"/>
                  <a:pt x="18900" y="37342"/>
                  <a:pt x="18809" y="37616"/>
                </a:cubicBezTo>
                <a:cubicBezTo>
                  <a:pt x="18809" y="38598"/>
                  <a:pt x="18763" y="54415"/>
                  <a:pt x="18763" y="54415"/>
                </a:cubicBezTo>
                <a:lnTo>
                  <a:pt x="16526" y="54370"/>
                </a:lnTo>
                <a:lnTo>
                  <a:pt x="16526" y="45628"/>
                </a:lnTo>
                <a:lnTo>
                  <a:pt x="12829" y="45628"/>
                </a:lnTo>
                <a:lnTo>
                  <a:pt x="12829" y="42569"/>
                </a:lnTo>
                <a:lnTo>
                  <a:pt x="7579" y="42524"/>
                </a:lnTo>
                <a:lnTo>
                  <a:pt x="7579" y="45651"/>
                </a:lnTo>
                <a:cubicBezTo>
                  <a:pt x="7435" y="45647"/>
                  <a:pt x="7297" y="45645"/>
                  <a:pt x="7165" y="45645"/>
                </a:cubicBezTo>
                <a:cubicBezTo>
                  <a:pt x="4674" y="45645"/>
                  <a:pt x="4201" y="46232"/>
                  <a:pt x="4201" y="46427"/>
                </a:cubicBezTo>
                <a:cubicBezTo>
                  <a:pt x="4132" y="46815"/>
                  <a:pt x="4224" y="51836"/>
                  <a:pt x="4224" y="51836"/>
                </a:cubicBezTo>
                <a:lnTo>
                  <a:pt x="3356" y="51813"/>
                </a:lnTo>
                <a:lnTo>
                  <a:pt x="3379" y="50398"/>
                </a:lnTo>
                <a:lnTo>
                  <a:pt x="1" y="50421"/>
                </a:lnTo>
                <a:lnTo>
                  <a:pt x="1" y="64208"/>
                </a:lnTo>
                <a:lnTo>
                  <a:pt x="43323" y="64208"/>
                </a:lnTo>
                <a:lnTo>
                  <a:pt x="43323" y="41474"/>
                </a:lnTo>
                <a:lnTo>
                  <a:pt x="39329" y="41451"/>
                </a:lnTo>
                <a:lnTo>
                  <a:pt x="39329" y="34558"/>
                </a:lnTo>
                <a:cubicBezTo>
                  <a:pt x="37937" y="34466"/>
                  <a:pt x="36658" y="34398"/>
                  <a:pt x="35471" y="34375"/>
                </a:cubicBezTo>
                <a:lnTo>
                  <a:pt x="35517" y="27687"/>
                </a:lnTo>
                <a:lnTo>
                  <a:pt x="35403" y="27687"/>
                </a:lnTo>
                <a:lnTo>
                  <a:pt x="35403" y="18580"/>
                </a:lnTo>
                <a:lnTo>
                  <a:pt x="35038" y="8172"/>
                </a:lnTo>
                <a:lnTo>
                  <a:pt x="33760" y="7829"/>
                </a:lnTo>
                <a:lnTo>
                  <a:pt x="33189" y="7852"/>
                </a:lnTo>
                <a:lnTo>
                  <a:pt x="32732" y="0"/>
                </a:lnTo>
                <a:close/>
              </a:path>
            </a:pathLst>
          </a:custGeom>
          <a:solidFill>
            <a:srgbClr val="7D00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59" name="Google Shape;2459;p47"/>
          <p:cNvGrpSpPr/>
          <p:nvPr/>
        </p:nvGrpSpPr>
        <p:grpSpPr>
          <a:xfrm>
            <a:off x="5629383" y="404538"/>
            <a:ext cx="3546720" cy="3867009"/>
            <a:chOff x="5551195" y="1133150"/>
            <a:chExt cx="3546720" cy="3867009"/>
          </a:xfrm>
        </p:grpSpPr>
        <p:sp>
          <p:nvSpPr>
            <p:cNvPr id="2460" name="Google Shape;2460;p47"/>
            <p:cNvSpPr/>
            <p:nvPr/>
          </p:nvSpPr>
          <p:spPr>
            <a:xfrm>
              <a:off x="8715325" y="3032926"/>
              <a:ext cx="138984" cy="104137"/>
            </a:xfrm>
            <a:custGeom>
              <a:avLst/>
              <a:gdLst/>
              <a:ahLst/>
              <a:cxnLst/>
              <a:rect l="l" t="t" r="r" b="b"/>
              <a:pathLst>
                <a:path w="6186" h="4635" extrusionOk="0">
                  <a:moveTo>
                    <a:pt x="3082" y="1"/>
                  </a:moveTo>
                  <a:cubicBezTo>
                    <a:pt x="1392" y="1"/>
                    <a:pt x="0" y="1028"/>
                    <a:pt x="0" y="2306"/>
                  </a:cubicBezTo>
                  <a:cubicBezTo>
                    <a:pt x="0" y="3585"/>
                    <a:pt x="1392" y="4634"/>
                    <a:pt x="3082" y="4634"/>
                  </a:cubicBezTo>
                  <a:cubicBezTo>
                    <a:pt x="4793" y="4634"/>
                    <a:pt x="6186" y="3585"/>
                    <a:pt x="6186" y="2306"/>
                  </a:cubicBezTo>
                  <a:cubicBezTo>
                    <a:pt x="6186" y="1028"/>
                    <a:pt x="4793" y="1"/>
                    <a:pt x="308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1" name="Google Shape;2461;p47"/>
            <p:cNvSpPr/>
            <p:nvPr/>
          </p:nvSpPr>
          <p:spPr>
            <a:xfrm>
              <a:off x="8617884" y="2989340"/>
              <a:ext cx="138984" cy="103620"/>
            </a:xfrm>
            <a:custGeom>
              <a:avLst/>
              <a:gdLst/>
              <a:ahLst/>
              <a:cxnLst/>
              <a:rect l="l" t="t" r="r" b="b"/>
              <a:pathLst>
                <a:path w="6186" h="4612" extrusionOk="0">
                  <a:moveTo>
                    <a:pt x="3082" y="1"/>
                  </a:moveTo>
                  <a:cubicBezTo>
                    <a:pt x="1393" y="1"/>
                    <a:pt x="0" y="1028"/>
                    <a:pt x="0" y="2306"/>
                  </a:cubicBezTo>
                  <a:cubicBezTo>
                    <a:pt x="0" y="3584"/>
                    <a:pt x="1393" y="4612"/>
                    <a:pt x="3082" y="4612"/>
                  </a:cubicBezTo>
                  <a:cubicBezTo>
                    <a:pt x="4794" y="4612"/>
                    <a:pt x="6186" y="3584"/>
                    <a:pt x="6186" y="2306"/>
                  </a:cubicBezTo>
                  <a:cubicBezTo>
                    <a:pt x="6186" y="1028"/>
                    <a:pt x="4794" y="1"/>
                    <a:pt x="308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2" name="Google Shape;2462;p47"/>
            <p:cNvSpPr/>
            <p:nvPr/>
          </p:nvSpPr>
          <p:spPr>
            <a:xfrm>
              <a:off x="8570702" y="3041149"/>
              <a:ext cx="144646" cy="80524"/>
            </a:xfrm>
            <a:custGeom>
              <a:avLst/>
              <a:gdLst/>
              <a:ahLst/>
              <a:cxnLst/>
              <a:rect l="l" t="t" r="r" b="b"/>
              <a:pathLst>
                <a:path w="6438" h="3584" extrusionOk="0">
                  <a:moveTo>
                    <a:pt x="3219" y="0"/>
                  </a:moveTo>
                  <a:cubicBezTo>
                    <a:pt x="1438" y="0"/>
                    <a:pt x="0" y="799"/>
                    <a:pt x="0" y="1803"/>
                  </a:cubicBezTo>
                  <a:cubicBezTo>
                    <a:pt x="0" y="2785"/>
                    <a:pt x="1438" y="3584"/>
                    <a:pt x="3219" y="3584"/>
                  </a:cubicBezTo>
                  <a:cubicBezTo>
                    <a:pt x="4999" y="3584"/>
                    <a:pt x="6437" y="2785"/>
                    <a:pt x="6437" y="1803"/>
                  </a:cubicBezTo>
                  <a:cubicBezTo>
                    <a:pt x="6437" y="799"/>
                    <a:pt x="4999" y="0"/>
                    <a:pt x="3219"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3" name="Google Shape;2463;p47"/>
            <p:cNvSpPr/>
            <p:nvPr/>
          </p:nvSpPr>
          <p:spPr>
            <a:xfrm>
              <a:off x="8481462" y="2995496"/>
              <a:ext cx="149768" cy="100542"/>
            </a:xfrm>
            <a:custGeom>
              <a:avLst/>
              <a:gdLst/>
              <a:ahLst/>
              <a:cxnLst/>
              <a:rect l="l" t="t" r="r" b="b"/>
              <a:pathLst>
                <a:path w="6666" h="4475" extrusionOk="0">
                  <a:moveTo>
                    <a:pt x="3333" y="1"/>
                  </a:moveTo>
                  <a:cubicBezTo>
                    <a:pt x="1484" y="1"/>
                    <a:pt x="1" y="1005"/>
                    <a:pt x="1" y="2238"/>
                  </a:cubicBezTo>
                  <a:cubicBezTo>
                    <a:pt x="1" y="3493"/>
                    <a:pt x="1484" y="4474"/>
                    <a:pt x="3333" y="4474"/>
                  </a:cubicBezTo>
                  <a:cubicBezTo>
                    <a:pt x="5182" y="4474"/>
                    <a:pt x="6666" y="3493"/>
                    <a:pt x="6666" y="2238"/>
                  </a:cubicBezTo>
                  <a:cubicBezTo>
                    <a:pt x="6666" y="1005"/>
                    <a:pt x="5182" y="1"/>
                    <a:pt x="3333"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4" name="Google Shape;2464;p47"/>
            <p:cNvSpPr/>
            <p:nvPr/>
          </p:nvSpPr>
          <p:spPr>
            <a:xfrm>
              <a:off x="8367103" y="3012414"/>
              <a:ext cx="154891" cy="99014"/>
            </a:xfrm>
            <a:custGeom>
              <a:avLst/>
              <a:gdLst/>
              <a:ahLst/>
              <a:cxnLst/>
              <a:rect l="l" t="t" r="r" b="b"/>
              <a:pathLst>
                <a:path w="6894" h="4407" extrusionOk="0">
                  <a:moveTo>
                    <a:pt x="3447" y="1"/>
                  </a:moveTo>
                  <a:cubicBezTo>
                    <a:pt x="1553" y="1"/>
                    <a:pt x="1" y="982"/>
                    <a:pt x="1" y="2192"/>
                  </a:cubicBezTo>
                  <a:cubicBezTo>
                    <a:pt x="1" y="3425"/>
                    <a:pt x="1553" y="4406"/>
                    <a:pt x="3447" y="4406"/>
                  </a:cubicBezTo>
                  <a:cubicBezTo>
                    <a:pt x="5365" y="4406"/>
                    <a:pt x="6894" y="3425"/>
                    <a:pt x="6894" y="2192"/>
                  </a:cubicBezTo>
                  <a:cubicBezTo>
                    <a:pt x="6894" y="982"/>
                    <a:pt x="5365" y="1"/>
                    <a:pt x="3447"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5" name="Google Shape;2465;p47"/>
            <p:cNvSpPr/>
            <p:nvPr/>
          </p:nvSpPr>
          <p:spPr>
            <a:xfrm>
              <a:off x="8290691" y="3014908"/>
              <a:ext cx="154913" cy="101194"/>
            </a:xfrm>
            <a:custGeom>
              <a:avLst/>
              <a:gdLst/>
              <a:ahLst/>
              <a:cxnLst/>
              <a:rect l="l" t="t" r="r" b="b"/>
              <a:pathLst>
                <a:path w="6895" h="4504" extrusionOk="0">
                  <a:moveTo>
                    <a:pt x="3438" y="1"/>
                  </a:moveTo>
                  <a:cubicBezTo>
                    <a:pt x="2989" y="1"/>
                    <a:pt x="2533" y="75"/>
                    <a:pt x="2101" y="232"/>
                  </a:cubicBezTo>
                  <a:cubicBezTo>
                    <a:pt x="617" y="780"/>
                    <a:pt x="1" y="2127"/>
                    <a:pt x="731" y="3245"/>
                  </a:cubicBezTo>
                  <a:cubicBezTo>
                    <a:pt x="1252" y="4043"/>
                    <a:pt x="2331" y="4504"/>
                    <a:pt x="3444" y="4504"/>
                  </a:cubicBezTo>
                  <a:cubicBezTo>
                    <a:pt x="3892" y="4504"/>
                    <a:pt x="4346" y="4429"/>
                    <a:pt x="4771" y="4272"/>
                  </a:cubicBezTo>
                  <a:cubicBezTo>
                    <a:pt x="6278" y="3725"/>
                    <a:pt x="6894" y="2378"/>
                    <a:pt x="6164" y="1259"/>
                  </a:cubicBezTo>
                  <a:cubicBezTo>
                    <a:pt x="5626" y="462"/>
                    <a:pt x="4555" y="1"/>
                    <a:pt x="3438"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6" name="Google Shape;2466;p47"/>
            <p:cNvSpPr/>
            <p:nvPr/>
          </p:nvSpPr>
          <p:spPr>
            <a:xfrm>
              <a:off x="8126589" y="3004213"/>
              <a:ext cx="186188" cy="128244"/>
            </a:xfrm>
            <a:custGeom>
              <a:avLst/>
              <a:gdLst/>
              <a:ahLst/>
              <a:cxnLst/>
              <a:rect l="l" t="t" r="r" b="b"/>
              <a:pathLst>
                <a:path w="8287" h="5708" extrusionOk="0">
                  <a:moveTo>
                    <a:pt x="4132" y="1"/>
                  </a:moveTo>
                  <a:cubicBezTo>
                    <a:pt x="1850" y="1"/>
                    <a:pt x="1" y="1279"/>
                    <a:pt x="1" y="2854"/>
                  </a:cubicBezTo>
                  <a:cubicBezTo>
                    <a:pt x="1" y="4429"/>
                    <a:pt x="1850" y="5707"/>
                    <a:pt x="4132" y="5707"/>
                  </a:cubicBezTo>
                  <a:cubicBezTo>
                    <a:pt x="6415" y="5707"/>
                    <a:pt x="8286" y="4429"/>
                    <a:pt x="8286" y="2854"/>
                  </a:cubicBezTo>
                  <a:cubicBezTo>
                    <a:pt x="8286" y="1279"/>
                    <a:pt x="6415" y="1"/>
                    <a:pt x="413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7" name="Google Shape;2467;p47"/>
            <p:cNvSpPr/>
            <p:nvPr/>
          </p:nvSpPr>
          <p:spPr>
            <a:xfrm>
              <a:off x="7987111" y="2989340"/>
              <a:ext cx="186166" cy="128244"/>
            </a:xfrm>
            <a:custGeom>
              <a:avLst/>
              <a:gdLst/>
              <a:ahLst/>
              <a:cxnLst/>
              <a:rect l="l" t="t" r="r" b="b"/>
              <a:pathLst>
                <a:path w="8286" h="5708" extrusionOk="0">
                  <a:moveTo>
                    <a:pt x="4132" y="1"/>
                  </a:moveTo>
                  <a:cubicBezTo>
                    <a:pt x="1849" y="1"/>
                    <a:pt x="0" y="1279"/>
                    <a:pt x="0" y="2854"/>
                  </a:cubicBezTo>
                  <a:cubicBezTo>
                    <a:pt x="0" y="4429"/>
                    <a:pt x="1849" y="5707"/>
                    <a:pt x="4132" y="5707"/>
                  </a:cubicBezTo>
                  <a:cubicBezTo>
                    <a:pt x="6437" y="5707"/>
                    <a:pt x="8286" y="4429"/>
                    <a:pt x="8286" y="2854"/>
                  </a:cubicBezTo>
                  <a:cubicBezTo>
                    <a:pt x="8286" y="1279"/>
                    <a:pt x="6437" y="1"/>
                    <a:pt x="413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8" name="Google Shape;2468;p47"/>
            <p:cNvSpPr/>
            <p:nvPr/>
          </p:nvSpPr>
          <p:spPr>
            <a:xfrm>
              <a:off x="7822493" y="2987295"/>
              <a:ext cx="185671" cy="128222"/>
            </a:xfrm>
            <a:custGeom>
              <a:avLst/>
              <a:gdLst/>
              <a:ahLst/>
              <a:cxnLst/>
              <a:rect l="l" t="t" r="r" b="b"/>
              <a:pathLst>
                <a:path w="8264" h="5707" extrusionOk="0">
                  <a:moveTo>
                    <a:pt x="4132" y="1"/>
                  </a:moveTo>
                  <a:cubicBezTo>
                    <a:pt x="1849" y="1"/>
                    <a:pt x="0" y="1279"/>
                    <a:pt x="0" y="2854"/>
                  </a:cubicBezTo>
                  <a:cubicBezTo>
                    <a:pt x="0" y="4429"/>
                    <a:pt x="1849" y="5707"/>
                    <a:pt x="4132" y="5707"/>
                  </a:cubicBezTo>
                  <a:cubicBezTo>
                    <a:pt x="6414" y="5707"/>
                    <a:pt x="8263" y="4429"/>
                    <a:pt x="8263" y="2854"/>
                  </a:cubicBezTo>
                  <a:cubicBezTo>
                    <a:pt x="8263" y="1279"/>
                    <a:pt x="6414" y="1"/>
                    <a:pt x="413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9" name="Google Shape;2469;p47"/>
            <p:cNvSpPr/>
            <p:nvPr/>
          </p:nvSpPr>
          <p:spPr>
            <a:xfrm>
              <a:off x="7729163" y="2995496"/>
              <a:ext cx="186166" cy="128244"/>
            </a:xfrm>
            <a:custGeom>
              <a:avLst/>
              <a:gdLst/>
              <a:ahLst/>
              <a:cxnLst/>
              <a:rect l="l" t="t" r="r" b="b"/>
              <a:pathLst>
                <a:path w="8286" h="5708" extrusionOk="0">
                  <a:moveTo>
                    <a:pt x="4154" y="1"/>
                  </a:moveTo>
                  <a:cubicBezTo>
                    <a:pt x="1849" y="1"/>
                    <a:pt x="0" y="1279"/>
                    <a:pt x="0" y="2854"/>
                  </a:cubicBezTo>
                  <a:cubicBezTo>
                    <a:pt x="0" y="4429"/>
                    <a:pt x="1849" y="5707"/>
                    <a:pt x="4154" y="5707"/>
                  </a:cubicBezTo>
                  <a:cubicBezTo>
                    <a:pt x="6437" y="5707"/>
                    <a:pt x="8286" y="4429"/>
                    <a:pt x="8286" y="2854"/>
                  </a:cubicBezTo>
                  <a:cubicBezTo>
                    <a:pt x="8286" y="1279"/>
                    <a:pt x="6437" y="1"/>
                    <a:pt x="415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0" name="Google Shape;2470;p47"/>
            <p:cNvSpPr/>
            <p:nvPr/>
          </p:nvSpPr>
          <p:spPr>
            <a:xfrm>
              <a:off x="7915306" y="3004213"/>
              <a:ext cx="186188" cy="128244"/>
            </a:xfrm>
            <a:custGeom>
              <a:avLst/>
              <a:gdLst/>
              <a:ahLst/>
              <a:cxnLst/>
              <a:rect l="l" t="t" r="r" b="b"/>
              <a:pathLst>
                <a:path w="8287" h="5708" extrusionOk="0">
                  <a:moveTo>
                    <a:pt x="4132" y="1"/>
                  </a:moveTo>
                  <a:cubicBezTo>
                    <a:pt x="1850" y="1"/>
                    <a:pt x="1" y="1279"/>
                    <a:pt x="1" y="2854"/>
                  </a:cubicBezTo>
                  <a:cubicBezTo>
                    <a:pt x="1" y="4429"/>
                    <a:pt x="1850" y="5707"/>
                    <a:pt x="4132" y="5707"/>
                  </a:cubicBezTo>
                  <a:cubicBezTo>
                    <a:pt x="6415" y="5707"/>
                    <a:pt x="8286" y="4429"/>
                    <a:pt x="8286" y="2854"/>
                  </a:cubicBezTo>
                  <a:cubicBezTo>
                    <a:pt x="8286" y="1279"/>
                    <a:pt x="6415" y="1"/>
                    <a:pt x="413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1" name="Google Shape;2471;p47"/>
            <p:cNvSpPr/>
            <p:nvPr/>
          </p:nvSpPr>
          <p:spPr>
            <a:xfrm>
              <a:off x="6734262" y="3014481"/>
              <a:ext cx="186188" cy="128222"/>
            </a:xfrm>
            <a:custGeom>
              <a:avLst/>
              <a:gdLst/>
              <a:ahLst/>
              <a:cxnLst/>
              <a:rect l="l" t="t" r="r" b="b"/>
              <a:pathLst>
                <a:path w="8287" h="5707" extrusionOk="0">
                  <a:moveTo>
                    <a:pt x="4155" y="0"/>
                  </a:moveTo>
                  <a:cubicBezTo>
                    <a:pt x="1850" y="0"/>
                    <a:pt x="1" y="1278"/>
                    <a:pt x="1" y="2853"/>
                  </a:cubicBezTo>
                  <a:cubicBezTo>
                    <a:pt x="1" y="4428"/>
                    <a:pt x="1850" y="5707"/>
                    <a:pt x="4155" y="5707"/>
                  </a:cubicBezTo>
                  <a:cubicBezTo>
                    <a:pt x="6438" y="5707"/>
                    <a:pt x="8287" y="4428"/>
                    <a:pt x="8287" y="2853"/>
                  </a:cubicBezTo>
                  <a:cubicBezTo>
                    <a:pt x="8287" y="1278"/>
                    <a:pt x="6438" y="0"/>
                    <a:pt x="4155"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2" name="Google Shape;2472;p47"/>
            <p:cNvSpPr/>
            <p:nvPr/>
          </p:nvSpPr>
          <p:spPr>
            <a:xfrm>
              <a:off x="5739899" y="3006774"/>
              <a:ext cx="139006" cy="103620"/>
            </a:xfrm>
            <a:custGeom>
              <a:avLst/>
              <a:gdLst/>
              <a:ahLst/>
              <a:cxnLst/>
              <a:rect l="l" t="t" r="r" b="b"/>
              <a:pathLst>
                <a:path w="6187" h="4612" extrusionOk="0">
                  <a:moveTo>
                    <a:pt x="3082" y="1"/>
                  </a:moveTo>
                  <a:cubicBezTo>
                    <a:pt x="1370" y="1"/>
                    <a:pt x="1" y="1028"/>
                    <a:pt x="1" y="2306"/>
                  </a:cubicBezTo>
                  <a:cubicBezTo>
                    <a:pt x="1" y="3584"/>
                    <a:pt x="1370" y="4612"/>
                    <a:pt x="3082" y="4612"/>
                  </a:cubicBezTo>
                  <a:cubicBezTo>
                    <a:pt x="4794" y="4612"/>
                    <a:pt x="6186" y="3584"/>
                    <a:pt x="6186" y="2306"/>
                  </a:cubicBezTo>
                  <a:cubicBezTo>
                    <a:pt x="6186" y="1028"/>
                    <a:pt x="4794" y="1"/>
                    <a:pt x="308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3" name="Google Shape;2473;p47"/>
            <p:cNvSpPr/>
            <p:nvPr/>
          </p:nvSpPr>
          <p:spPr>
            <a:xfrm>
              <a:off x="5837340" y="2962671"/>
              <a:ext cx="139006" cy="104137"/>
            </a:xfrm>
            <a:custGeom>
              <a:avLst/>
              <a:gdLst/>
              <a:ahLst/>
              <a:cxnLst/>
              <a:rect l="l" t="t" r="r" b="b"/>
              <a:pathLst>
                <a:path w="6187" h="4635" extrusionOk="0">
                  <a:moveTo>
                    <a:pt x="3082" y="1"/>
                  </a:moveTo>
                  <a:cubicBezTo>
                    <a:pt x="1370" y="1"/>
                    <a:pt x="1" y="1051"/>
                    <a:pt x="1" y="2329"/>
                  </a:cubicBezTo>
                  <a:cubicBezTo>
                    <a:pt x="1" y="3607"/>
                    <a:pt x="1370" y="4634"/>
                    <a:pt x="3082" y="4634"/>
                  </a:cubicBezTo>
                  <a:cubicBezTo>
                    <a:pt x="4794" y="4634"/>
                    <a:pt x="6186" y="3607"/>
                    <a:pt x="6186" y="2329"/>
                  </a:cubicBezTo>
                  <a:cubicBezTo>
                    <a:pt x="6186" y="1051"/>
                    <a:pt x="4794" y="1"/>
                    <a:pt x="3082"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4" name="Google Shape;2474;p47"/>
            <p:cNvSpPr/>
            <p:nvPr/>
          </p:nvSpPr>
          <p:spPr>
            <a:xfrm>
              <a:off x="5878882" y="3014997"/>
              <a:ext cx="144129" cy="80524"/>
            </a:xfrm>
            <a:custGeom>
              <a:avLst/>
              <a:gdLst/>
              <a:ahLst/>
              <a:cxnLst/>
              <a:rect l="l" t="t" r="r" b="b"/>
              <a:pathLst>
                <a:path w="6415" h="3584" extrusionOk="0">
                  <a:moveTo>
                    <a:pt x="3219" y="0"/>
                  </a:moveTo>
                  <a:cubicBezTo>
                    <a:pt x="1438" y="0"/>
                    <a:pt x="0" y="799"/>
                    <a:pt x="0" y="1780"/>
                  </a:cubicBezTo>
                  <a:cubicBezTo>
                    <a:pt x="0" y="2762"/>
                    <a:pt x="1438" y="3584"/>
                    <a:pt x="3219" y="3584"/>
                  </a:cubicBezTo>
                  <a:cubicBezTo>
                    <a:pt x="4976" y="3584"/>
                    <a:pt x="6414" y="2762"/>
                    <a:pt x="6414" y="1780"/>
                  </a:cubicBezTo>
                  <a:cubicBezTo>
                    <a:pt x="6414" y="799"/>
                    <a:pt x="4976" y="0"/>
                    <a:pt x="3219"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5" name="Google Shape;2475;p47"/>
            <p:cNvSpPr/>
            <p:nvPr/>
          </p:nvSpPr>
          <p:spPr>
            <a:xfrm>
              <a:off x="5962461" y="2969344"/>
              <a:ext cx="150285" cy="100542"/>
            </a:xfrm>
            <a:custGeom>
              <a:avLst/>
              <a:gdLst/>
              <a:ahLst/>
              <a:cxnLst/>
              <a:rect l="l" t="t" r="r" b="b"/>
              <a:pathLst>
                <a:path w="6689" h="4475" extrusionOk="0">
                  <a:moveTo>
                    <a:pt x="3356" y="1"/>
                  </a:moveTo>
                  <a:cubicBezTo>
                    <a:pt x="1507" y="1"/>
                    <a:pt x="1" y="1005"/>
                    <a:pt x="1" y="2238"/>
                  </a:cubicBezTo>
                  <a:cubicBezTo>
                    <a:pt x="1" y="3470"/>
                    <a:pt x="1507" y="4474"/>
                    <a:pt x="3356" y="4474"/>
                  </a:cubicBezTo>
                  <a:cubicBezTo>
                    <a:pt x="5205" y="4474"/>
                    <a:pt x="6689" y="3470"/>
                    <a:pt x="6689" y="2238"/>
                  </a:cubicBezTo>
                  <a:cubicBezTo>
                    <a:pt x="6689" y="1005"/>
                    <a:pt x="5205" y="1"/>
                    <a:pt x="3356"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6" name="Google Shape;2476;p47"/>
            <p:cNvSpPr/>
            <p:nvPr/>
          </p:nvSpPr>
          <p:spPr>
            <a:xfrm>
              <a:off x="6072214" y="2985767"/>
              <a:ext cx="154374" cy="98992"/>
            </a:xfrm>
            <a:custGeom>
              <a:avLst/>
              <a:gdLst/>
              <a:ahLst/>
              <a:cxnLst/>
              <a:rect l="l" t="t" r="r" b="b"/>
              <a:pathLst>
                <a:path w="6871" h="4406" extrusionOk="0">
                  <a:moveTo>
                    <a:pt x="3447" y="0"/>
                  </a:moveTo>
                  <a:cubicBezTo>
                    <a:pt x="1530" y="0"/>
                    <a:pt x="1" y="982"/>
                    <a:pt x="1" y="2214"/>
                  </a:cubicBezTo>
                  <a:cubicBezTo>
                    <a:pt x="1" y="3424"/>
                    <a:pt x="1530" y="4405"/>
                    <a:pt x="3447" y="4405"/>
                  </a:cubicBezTo>
                  <a:cubicBezTo>
                    <a:pt x="5342" y="4405"/>
                    <a:pt x="6871" y="3424"/>
                    <a:pt x="6871" y="2214"/>
                  </a:cubicBezTo>
                  <a:cubicBezTo>
                    <a:pt x="6871" y="982"/>
                    <a:pt x="5342" y="0"/>
                    <a:pt x="3447"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7" name="Google Shape;2477;p47"/>
            <p:cNvSpPr/>
            <p:nvPr/>
          </p:nvSpPr>
          <p:spPr>
            <a:xfrm>
              <a:off x="6148626" y="2988239"/>
              <a:ext cx="154891" cy="101710"/>
            </a:xfrm>
            <a:custGeom>
              <a:avLst/>
              <a:gdLst/>
              <a:ahLst/>
              <a:cxnLst/>
              <a:rect l="l" t="t" r="r" b="b"/>
              <a:pathLst>
                <a:path w="6894" h="4527" extrusionOk="0">
                  <a:moveTo>
                    <a:pt x="3444" y="1"/>
                  </a:moveTo>
                  <a:cubicBezTo>
                    <a:pt x="2330" y="1"/>
                    <a:pt x="1252" y="462"/>
                    <a:pt x="731" y="1260"/>
                  </a:cubicBezTo>
                  <a:cubicBezTo>
                    <a:pt x="0" y="2378"/>
                    <a:pt x="617" y="3748"/>
                    <a:pt x="2123" y="4295"/>
                  </a:cubicBezTo>
                  <a:cubicBezTo>
                    <a:pt x="2549" y="4452"/>
                    <a:pt x="3002" y="4527"/>
                    <a:pt x="3450" y="4527"/>
                  </a:cubicBezTo>
                  <a:cubicBezTo>
                    <a:pt x="4564" y="4527"/>
                    <a:pt x="5642" y="4066"/>
                    <a:pt x="6163" y="3268"/>
                  </a:cubicBezTo>
                  <a:cubicBezTo>
                    <a:pt x="6894" y="2150"/>
                    <a:pt x="6277" y="780"/>
                    <a:pt x="4771" y="232"/>
                  </a:cubicBezTo>
                  <a:cubicBezTo>
                    <a:pt x="4346" y="75"/>
                    <a:pt x="3892" y="1"/>
                    <a:pt x="344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8" name="Google Shape;2478;p47"/>
            <p:cNvSpPr/>
            <p:nvPr/>
          </p:nvSpPr>
          <p:spPr>
            <a:xfrm>
              <a:off x="6281453" y="2978061"/>
              <a:ext cx="186166" cy="128222"/>
            </a:xfrm>
            <a:custGeom>
              <a:avLst/>
              <a:gdLst/>
              <a:ahLst/>
              <a:cxnLst/>
              <a:rect l="l" t="t" r="r" b="b"/>
              <a:pathLst>
                <a:path w="8286" h="5707" extrusionOk="0">
                  <a:moveTo>
                    <a:pt x="4154" y="1"/>
                  </a:moveTo>
                  <a:cubicBezTo>
                    <a:pt x="1849" y="1"/>
                    <a:pt x="0" y="1279"/>
                    <a:pt x="0" y="2854"/>
                  </a:cubicBezTo>
                  <a:cubicBezTo>
                    <a:pt x="0" y="4429"/>
                    <a:pt x="1849" y="5707"/>
                    <a:pt x="4154" y="5707"/>
                  </a:cubicBezTo>
                  <a:cubicBezTo>
                    <a:pt x="6437" y="5707"/>
                    <a:pt x="8286" y="4429"/>
                    <a:pt x="8286" y="2854"/>
                  </a:cubicBezTo>
                  <a:cubicBezTo>
                    <a:pt x="8286" y="1279"/>
                    <a:pt x="6437" y="1"/>
                    <a:pt x="415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9" name="Google Shape;2479;p47"/>
            <p:cNvSpPr/>
            <p:nvPr/>
          </p:nvSpPr>
          <p:spPr>
            <a:xfrm>
              <a:off x="6433760" y="3002685"/>
              <a:ext cx="109754" cy="82074"/>
            </a:xfrm>
            <a:custGeom>
              <a:avLst/>
              <a:gdLst/>
              <a:ahLst/>
              <a:cxnLst/>
              <a:rect l="l" t="t" r="r" b="b"/>
              <a:pathLst>
                <a:path w="4885" h="3653" extrusionOk="0">
                  <a:moveTo>
                    <a:pt x="2443" y="0"/>
                  </a:moveTo>
                  <a:cubicBezTo>
                    <a:pt x="1096" y="0"/>
                    <a:pt x="0" y="822"/>
                    <a:pt x="0" y="1826"/>
                  </a:cubicBezTo>
                  <a:cubicBezTo>
                    <a:pt x="0" y="2831"/>
                    <a:pt x="1096" y="3652"/>
                    <a:pt x="2443" y="3652"/>
                  </a:cubicBezTo>
                  <a:cubicBezTo>
                    <a:pt x="3789" y="3652"/>
                    <a:pt x="4885" y="2831"/>
                    <a:pt x="4885" y="1826"/>
                  </a:cubicBezTo>
                  <a:cubicBezTo>
                    <a:pt x="4885" y="822"/>
                    <a:pt x="3789" y="0"/>
                    <a:pt x="2443"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0" name="Google Shape;2480;p47"/>
            <p:cNvSpPr/>
            <p:nvPr/>
          </p:nvSpPr>
          <p:spPr>
            <a:xfrm>
              <a:off x="6494781" y="3002685"/>
              <a:ext cx="97464" cy="90274"/>
            </a:xfrm>
            <a:custGeom>
              <a:avLst/>
              <a:gdLst/>
              <a:ahLst/>
              <a:cxnLst/>
              <a:rect l="l" t="t" r="r" b="b"/>
              <a:pathLst>
                <a:path w="4338" h="4018" extrusionOk="0">
                  <a:moveTo>
                    <a:pt x="2169" y="0"/>
                  </a:moveTo>
                  <a:cubicBezTo>
                    <a:pt x="982" y="0"/>
                    <a:pt x="1" y="913"/>
                    <a:pt x="1" y="2009"/>
                  </a:cubicBezTo>
                  <a:cubicBezTo>
                    <a:pt x="1" y="3127"/>
                    <a:pt x="982" y="4018"/>
                    <a:pt x="2169" y="4018"/>
                  </a:cubicBezTo>
                  <a:cubicBezTo>
                    <a:pt x="3379" y="4018"/>
                    <a:pt x="4337" y="3127"/>
                    <a:pt x="4337" y="2009"/>
                  </a:cubicBezTo>
                  <a:cubicBezTo>
                    <a:pt x="4337" y="913"/>
                    <a:pt x="3379" y="0"/>
                    <a:pt x="2169"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1" name="Google Shape;2481;p47"/>
            <p:cNvSpPr/>
            <p:nvPr/>
          </p:nvSpPr>
          <p:spPr>
            <a:xfrm>
              <a:off x="6543491" y="3000124"/>
              <a:ext cx="129256" cy="95914"/>
            </a:xfrm>
            <a:custGeom>
              <a:avLst/>
              <a:gdLst/>
              <a:ahLst/>
              <a:cxnLst/>
              <a:rect l="l" t="t" r="r" b="b"/>
              <a:pathLst>
                <a:path w="5753" h="4269" extrusionOk="0">
                  <a:moveTo>
                    <a:pt x="2877" y="0"/>
                  </a:moveTo>
                  <a:cubicBezTo>
                    <a:pt x="1279" y="0"/>
                    <a:pt x="1" y="959"/>
                    <a:pt x="1" y="2146"/>
                  </a:cubicBezTo>
                  <a:cubicBezTo>
                    <a:pt x="1" y="3310"/>
                    <a:pt x="1279" y="4268"/>
                    <a:pt x="2877" y="4268"/>
                  </a:cubicBezTo>
                  <a:cubicBezTo>
                    <a:pt x="4452" y="4268"/>
                    <a:pt x="5753" y="3310"/>
                    <a:pt x="5753" y="2146"/>
                  </a:cubicBezTo>
                  <a:cubicBezTo>
                    <a:pt x="5753" y="959"/>
                    <a:pt x="4452" y="0"/>
                    <a:pt x="2877"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2" name="Google Shape;2482;p47"/>
            <p:cNvSpPr/>
            <p:nvPr/>
          </p:nvSpPr>
          <p:spPr>
            <a:xfrm>
              <a:off x="6518889" y="2962671"/>
              <a:ext cx="113865" cy="76951"/>
            </a:xfrm>
            <a:custGeom>
              <a:avLst/>
              <a:gdLst/>
              <a:ahLst/>
              <a:cxnLst/>
              <a:rect l="l" t="t" r="r" b="b"/>
              <a:pathLst>
                <a:path w="5068" h="3425" extrusionOk="0">
                  <a:moveTo>
                    <a:pt x="2534" y="1"/>
                  </a:moveTo>
                  <a:cubicBezTo>
                    <a:pt x="1142" y="1"/>
                    <a:pt x="0" y="777"/>
                    <a:pt x="0" y="1713"/>
                  </a:cubicBezTo>
                  <a:cubicBezTo>
                    <a:pt x="0" y="2671"/>
                    <a:pt x="1142" y="3425"/>
                    <a:pt x="2534" y="3425"/>
                  </a:cubicBezTo>
                  <a:cubicBezTo>
                    <a:pt x="3949" y="3425"/>
                    <a:pt x="5068" y="2671"/>
                    <a:pt x="5068" y="1713"/>
                  </a:cubicBezTo>
                  <a:cubicBezTo>
                    <a:pt x="5068" y="777"/>
                    <a:pt x="3949" y="1"/>
                    <a:pt x="253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3" name="Google Shape;2483;p47"/>
            <p:cNvSpPr/>
            <p:nvPr/>
          </p:nvSpPr>
          <p:spPr>
            <a:xfrm>
              <a:off x="6625047" y="2993968"/>
              <a:ext cx="177965" cy="132828"/>
            </a:xfrm>
            <a:custGeom>
              <a:avLst/>
              <a:gdLst/>
              <a:ahLst/>
              <a:cxnLst/>
              <a:rect l="l" t="t" r="r" b="b"/>
              <a:pathLst>
                <a:path w="7921" h="5912" extrusionOk="0">
                  <a:moveTo>
                    <a:pt x="3972" y="0"/>
                  </a:moveTo>
                  <a:cubicBezTo>
                    <a:pt x="1781" y="0"/>
                    <a:pt x="0" y="1324"/>
                    <a:pt x="0" y="2968"/>
                  </a:cubicBezTo>
                  <a:cubicBezTo>
                    <a:pt x="0" y="4588"/>
                    <a:pt x="1781" y="5912"/>
                    <a:pt x="3972" y="5912"/>
                  </a:cubicBezTo>
                  <a:cubicBezTo>
                    <a:pt x="6163" y="5912"/>
                    <a:pt x="7921" y="4588"/>
                    <a:pt x="7921" y="2968"/>
                  </a:cubicBezTo>
                  <a:cubicBezTo>
                    <a:pt x="7921" y="1324"/>
                    <a:pt x="6163" y="0"/>
                    <a:pt x="3972"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4" name="Google Shape;2484;p47"/>
            <p:cNvSpPr/>
            <p:nvPr/>
          </p:nvSpPr>
          <p:spPr>
            <a:xfrm>
              <a:off x="6639921" y="2994979"/>
              <a:ext cx="1419519" cy="2005179"/>
            </a:xfrm>
            <a:custGeom>
              <a:avLst/>
              <a:gdLst/>
              <a:ahLst/>
              <a:cxnLst/>
              <a:rect l="l" t="t" r="r" b="b"/>
              <a:pathLst>
                <a:path w="63181" h="89248" extrusionOk="0">
                  <a:moveTo>
                    <a:pt x="9929" y="1"/>
                  </a:moveTo>
                  <a:cubicBezTo>
                    <a:pt x="12965" y="9816"/>
                    <a:pt x="27094" y="65487"/>
                    <a:pt x="0" y="89248"/>
                  </a:cubicBezTo>
                  <a:lnTo>
                    <a:pt x="63181" y="89248"/>
                  </a:lnTo>
                  <a:cubicBezTo>
                    <a:pt x="36087" y="65487"/>
                    <a:pt x="50216" y="9816"/>
                    <a:pt x="53252" y="1"/>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5" name="Google Shape;2485;p47"/>
            <p:cNvSpPr/>
            <p:nvPr/>
          </p:nvSpPr>
          <p:spPr>
            <a:xfrm>
              <a:off x="6850148" y="2961503"/>
              <a:ext cx="12874" cy="33499"/>
            </a:xfrm>
            <a:custGeom>
              <a:avLst/>
              <a:gdLst/>
              <a:ahLst/>
              <a:cxnLst/>
              <a:rect l="l" t="t" r="r" b="b"/>
              <a:pathLst>
                <a:path w="573" h="1491" extrusionOk="0">
                  <a:moveTo>
                    <a:pt x="36" y="1"/>
                  </a:moveTo>
                  <a:cubicBezTo>
                    <a:pt x="1" y="1"/>
                    <a:pt x="111" y="476"/>
                    <a:pt x="412" y="1491"/>
                  </a:cubicBezTo>
                  <a:lnTo>
                    <a:pt x="572" y="1491"/>
                  </a:lnTo>
                  <a:cubicBezTo>
                    <a:pt x="269" y="522"/>
                    <a:pt x="73" y="1"/>
                    <a:pt x="36" y="1"/>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6" name="Google Shape;2486;p47"/>
            <p:cNvSpPr/>
            <p:nvPr/>
          </p:nvSpPr>
          <p:spPr>
            <a:xfrm>
              <a:off x="7836333" y="2961503"/>
              <a:ext cx="12851" cy="33499"/>
            </a:xfrm>
            <a:custGeom>
              <a:avLst/>
              <a:gdLst/>
              <a:ahLst/>
              <a:cxnLst/>
              <a:rect l="l" t="t" r="r" b="b"/>
              <a:pathLst>
                <a:path w="572" h="1491" extrusionOk="0">
                  <a:moveTo>
                    <a:pt x="537" y="1"/>
                  </a:moveTo>
                  <a:cubicBezTo>
                    <a:pt x="500" y="1"/>
                    <a:pt x="304" y="522"/>
                    <a:pt x="1" y="1491"/>
                  </a:cubicBezTo>
                  <a:lnTo>
                    <a:pt x="160" y="1491"/>
                  </a:lnTo>
                  <a:cubicBezTo>
                    <a:pt x="461" y="476"/>
                    <a:pt x="572" y="1"/>
                    <a:pt x="537" y="1"/>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7" name="Google Shape;2487;p47"/>
            <p:cNvSpPr/>
            <p:nvPr/>
          </p:nvSpPr>
          <p:spPr>
            <a:xfrm>
              <a:off x="6933772" y="3023198"/>
              <a:ext cx="815930" cy="1976960"/>
            </a:xfrm>
            <a:custGeom>
              <a:avLst/>
              <a:gdLst/>
              <a:ahLst/>
              <a:cxnLst/>
              <a:rect l="l" t="t" r="r" b="b"/>
              <a:pathLst>
                <a:path w="36316" h="87992" extrusionOk="0">
                  <a:moveTo>
                    <a:pt x="2168" y="0"/>
                  </a:moveTo>
                  <a:cubicBezTo>
                    <a:pt x="12006" y="25816"/>
                    <a:pt x="6848" y="53320"/>
                    <a:pt x="1598" y="79889"/>
                  </a:cubicBezTo>
                  <a:cubicBezTo>
                    <a:pt x="1073" y="82582"/>
                    <a:pt x="525" y="85275"/>
                    <a:pt x="0" y="87992"/>
                  </a:cubicBezTo>
                  <a:lnTo>
                    <a:pt x="36315" y="87992"/>
                  </a:lnTo>
                  <a:cubicBezTo>
                    <a:pt x="35790" y="85275"/>
                    <a:pt x="35265" y="82582"/>
                    <a:pt x="34717" y="79889"/>
                  </a:cubicBezTo>
                  <a:cubicBezTo>
                    <a:pt x="29490" y="53320"/>
                    <a:pt x="24309" y="25816"/>
                    <a:pt x="34147"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8" name="Google Shape;2488;p47"/>
            <p:cNvSpPr/>
            <p:nvPr/>
          </p:nvSpPr>
          <p:spPr>
            <a:xfrm>
              <a:off x="7184531" y="2941147"/>
              <a:ext cx="330295" cy="2059012"/>
            </a:xfrm>
            <a:custGeom>
              <a:avLst/>
              <a:gdLst/>
              <a:ahLst/>
              <a:cxnLst/>
              <a:rect l="l" t="t" r="r" b="b"/>
              <a:pathLst>
                <a:path w="14701" h="91644" extrusionOk="0">
                  <a:moveTo>
                    <a:pt x="7350" y="0"/>
                  </a:moveTo>
                  <a:cubicBezTo>
                    <a:pt x="4109" y="0"/>
                    <a:pt x="1713" y="2306"/>
                    <a:pt x="2580" y="4657"/>
                  </a:cubicBezTo>
                  <a:cubicBezTo>
                    <a:pt x="4748" y="10409"/>
                    <a:pt x="5228" y="16526"/>
                    <a:pt x="4885" y="22529"/>
                  </a:cubicBezTo>
                  <a:cubicBezTo>
                    <a:pt x="4452" y="30175"/>
                    <a:pt x="2740" y="37753"/>
                    <a:pt x="1667" y="45354"/>
                  </a:cubicBezTo>
                  <a:cubicBezTo>
                    <a:pt x="160" y="56310"/>
                    <a:pt x="1" y="67380"/>
                    <a:pt x="1233" y="78359"/>
                  </a:cubicBezTo>
                  <a:cubicBezTo>
                    <a:pt x="1713" y="82719"/>
                    <a:pt x="2352" y="87261"/>
                    <a:pt x="1986" y="91644"/>
                  </a:cubicBezTo>
                  <a:lnTo>
                    <a:pt x="12714" y="91644"/>
                  </a:lnTo>
                  <a:cubicBezTo>
                    <a:pt x="12349" y="87261"/>
                    <a:pt x="12988" y="82719"/>
                    <a:pt x="13468" y="78359"/>
                  </a:cubicBezTo>
                  <a:cubicBezTo>
                    <a:pt x="14700" y="67380"/>
                    <a:pt x="14540" y="56310"/>
                    <a:pt x="13034" y="45354"/>
                  </a:cubicBezTo>
                  <a:cubicBezTo>
                    <a:pt x="11961" y="37753"/>
                    <a:pt x="10249" y="30175"/>
                    <a:pt x="9815" y="22529"/>
                  </a:cubicBezTo>
                  <a:cubicBezTo>
                    <a:pt x="9473" y="16526"/>
                    <a:pt x="9952" y="10409"/>
                    <a:pt x="12121" y="4657"/>
                  </a:cubicBezTo>
                  <a:cubicBezTo>
                    <a:pt x="12988" y="2306"/>
                    <a:pt x="10592" y="0"/>
                    <a:pt x="7350" y="0"/>
                  </a:cubicBezTo>
                  <a:close/>
                </a:path>
              </a:pathLst>
            </a:custGeom>
            <a:solidFill>
              <a:srgbClr val="EF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9" name="Google Shape;2489;p47"/>
            <p:cNvSpPr/>
            <p:nvPr/>
          </p:nvSpPr>
          <p:spPr>
            <a:xfrm>
              <a:off x="5551195" y="1133150"/>
              <a:ext cx="3546720" cy="2029152"/>
            </a:xfrm>
            <a:custGeom>
              <a:avLst/>
              <a:gdLst/>
              <a:ahLst/>
              <a:cxnLst/>
              <a:rect l="l" t="t" r="r" b="b"/>
              <a:pathLst>
                <a:path w="157860" h="90315" extrusionOk="0">
                  <a:moveTo>
                    <a:pt x="71509" y="1"/>
                  </a:moveTo>
                  <a:cubicBezTo>
                    <a:pt x="71180" y="1"/>
                    <a:pt x="70846" y="5"/>
                    <a:pt x="70507" y="13"/>
                  </a:cubicBezTo>
                  <a:cubicBezTo>
                    <a:pt x="47522" y="584"/>
                    <a:pt x="44258" y="18867"/>
                    <a:pt x="44258" y="18867"/>
                  </a:cubicBezTo>
                  <a:lnTo>
                    <a:pt x="44007" y="18114"/>
                  </a:lnTo>
                  <a:cubicBezTo>
                    <a:pt x="44007" y="18114"/>
                    <a:pt x="39668" y="15019"/>
                    <a:pt x="32777" y="15019"/>
                  </a:cubicBezTo>
                  <a:cubicBezTo>
                    <a:pt x="28392" y="15019"/>
                    <a:pt x="22974" y="16272"/>
                    <a:pt x="16982" y="20373"/>
                  </a:cubicBezTo>
                  <a:cubicBezTo>
                    <a:pt x="4634" y="28841"/>
                    <a:pt x="12075" y="38999"/>
                    <a:pt x="15521" y="42696"/>
                  </a:cubicBezTo>
                  <a:cubicBezTo>
                    <a:pt x="16206" y="43427"/>
                    <a:pt x="16731" y="43906"/>
                    <a:pt x="16914" y="44066"/>
                  </a:cubicBezTo>
                  <a:cubicBezTo>
                    <a:pt x="16959" y="44112"/>
                    <a:pt x="16982" y="44134"/>
                    <a:pt x="16982" y="44134"/>
                  </a:cubicBezTo>
                  <a:cubicBezTo>
                    <a:pt x="16982" y="44134"/>
                    <a:pt x="16936" y="44180"/>
                    <a:pt x="16845" y="44249"/>
                  </a:cubicBezTo>
                  <a:cubicBezTo>
                    <a:pt x="15224" y="45458"/>
                    <a:pt x="0" y="57556"/>
                    <a:pt x="12440" y="68649"/>
                  </a:cubicBezTo>
                  <a:cubicBezTo>
                    <a:pt x="19002" y="74492"/>
                    <a:pt x="26637" y="75953"/>
                    <a:pt x="32632" y="75953"/>
                  </a:cubicBezTo>
                  <a:cubicBezTo>
                    <a:pt x="38626" y="75953"/>
                    <a:pt x="42980" y="74492"/>
                    <a:pt x="42980" y="74492"/>
                  </a:cubicBezTo>
                  <a:cubicBezTo>
                    <a:pt x="42980" y="74492"/>
                    <a:pt x="50809" y="88438"/>
                    <a:pt x="72014" y="90150"/>
                  </a:cubicBezTo>
                  <a:cubicBezTo>
                    <a:pt x="73423" y="90262"/>
                    <a:pt x="74794" y="90314"/>
                    <a:pt x="76126" y="90314"/>
                  </a:cubicBezTo>
                  <a:cubicBezTo>
                    <a:pt x="85948" y="90314"/>
                    <a:pt x="93637" y="87477"/>
                    <a:pt x="98742" y="84763"/>
                  </a:cubicBezTo>
                  <a:cubicBezTo>
                    <a:pt x="99724" y="84238"/>
                    <a:pt x="100614" y="83713"/>
                    <a:pt x="101390" y="83234"/>
                  </a:cubicBezTo>
                  <a:lnTo>
                    <a:pt x="101458" y="83188"/>
                  </a:lnTo>
                  <a:cubicBezTo>
                    <a:pt x="104334" y="81385"/>
                    <a:pt x="105864" y="79970"/>
                    <a:pt x="105864" y="79970"/>
                  </a:cubicBezTo>
                  <a:cubicBezTo>
                    <a:pt x="105864" y="79970"/>
                    <a:pt x="106024" y="80130"/>
                    <a:pt x="106320" y="80381"/>
                  </a:cubicBezTo>
                  <a:cubicBezTo>
                    <a:pt x="106800" y="80815"/>
                    <a:pt x="107667" y="81522"/>
                    <a:pt x="108877" y="82230"/>
                  </a:cubicBezTo>
                  <a:cubicBezTo>
                    <a:pt x="110880" y="83410"/>
                    <a:pt x="113795" y="84605"/>
                    <a:pt x="117380" y="84605"/>
                  </a:cubicBezTo>
                  <a:cubicBezTo>
                    <a:pt x="118369" y="84605"/>
                    <a:pt x="119409" y="84514"/>
                    <a:pt x="120495" y="84307"/>
                  </a:cubicBezTo>
                  <a:cubicBezTo>
                    <a:pt x="129328" y="82595"/>
                    <a:pt x="134395" y="75428"/>
                    <a:pt x="132615" y="71296"/>
                  </a:cubicBezTo>
                  <a:lnTo>
                    <a:pt x="132615" y="71296"/>
                  </a:lnTo>
                  <a:cubicBezTo>
                    <a:pt x="132615" y="71297"/>
                    <a:pt x="137081" y="72640"/>
                    <a:pt x="141766" y="72640"/>
                  </a:cubicBezTo>
                  <a:cubicBezTo>
                    <a:pt x="146200" y="72640"/>
                    <a:pt x="150830" y="71437"/>
                    <a:pt x="152062" y="66754"/>
                  </a:cubicBezTo>
                  <a:cubicBezTo>
                    <a:pt x="154481" y="57497"/>
                    <a:pt x="146371" y="57327"/>
                    <a:pt x="145774" y="57327"/>
                  </a:cubicBezTo>
                  <a:cubicBezTo>
                    <a:pt x="145751" y="57327"/>
                    <a:pt x="145740" y="57327"/>
                    <a:pt x="145740" y="57327"/>
                  </a:cubicBezTo>
                  <a:cubicBezTo>
                    <a:pt x="145740" y="57327"/>
                    <a:pt x="157860" y="37355"/>
                    <a:pt x="146744" y="28682"/>
                  </a:cubicBezTo>
                  <a:cubicBezTo>
                    <a:pt x="146630" y="28590"/>
                    <a:pt x="146538" y="28499"/>
                    <a:pt x="146424" y="28431"/>
                  </a:cubicBezTo>
                  <a:cubicBezTo>
                    <a:pt x="145831" y="27974"/>
                    <a:pt x="145260" y="27540"/>
                    <a:pt x="144621" y="27152"/>
                  </a:cubicBezTo>
                  <a:cubicBezTo>
                    <a:pt x="139126" y="23835"/>
                    <a:pt x="133167" y="22176"/>
                    <a:pt x="125965" y="22176"/>
                  </a:cubicBezTo>
                  <a:cubicBezTo>
                    <a:pt x="122217" y="22176"/>
                    <a:pt x="118133" y="22625"/>
                    <a:pt x="113602" y="23523"/>
                  </a:cubicBezTo>
                  <a:cubicBezTo>
                    <a:pt x="113807" y="23112"/>
                    <a:pt x="114629" y="18433"/>
                    <a:pt x="108466" y="16219"/>
                  </a:cubicBezTo>
                  <a:cubicBezTo>
                    <a:pt x="107206" y="15769"/>
                    <a:pt x="105855" y="15589"/>
                    <a:pt x="104497" y="15589"/>
                  </a:cubicBezTo>
                  <a:cubicBezTo>
                    <a:pt x="99040" y="15589"/>
                    <a:pt x="93492" y="18502"/>
                    <a:pt x="93492" y="18502"/>
                  </a:cubicBezTo>
                  <a:cubicBezTo>
                    <a:pt x="93492" y="18502"/>
                    <a:pt x="93492" y="1"/>
                    <a:pt x="71509" y="1"/>
                  </a:cubicBezTo>
                  <a:close/>
                </a:path>
              </a:pathLst>
            </a:custGeom>
            <a:solidFill>
              <a:srgbClr val="EF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0" name="Google Shape;2490;p47"/>
            <p:cNvSpPr/>
            <p:nvPr/>
          </p:nvSpPr>
          <p:spPr>
            <a:xfrm>
              <a:off x="6271186" y="1376180"/>
              <a:ext cx="2498004" cy="1785515"/>
            </a:xfrm>
            <a:custGeom>
              <a:avLst/>
              <a:gdLst/>
              <a:ahLst/>
              <a:cxnLst/>
              <a:rect l="l" t="t" r="r" b="b"/>
              <a:pathLst>
                <a:path w="111183" h="79471" extrusionOk="0">
                  <a:moveTo>
                    <a:pt x="31212" y="1"/>
                  </a:moveTo>
                  <a:cubicBezTo>
                    <a:pt x="29820" y="1"/>
                    <a:pt x="28313" y="331"/>
                    <a:pt x="26706" y="1134"/>
                  </a:cubicBezTo>
                  <a:cubicBezTo>
                    <a:pt x="17713" y="5653"/>
                    <a:pt x="23009" y="9397"/>
                    <a:pt x="23009" y="9397"/>
                  </a:cubicBezTo>
                  <a:cubicBezTo>
                    <a:pt x="23009" y="9397"/>
                    <a:pt x="320" y="15788"/>
                    <a:pt x="24" y="25694"/>
                  </a:cubicBezTo>
                  <a:cubicBezTo>
                    <a:pt x="24" y="25785"/>
                    <a:pt x="24" y="25876"/>
                    <a:pt x="24" y="25991"/>
                  </a:cubicBezTo>
                  <a:cubicBezTo>
                    <a:pt x="24" y="26493"/>
                    <a:pt x="1" y="27018"/>
                    <a:pt x="69" y="27520"/>
                  </a:cubicBezTo>
                  <a:cubicBezTo>
                    <a:pt x="1005" y="34093"/>
                    <a:pt x="5570" y="38910"/>
                    <a:pt x="15362" y="43155"/>
                  </a:cubicBezTo>
                  <a:cubicBezTo>
                    <a:pt x="14928" y="43315"/>
                    <a:pt x="10774" y="45666"/>
                    <a:pt x="12646" y="49660"/>
                  </a:cubicBezTo>
                  <a:cubicBezTo>
                    <a:pt x="14563" y="53746"/>
                    <a:pt x="23168" y="54864"/>
                    <a:pt x="23168" y="54864"/>
                  </a:cubicBezTo>
                  <a:cubicBezTo>
                    <a:pt x="23168" y="54864"/>
                    <a:pt x="12806" y="62602"/>
                    <a:pt x="17416" y="70796"/>
                  </a:cubicBezTo>
                  <a:cubicBezTo>
                    <a:pt x="22027" y="74517"/>
                    <a:pt x="29308" y="78466"/>
                    <a:pt x="39968" y="79333"/>
                  </a:cubicBezTo>
                  <a:cubicBezTo>
                    <a:pt x="40881" y="79402"/>
                    <a:pt x="41794" y="79447"/>
                    <a:pt x="42661" y="79470"/>
                  </a:cubicBezTo>
                  <a:cubicBezTo>
                    <a:pt x="48299" y="78352"/>
                    <a:pt x="52202" y="76115"/>
                    <a:pt x="52202" y="76115"/>
                  </a:cubicBezTo>
                  <a:lnTo>
                    <a:pt x="52202" y="76115"/>
                  </a:lnTo>
                  <a:lnTo>
                    <a:pt x="51769" y="76663"/>
                  </a:lnTo>
                  <a:cubicBezTo>
                    <a:pt x="51769" y="76663"/>
                    <a:pt x="51791" y="77553"/>
                    <a:pt x="52294" y="78808"/>
                  </a:cubicBezTo>
                  <a:cubicBezTo>
                    <a:pt x="58274" y="77804"/>
                    <a:pt x="63113" y="75841"/>
                    <a:pt x="66696" y="73946"/>
                  </a:cubicBezTo>
                  <a:cubicBezTo>
                    <a:pt x="67678" y="73421"/>
                    <a:pt x="68568" y="72896"/>
                    <a:pt x="69344" y="72417"/>
                  </a:cubicBezTo>
                  <a:lnTo>
                    <a:pt x="69412" y="72371"/>
                  </a:lnTo>
                  <a:cubicBezTo>
                    <a:pt x="72288" y="70568"/>
                    <a:pt x="73818" y="69153"/>
                    <a:pt x="73818" y="69153"/>
                  </a:cubicBezTo>
                  <a:cubicBezTo>
                    <a:pt x="73818" y="69153"/>
                    <a:pt x="73978" y="69313"/>
                    <a:pt x="74274" y="69564"/>
                  </a:cubicBezTo>
                  <a:cubicBezTo>
                    <a:pt x="74754" y="69998"/>
                    <a:pt x="75621" y="70705"/>
                    <a:pt x="76831" y="71413"/>
                  </a:cubicBezTo>
                  <a:cubicBezTo>
                    <a:pt x="78824" y="72587"/>
                    <a:pt x="81746" y="73776"/>
                    <a:pt x="85322" y="73776"/>
                  </a:cubicBezTo>
                  <a:cubicBezTo>
                    <a:pt x="86126" y="73776"/>
                    <a:pt x="86964" y="73715"/>
                    <a:pt x="87833" y="73581"/>
                  </a:cubicBezTo>
                  <a:cubicBezTo>
                    <a:pt x="87855" y="73467"/>
                    <a:pt x="87855" y="73376"/>
                    <a:pt x="87878" y="73330"/>
                  </a:cubicBezTo>
                  <a:cubicBezTo>
                    <a:pt x="87878" y="73284"/>
                    <a:pt x="87878" y="73262"/>
                    <a:pt x="87878" y="73262"/>
                  </a:cubicBezTo>
                  <a:lnTo>
                    <a:pt x="88038" y="73262"/>
                  </a:lnTo>
                  <a:cubicBezTo>
                    <a:pt x="88312" y="73262"/>
                    <a:pt x="88882" y="73239"/>
                    <a:pt x="89704" y="73193"/>
                  </a:cubicBezTo>
                  <a:cubicBezTo>
                    <a:pt x="97762" y="71093"/>
                    <a:pt x="102258" y="64428"/>
                    <a:pt x="100569" y="60479"/>
                  </a:cubicBezTo>
                  <a:lnTo>
                    <a:pt x="100569" y="60479"/>
                  </a:lnTo>
                  <a:cubicBezTo>
                    <a:pt x="100569" y="60480"/>
                    <a:pt x="104929" y="61781"/>
                    <a:pt x="109562" y="61826"/>
                  </a:cubicBezTo>
                  <a:cubicBezTo>
                    <a:pt x="109608" y="61529"/>
                    <a:pt x="109654" y="61233"/>
                    <a:pt x="109699" y="60913"/>
                  </a:cubicBezTo>
                  <a:cubicBezTo>
                    <a:pt x="111183" y="48382"/>
                    <a:pt x="96438" y="44182"/>
                    <a:pt x="96438" y="44182"/>
                  </a:cubicBezTo>
                  <a:cubicBezTo>
                    <a:pt x="96438" y="44182"/>
                    <a:pt x="102760" y="32633"/>
                    <a:pt x="91713" y="22384"/>
                  </a:cubicBezTo>
                  <a:cubicBezTo>
                    <a:pt x="85573" y="16701"/>
                    <a:pt x="77698" y="14601"/>
                    <a:pt x="71900" y="13893"/>
                  </a:cubicBezTo>
                  <a:cubicBezTo>
                    <a:pt x="70919" y="13756"/>
                    <a:pt x="70006" y="13688"/>
                    <a:pt x="69161" y="13619"/>
                  </a:cubicBezTo>
                  <a:lnTo>
                    <a:pt x="69093" y="13619"/>
                  </a:lnTo>
                  <a:cubicBezTo>
                    <a:pt x="67887" y="13539"/>
                    <a:pt x="66846" y="13514"/>
                    <a:pt x="66024" y="13514"/>
                  </a:cubicBezTo>
                  <a:cubicBezTo>
                    <a:pt x="64747" y="13514"/>
                    <a:pt x="64003" y="13574"/>
                    <a:pt x="64003" y="13574"/>
                  </a:cubicBezTo>
                  <a:cubicBezTo>
                    <a:pt x="64003" y="13574"/>
                    <a:pt x="64026" y="13414"/>
                    <a:pt x="64071" y="13140"/>
                  </a:cubicBezTo>
                  <a:cubicBezTo>
                    <a:pt x="64117" y="12661"/>
                    <a:pt x="64163" y="11885"/>
                    <a:pt x="64003" y="10949"/>
                  </a:cubicBezTo>
                  <a:cubicBezTo>
                    <a:pt x="63820" y="9830"/>
                    <a:pt x="63387" y="8484"/>
                    <a:pt x="62359" y="7228"/>
                  </a:cubicBezTo>
                  <a:cubicBezTo>
                    <a:pt x="61766" y="7502"/>
                    <a:pt x="61446" y="7685"/>
                    <a:pt x="61446" y="7685"/>
                  </a:cubicBezTo>
                  <a:cubicBezTo>
                    <a:pt x="61446" y="7685"/>
                    <a:pt x="61446" y="7114"/>
                    <a:pt x="61332" y="6201"/>
                  </a:cubicBezTo>
                  <a:cubicBezTo>
                    <a:pt x="60670" y="5630"/>
                    <a:pt x="59849" y="5105"/>
                    <a:pt x="58844" y="4672"/>
                  </a:cubicBezTo>
                  <a:cubicBezTo>
                    <a:pt x="56647" y="3697"/>
                    <a:pt x="54212" y="3281"/>
                    <a:pt x="51866" y="3281"/>
                  </a:cubicBezTo>
                  <a:cubicBezTo>
                    <a:pt x="47289" y="3281"/>
                    <a:pt x="43052" y="4865"/>
                    <a:pt x="41588" y="6977"/>
                  </a:cubicBezTo>
                  <a:cubicBezTo>
                    <a:pt x="41588" y="6977"/>
                    <a:pt x="37615" y="1"/>
                    <a:pt x="31212" y="1"/>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1" name="Google Shape;2491;p47"/>
            <p:cNvSpPr/>
            <p:nvPr/>
          </p:nvSpPr>
          <p:spPr>
            <a:xfrm>
              <a:off x="5721948" y="1685624"/>
              <a:ext cx="764142" cy="845227"/>
            </a:xfrm>
            <a:custGeom>
              <a:avLst/>
              <a:gdLst/>
              <a:ahLst/>
              <a:cxnLst/>
              <a:rect l="l" t="t" r="r" b="b"/>
              <a:pathLst>
                <a:path w="34011" h="37620" extrusionOk="0">
                  <a:moveTo>
                    <a:pt x="21211" y="1"/>
                  </a:moveTo>
                  <a:cubicBezTo>
                    <a:pt x="18237" y="1"/>
                    <a:pt x="18307" y="1764"/>
                    <a:pt x="18307" y="1764"/>
                  </a:cubicBezTo>
                  <a:cubicBezTo>
                    <a:pt x="18307" y="1764"/>
                    <a:pt x="13928" y="279"/>
                    <a:pt x="9875" y="279"/>
                  </a:cubicBezTo>
                  <a:cubicBezTo>
                    <a:pt x="8025" y="279"/>
                    <a:pt x="6243" y="588"/>
                    <a:pt x="4977" y="1490"/>
                  </a:cubicBezTo>
                  <a:cubicBezTo>
                    <a:pt x="4931" y="1535"/>
                    <a:pt x="4885" y="1558"/>
                    <a:pt x="4863" y="1581"/>
                  </a:cubicBezTo>
                  <a:cubicBezTo>
                    <a:pt x="4657" y="1741"/>
                    <a:pt x="4452" y="1878"/>
                    <a:pt x="4269" y="2060"/>
                  </a:cubicBezTo>
                  <a:cubicBezTo>
                    <a:pt x="3767" y="2494"/>
                    <a:pt x="3379" y="2973"/>
                    <a:pt x="3037" y="3430"/>
                  </a:cubicBezTo>
                  <a:cubicBezTo>
                    <a:pt x="1051" y="9638"/>
                    <a:pt x="5479" y="15482"/>
                    <a:pt x="7921" y="18106"/>
                  </a:cubicBezTo>
                  <a:cubicBezTo>
                    <a:pt x="8606" y="18837"/>
                    <a:pt x="9131" y="19316"/>
                    <a:pt x="9314" y="19476"/>
                  </a:cubicBezTo>
                  <a:cubicBezTo>
                    <a:pt x="9359" y="19522"/>
                    <a:pt x="9382" y="19544"/>
                    <a:pt x="9382" y="19544"/>
                  </a:cubicBezTo>
                  <a:cubicBezTo>
                    <a:pt x="9382" y="19544"/>
                    <a:pt x="9336" y="19590"/>
                    <a:pt x="9245" y="19659"/>
                  </a:cubicBezTo>
                  <a:cubicBezTo>
                    <a:pt x="8127" y="20503"/>
                    <a:pt x="298" y="26689"/>
                    <a:pt x="1" y="34130"/>
                  </a:cubicBezTo>
                  <a:cubicBezTo>
                    <a:pt x="298" y="34472"/>
                    <a:pt x="663" y="34815"/>
                    <a:pt x="1119" y="35180"/>
                  </a:cubicBezTo>
                  <a:cubicBezTo>
                    <a:pt x="2756" y="36512"/>
                    <a:pt x="4531" y="36955"/>
                    <a:pt x="6171" y="36955"/>
                  </a:cubicBezTo>
                  <a:cubicBezTo>
                    <a:pt x="8465" y="36955"/>
                    <a:pt x="10493" y="36087"/>
                    <a:pt x="11505" y="35568"/>
                  </a:cubicBezTo>
                  <a:cubicBezTo>
                    <a:pt x="11847" y="35385"/>
                    <a:pt x="12053" y="35248"/>
                    <a:pt x="12144" y="35203"/>
                  </a:cubicBezTo>
                  <a:cubicBezTo>
                    <a:pt x="12144" y="35180"/>
                    <a:pt x="12167" y="35180"/>
                    <a:pt x="12167" y="35180"/>
                  </a:cubicBezTo>
                  <a:cubicBezTo>
                    <a:pt x="12167" y="35180"/>
                    <a:pt x="12190" y="35203"/>
                    <a:pt x="12212" y="35225"/>
                  </a:cubicBezTo>
                  <a:cubicBezTo>
                    <a:pt x="12620" y="35519"/>
                    <a:pt x="15616" y="37620"/>
                    <a:pt x="19176" y="37620"/>
                  </a:cubicBezTo>
                  <a:cubicBezTo>
                    <a:pt x="20597" y="37620"/>
                    <a:pt x="22108" y="37285"/>
                    <a:pt x="23579" y="36367"/>
                  </a:cubicBezTo>
                  <a:cubicBezTo>
                    <a:pt x="29012" y="32943"/>
                    <a:pt x="26296" y="28423"/>
                    <a:pt x="26296" y="28423"/>
                  </a:cubicBezTo>
                  <a:cubicBezTo>
                    <a:pt x="26296" y="28423"/>
                    <a:pt x="32778" y="26392"/>
                    <a:pt x="33577" y="20891"/>
                  </a:cubicBezTo>
                  <a:cubicBezTo>
                    <a:pt x="34011" y="17833"/>
                    <a:pt x="32504" y="15459"/>
                    <a:pt x="31066" y="13952"/>
                  </a:cubicBezTo>
                  <a:cubicBezTo>
                    <a:pt x="30815" y="13701"/>
                    <a:pt x="30587" y="13473"/>
                    <a:pt x="30358" y="13267"/>
                  </a:cubicBezTo>
                  <a:lnTo>
                    <a:pt x="30336" y="13245"/>
                  </a:lnTo>
                  <a:cubicBezTo>
                    <a:pt x="29491" y="12514"/>
                    <a:pt x="28829" y="12126"/>
                    <a:pt x="28829" y="12126"/>
                  </a:cubicBezTo>
                  <a:cubicBezTo>
                    <a:pt x="28829" y="12126"/>
                    <a:pt x="28920" y="12081"/>
                    <a:pt x="29035" y="11989"/>
                  </a:cubicBezTo>
                  <a:cubicBezTo>
                    <a:pt x="29240" y="11875"/>
                    <a:pt x="29560" y="11647"/>
                    <a:pt x="29879" y="11327"/>
                  </a:cubicBezTo>
                  <a:cubicBezTo>
                    <a:pt x="30587" y="10665"/>
                    <a:pt x="31294" y="9615"/>
                    <a:pt x="30861" y="8314"/>
                  </a:cubicBezTo>
                  <a:cubicBezTo>
                    <a:pt x="30167" y="6334"/>
                    <a:pt x="27566" y="5075"/>
                    <a:pt x="25623" y="5075"/>
                  </a:cubicBezTo>
                  <a:cubicBezTo>
                    <a:pt x="25327" y="5075"/>
                    <a:pt x="25046" y="5104"/>
                    <a:pt x="24789" y="5165"/>
                  </a:cubicBezTo>
                  <a:cubicBezTo>
                    <a:pt x="24789" y="5165"/>
                    <a:pt x="27163" y="782"/>
                    <a:pt x="22689" y="120"/>
                  </a:cubicBezTo>
                  <a:cubicBezTo>
                    <a:pt x="22128" y="37"/>
                    <a:pt x="21638" y="1"/>
                    <a:pt x="21211" y="1"/>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2" name="Google Shape;2492;p47"/>
            <p:cNvSpPr/>
            <p:nvPr/>
          </p:nvSpPr>
          <p:spPr>
            <a:xfrm>
              <a:off x="6088616" y="1133150"/>
              <a:ext cx="3009297" cy="2029152"/>
            </a:xfrm>
            <a:custGeom>
              <a:avLst/>
              <a:gdLst/>
              <a:ahLst/>
              <a:cxnLst/>
              <a:rect l="l" t="t" r="r" b="b"/>
              <a:pathLst>
                <a:path w="133940" h="90315" extrusionOk="0">
                  <a:moveTo>
                    <a:pt x="47589" y="1"/>
                  </a:moveTo>
                  <a:cubicBezTo>
                    <a:pt x="47260" y="1"/>
                    <a:pt x="46926" y="5"/>
                    <a:pt x="46587" y="13"/>
                  </a:cubicBezTo>
                  <a:cubicBezTo>
                    <a:pt x="36202" y="264"/>
                    <a:pt x="29834" y="4145"/>
                    <a:pt x="25976" y="8322"/>
                  </a:cubicBezTo>
                  <a:cubicBezTo>
                    <a:pt x="25976" y="8915"/>
                    <a:pt x="25885" y="9326"/>
                    <a:pt x="25839" y="9440"/>
                  </a:cubicBezTo>
                  <a:cubicBezTo>
                    <a:pt x="30374" y="8533"/>
                    <a:pt x="34462" y="8081"/>
                    <a:pt x="38212" y="8081"/>
                  </a:cubicBezTo>
                  <a:cubicBezTo>
                    <a:pt x="45410" y="8081"/>
                    <a:pt x="51366" y="9745"/>
                    <a:pt x="56859" y="13046"/>
                  </a:cubicBezTo>
                  <a:cubicBezTo>
                    <a:pt x="57498" y="13434"/>
                    <a:pt x="58069" y="13891"/>
                    <a:pt x="58662" y="14325"/>
                  </a:cubicBezTo>
                  <a:cubicBezTo>
                    <a:pt x="58776" y="14416"/>
                    <a:pt x="58890" y="14507"/>
                    <a:pt x="59004" y="14576"/>
                  </a:cubicBezTo>
                  <a:cubicBezTo>
                    <a:pt x="70097" y="23249"/>
                    <a:pt x="57977" y="43244"/>
                    <a:pt x="57977" y="43244"/>
                  </a:cubicBezTo>
                  <a:cubicBezTo>
                    <a:pt x="57977" y="43244"/>
                    <a:pt x="57989" y="43244"/>
                    <a:pt x="58012" y="43244"/>
                  </a:cubicBezTo>
                  <a:cubicBezTo>
                    <a:pt x="58609" y="43244"/>
                    <a:pt x="66719" y="43413"/>
                    <a:pt x="64300" y="52671"/>
                  </a:cubicBezTo>
                  <a:cubicBezTo>
                    <a:pt x="63070" y="57337"/>
                    <a:pt x="58449" y="58537"/>
                    <a:pt x="54020" y="58537"/>
                  </a:cubicBezTo>
                  <a:cubicBezTo>
                    <a:pt x="49329" y="58537"/>
                    <a:pt x="44853" y="57191"/>
                    <a:pt x="44853" y="57190"/>
                  </a:cubicBezTo>
                  <a:lnTo>
                    <a:pt x="44853" y="57190"/>
                  </a:lnTo>
                  <a:cubicBezTo>
                    <a:pt x="46633" y="61345"/>
                    <a:pt x="41566" y="68512"/>
                    <a:pt x="32732" y="70201"/>
                  </a:cubicBezTo>
                  <a:cubicBezTo>
                    <a:pt x="31638" y="70415"/>
                    <a:pt x="30591" y="70508"/>
                    <a:pt x="29596" y="70508"/>
                  </a:cubicBezTo>
                  <a:cubicBezTo>
                    <a:pt x="26021" y="70508"/>
                    <a:pt x="23114" y="69302"/>
                    <a:pt x="21114" y="68124"/>
                  </a:cubicBezTo>
                  <a:cubicBezTo>
                    <a:pt x="19905" y="67416"/>
                    <a:pt x="19037" y="66731"/>
                    <a:pt x="18558" y="66298"/>
                  </a:cubicBezTo>
                  <a:cubicBezTo>
                    <a:pt x="18261" y="66024"/>
                    <a:pt x="18101" y="65864"/>
                    <a:pt x="18101" y="65864"/>
                  </a:cubicBezTo>
                  <a:cubicBezTo>
                    <a:pt x="18101" y="65864"/>
                    <a:pt x="16572" y="67302"/>
                    <a:pt x="13696" y="69105"/>
                  </a:cubicBezTo>
                  <a:lnTo>
                    <a:pt x="13628" y="69151"/>
                  </a:lnTo>
                  <a:cubicBezTo>
                    <a:pt x="12852" y="69630"/>
                    <a:pt x="11961" y="70132"/>
                    <a:pt x="10980" y="70657"/>
                  </a:cubicBezTo>
                  <a:cubicBezTo>
                    <a:pt x="8104" y="72187"/>
                    <a:pt x="4429" y="73762"/>
                    <a:pt x="1" y="74834"/>
                  </a:cubicBezTo>
                  <a:cubicBezTo>
                    <a:pt x="3068" y="75670"/>
                    <a:pt x="6051" y="75959"/>
                    <a:pt x="8712" y="75959"/>
                  </a:cubicBezTo>
                  <a:cubicBezTo>
                    <a:pt x="14703" y="75959"/>
                    <a:pt x="19060" y="74492"/>
                    <a:pt x="19060" y="74492"/>
                  </a:cubicBezTo>
                  <a:cubicBezTo>
                    <a:pt x="19060" y="74492"/>
                    <a:pt x="26889" y="88438"/>
                    <a:pt x="48094" y="90150"/>
                  </a:cubicBezTo>
                  <a:cubicBezTo>
                    <a:pt x="49503" y="90262"/>
                    <a:pt x="50874" y="90314"/>
                    <a:pt x="52206" y="90314"/>
                  </a:cubicBezTo>
                  <a:cubicBezTo>
                    <a:pt x="62028" y="90314"/>
                    <a:pt x="69717" y="87477"/>
                    <a:pt x="74822" y="84763"/>
                  </a:cubicBezTo>
                  <a:cubicBezTo>
                    <a:pt x="75804" y="84238"/>
                    <a:pt x="76694" y="83713"/>
                    <a:pt x="77470" y="83234"/>
                  </a:cubicBezTo>
                  <a:lnTo>
                    <a:pt x="77538" y="83188"/>
                  </a:lnTo>
                  <a:cubicBezTo>
                    <a:pt x="80414" y="81385"/>
                    <a:pt x="81944" y="79970"/>
                    <a:pt x="81944" y="79970"/>
                  </a:cubicBezTo>
                  <a:cubicBezTo>
                    <a:pt x="81944" y="79970"/>
                    <a:pt x="82104" y="80130"/>
                    <a:pt x="82400" y="80381"/>
                  </a:cubicBezTo>
                  <a:cubicBezTo>
                    <a:pt x="82880" y="80815"/>
                    <a:pt x="83747" y="81522"/>
                    <a:pt x="84957" y="82230"/>
                  </a:cubicBezTo>
                  <a:cubicBezTo>
                    <a:pt x="86960" y="83410"/>
                    <a:pt x="89875" y="84605"/>
                    <a:pt x="93460" y="84605"/>
                  </a:cubicBezTo>
                  <a:cubicBezTo>
                    <a:pt x="94449" y="84605"/>
                    <a:pt x="95489" y="84514"/>
                    <a:pt x="96575" y="84307"/>
                  </a:cubicBezTo>
                  <a:cubicBezTo>
                    <a:pt x="105408" y="82595"/>
                    <a:pt x="110475" y="75428"/>
                    <a:pt x="108695" y="71296"/>
                  </a:cubicBezTo>
                  <a:lnTo>
                    <a:pt x="108695" y="71296"/>
                  </a:lnTo>
                  <a:cubicBezTo>
                    <a:pt x="108695" y="71297"/>
                    <a:pt x="113161" y="72640"/>
                    <a:pt x="117846" y="72640"/>
                  </a:cubicBezTo>
                  <a:cubicBezTo>
                    <a:pt x="122280" y="72640"/>
                    <a:pt x="126910" y="71437"/>
                    <a:pt x="128142" y="66754"/>
                  </a:cubicBezTo>
                  <a:cubicBezTo>
                    <a:pt x="130561" y="57497"/>
                    <a:pt x="122451" y="57327"/>
                    <a:pt x="121854" y="57327"/>
                  </a:cubicBezTo>
                  <a:cubicBezTo>
                    <a:pt x="121831" y="57327"/>
                    <a:pt x="121820" y="57327"/>
                    <a:pt x="121820" y="57327"/>
                  </a:cubicBezTo>
                  <a:cubicBezTo>
                    <a:pt x="121820" y="57327"/>
                    <a:pt x="133940" y="37355"/>
                    <a:pt x="122824" y="28682"/>
                  </a:cubicBezTo>
                  <a:cubicBezTo>
                    <a:pt x="122710" y="28590"/>
                    <a:pt x="122618" y="28499"/>
                    <a:pt x="122504" y="28431"/>
                  </a:cubicBezTo>
                  <a:cubicBezTo>
                    <a:pt x="121911" y="27974"/>
                    <a:pt x="121340" y="27540"/>
                    <a:pt x="120701" y="27152"/>
                  </a:cubicBezTo>
                  <a:cubicBezTo>
                    <a:pt x="115206" y="23835"/>
                    <a:pt x="109247" y="22176"/>
                    <a:pt x="102045" y="22176"/>
                  </a:cubicBezTo>
                  <a:cubicBezTo>
                    <a:pt x="98297" y="22176"/>
                    <a:pt x="94213" y="22625"/>
                    <a:pt x="89682" y="23523"/>
                  </a:cubicBezTo>
                  <a:cubicBezTo>
                    <a:pt x="89887" y="23112"/>
                    <a:pt x="90709" y="18433"/>
                    <a:pt x="84546" y="16219"/>
                  </a:cubicBezTo>
                  <a:cubicBezTo>
                    <a:pt x="83286" y="15769"/>
                    <a:pt x="81935" y="15589"/>
                    <a:pt x="80577" y="15589"/>
                  </a:cubicBezTo>
                  <a:cubicBezTo>
                    <a:pt x="75120" y="15589"/>
                    <a:pt x="69572" y="18502"/>
                    <a:pt x="69572" y="18502"/>
                  </a:cubicBezTo>
                  <a:cubicBezTo>
                    <a:pt x="69572" y="18502"/>
                    <a:pt x="69572" y="1"/>
                    <a:pt x="47589" y="1"/>
                  </a:cubicBezTo>
                  <a:close/>
                </a:path>
              </a:pathLst>
            </a:custGeom>
            <a:solidFill>
              <a:srgbClr val="FF4D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3" name="Google Shape;2493;p47"/>
            <p:cNvSpPr/>
            <p:nvPr/>
          </p:nvSpPr>
          <p:spPr>
            <a:xfrm>
              <a:off x="6088616" y="1133150"/>
              <a:ext cx="3009297" cy="2029152"/>
            </a:xfrm>
            <a:custGeom>
              <a:avLst/>
              <a:gdLst/>
              <a:ahLst/>
              <a:cxnLst/>
              <a:rect l="l" t="t" r="r" b="b"/>
              <a:pathLst>
                <a:path w="133940" h="90315" extrusionOk="0">
                  <a:moveTo>
                    <a:pt x="47589" y="1"/>
                  </a:moveTo>
                  <a:cubicBezTo>
                    <a:pt x="47260" y="1"/>
                    <a:pt x="46926" y="5"/>
                    <a:pt x="46587" y="13"/>
                  </a:cubicBezTo>
                  <a:cubicBezTo>
                    <a:pt x="36202" y="264"/>
                    <a:pt x="29834" y="4145"/>
                    <a:pt x="25976" y="8322"/>
                  </a:cubicBezTo>
                  <a:cubicBezTo>
                    <a:pt x="25976" y="8915"/>
                    <a:pt x="25885" y="9326"/>
                    <a:pt x="25839" y="9440"/>
                  </a:cubicBezTo>
                  <a:cubicBezTo>
                    <a:pt x="30374" y="8533"/>
                    <a:pt x="34462" y="8081"/>
                    <a:pt x="38212" y="8081"/>
                  </a:cubicBezTo>
                  <a:cubicBezTo>
                    <a:pt x="45410" y="8081"/>
                    <a:pt x="51366" y="9745"/>
                    <a:pt x="56859" y="13046"/>
                  </a:cubicBezTo>
                  <a:cubicBezTo>
                    <a:pt x="57498" y="13434"/>
                    <a:pt x="58069" y="13891"/>
                    <a:pt x="58662" y="14325"/>
                  </a:cubicBezTo>
                  <a:cubicBezTo>
                    <a:pt x="58776" y="14416"/>
                    <a:pt x="58890" y="14507"/>
                    <a:pt x="59004" y="14576"/>
                  </a:cubicBezTo>
                  <a:cubicBezTo>
                    <a:pt x="70097" y="23249"/>
                    <a:pt x="57977" y="43244"/>
                    <a:pt x="57977" y="43244"/>
                  </a:cubicBezTo>
                  <a:cubicBezTo>
                    <a:pt x="57977" y="43244"/>
                    <a:pt x="57989" y="43244"/>
                    <a:pt x="58012" y="43244"/>
                  </a:cubicBezTo>
                  <a:cubicBezTo>
                    <a:pt x="58609" y="43244"/>
                    <a:pt x="66719" y="43413"/>
                    <a:pt x="64300" y="52671"/>
                  </a:cubicBezTo>
                  <a:cubicBezTo>
                    <a:pt x="63070" y="57337"/>
                    <a:pt x="58449" y="58537"/>
                    <a:pt x="54020" y="58537"/>
                  </a:cubicBezTo>
                  <a:cubicBezTo>
                    <a:pt x="49329" y="58537"/>
                    <a:pt x="44853" y="57191"/>
                    <a:pt x="44853" y="57190"/>
                  </a:cubicBezTo>
                  <a:lnTo>
                    <a:pt x="44853" y="57190"/>
                  </a:lnTo>
                  <a:cubicBezTo>
                    <a:pt x="46633" y="61345"/>
                    <a:pt x="41566" y="68512"/>
                    <a:pt x="32732" y="70201"/>
                  </a:cubicBezTo>
                  <a:cubicBezTo>
                    <a:pt x="31638" y="70415"/>
                    <a:pt x="30591" y="70508"/>
                    <a:pt x="29596" y="70508"/>
                  </a:cubicBezTo>
                  <a:cubicBezTo>
                    <a:pt x="26021" y="70508"/>
                    <a:pt x="23114" y="69302"/>
                    <a:pt x="21114" y="68124"/>
                  </a:cubicBezTo>
                  <a:cubicBezTo>
                    <a:pt x="19905" y="67416"/>
                    <a:pt x="19037" y="66731"/>
                    <a:pt x="18558" y="66298"/>
                  </a:cubicBezTo>
                  <a:cubicBezTo>
                    <a:pt x="18261" y="66024"/>
                    <a:pt x="18101" y="65864"/>
                    <a:pt x="18101" y="65864"/>
                  </a:cubicBezTo>
                  <a:cubicBezTo>
                    <a:pt x="18101" y="65864"/>
                    <a:pt x="16572" y="67302"/>
                    <a:pt x="13696" y="69105"/>
                  </a:cubicBezTo>
                  <a:lnTo>
                    <a:pt x="13628" y="69151"/>
                  </a:lnTo>
                  <a:cubicBezTo>
                    <a:pt x="12852" y="69630"/>
                    <a:pt x="11961" y="70132"/>
                    <a:pt x="10980" y="70657"/>
                  </a:cubicBezTo>
                  <a:cubicBezTo>
                    <a:pt x="8104" y="72187"/>
                    <a:pt x="4429" y="73762"/>
                    <a:pt x="1" y="74834"/>
                  </a:cubicBezTo>
                  <a:cubicBezTo>
                    <a:pt x="3068" y="75670"/>
                    <a:pt x="6051" y="75959"/>
                    <a:pt x="8712" y="75959"/>
                  </a:cubicBezTo>
                  <a:cubicBezTo>
                    <a:pt x="14703" y="75959"/>
                    <a:pt x="19060" y="74492"/>
                    <a:pt x="19060" y="74492"/>
                  </a:cubicBezTo>
                  <a:cubicBezTo>
                    <a:pt x="19060" y="74492"/>
                    <a:pt x="26889" y="88438"/>
                    <a:pt x="48094" y="90150"/>
                  </a:cubicBezTo>
                  <a:cubicBezTo>
                    <a:pt x="49503" y="90262"/>
                    <a:pt x="50874" y="90314"/>
                    <a:pt x="52206" y="90314"/>
                  </a:cubicBezTo>
                  <a:cubicBezTo>
                    <a:pt x="62028" y="90314"/>
                    <a:pt x="69717" y="87477"/>
                    <a:pt x="74822" y="84763"/>
                  </a:cubicBezTo>
                  <a:cubicBezTo>
                    <a:pt x="75804" y="84238"/>
                    <a:pt x="76694" y="83713"/>
                    <a:pt x="77470" y="83234"/>
                  </a:cubicBezTo>
                  <a:lnTo>
                    <a:pt x="77538" y="83188"/>
                  </a:lnTo>
                  <a:cubicBezTo>
                    <a:pt x="80414" y="81385"/>
                    <a:pt x="81944" y="79970"/>
                    <a:pt x="81944" y="79970"/>
                  </a:cubicBezTo>
                  <a:cubicBezTo>
                    <a:pt x="81944" y="79970"/>
                    <a:pt x="82104" y="80130"/>
                    <a:pt x="82400" y="80381"/>
                  </a:cubicBezTo>
                  <a:cubicBezTo>
                    <a:pt x="82880" y="80815"/>
                    <a:pt x="83747" y="81522"/>
                    <a:pt x="84957" y="82230"/>
                  </a:cubicBezTo>
                  <a:cubicBezTo>
                    <a:pt x="86960" y="83410"/>
                    <a:pt x="89875" y="84605"/>
                    <a:pt x="93460" y="84605"/>
                  </a:cubicBezTo>
                  <a:cubicBezTo>
                    <a:pt x="94449" y="84605"/>
                    <a:pt x="95489" y="84514"/>
                    <a:pt x="96575" y="84307"/>
                  </a:cubicBezTo>
                  <a:cubicBezTo>
                    <a:pt x="105408" y="82595"/>
                    <a:pt x="110475" y="75428"/>
                    <a:pt x="108695" y="71296"/>
                  </a:cubicBezTo>
                  <a:lnTo>
                    <a:pt x="108695" y="71296"/>
                  </a:lnTo>
                  <a:cubicBezTo>
                    <a:pt x="108695" y="71297"/>
                    <a:pt x="113161" y="72640"/>
                    <a:pt x="117846" y="72640"/>
                  </a:cubicBezTo>
                  <a:cubicBezTo>
                    <a:pt x="122280" y="72640"/>
                    <a:pt x="126910" y="71437"/>
                    <a:pt x="128142" y="66754"/>
                  </a:cubicBezTo>
                  <a:cubicBezTo>
                    <a:pt x="130561" y="57497"/>
                    <a:pt x="122451" y="57327"/>
                    <a:pt x="121854" y="57327"/>
                  </a:cubicBezTo>
                  <a:cubicBezTo>
                    <a:pt x="121831" y="57327"/>
                    <a:pt x="121820" y="57327"/>
                    <a:pt x="121820" y="57327"/>
                  </a:cubicBezTo>
                  <a:cubicBezTo>
                    <a:pt x="121820" y="57327"/>
                    <a:pt x="133940" y="37355"/>
                    <a:pt x="122824" y="28682"/>
                  </a:cubicBezTo>
                  <a:cubicBezTo>
                    <a:pt x="122710" y="28590"/>
                    <a:pt x="122618" y="28499"/>
                    <a:pt x="122504" y="28431"/>
                  </a:cubicBezTo>
                  <a:cubicBezTo>
                    <a:pt x="121911" y="27974"/>
                    <a:pt x="121340" y="27540"/>
                    <a:pt x="120701" y="27152"/>
                  </a:cubicBezTo>
                  <a:cubicBezTo>
                    <a:pt x="115206" y="23835"/>
                    <a:pt x="109247" y="22176"/>
                    <a:pt x="102045" y="22176"/>
                  </a:cubicBezTo>
                  <a:cubicBezTo>
                    <a:pt x="98297" y="22176"/>
                    <a:pt x="94213" y="22625"/>
                    <a:pt x="89682" y="23523"/>
                  </a:cubicBezTo>
                  <a:cubicBezTo>
                    <a:pt x="89887" y="23112"/>
                    <a:pt x="90709" y="18433"/>
                    <a:pt x="84546" y="16219"/>
                  </a:cubicBezTo>
                  <a:cubicBezTo>
                    <a:pt x="83286" y="15769"/>
                    <a:pt x="81935" y="15589"/>
                    <a:pt x="80577" y="15589"/>
                  </a:cubicBezTo>
                  <a:cubicBezTo>
                    <a:pt x="75120" y="15589"/>
                    <a:pt x="69572" y="18502"/>
                    <a:pt x="69572" y="18502"/>
                  </a:cubicBezTo>
                  <a:cubicBezTo>
                    <a:pt x="69572" y="18502"/>
                    <a:pt x="69572" y="1"/>
                    <a:pt x="47589" y="1"/>
                  </a:cubicBezTo>
                  <a:close/>
                </a:path>
              </a:pathLst>
            </a:custGeom>
            <a:solidFill>
              <a:srgbClr val="FF4D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4" name="Google Shape;2494;p47"/>
            <p:cNvSpPr/>
            <p:nvPr/>
          </p:nvSpPr>
          <p:spPr>
            <a:xfrm>
              <a:off x="5919908" y="1588137"/>
              <a:ext cx="2533907" cy="1449131"/>
            </a:xfrm>
            <a:custGeom>
              <a:avLst/>
              <a:gdLst/>
              <a:ahLst/>
              <a:cxnLst/>
              <a:rect l="l" t="t" r="r" b="b"/>
              <a:pathLst>
                <a:path w="112781" h="64499" extrusionOk="0">
                  <a:moveTo>
                    <a:pt x="58351" y="1"/>
                  </a:moveTo>
                  <a:cubicBezTo>
                    <a:pt x="51360" y="1"/>
                    <a:pt x="45877" y="2032"/>
                    <a:pt x="42227" y="3957"/>
                  </a:cubicBezTo>
                  <a:cubicBezTo>
                    <a:pt x="41542" y="4345"/>
                    <a:pt x="40903" y="4710"/>
                    <a:pt x="40356" y="5053"/>
                  </a:cubicBezTo>
                  <a:lnTo>
                    <a:pt x="40287" y="5075"/>
                  </a:lnTo>
                  <a:cubicBezTo>
                    <a:pt x="38233" y="6376"/>
                    <a:pt x="37160" y="7381"/>
                    <a:pt x="37160" y="7381"/>
                  </a:cubicBezTo>
                  <a:cubicBezTo>
                    <a:pt x="37160" y="7381"/>
                    <a:pt x="37046" y="7267"/>
                    <a:pt x="36818" y="7084"/>
                  </a:cubicBezTo>
                  <a:cubicBezTo>
                    <a:pt x="36475" y="6764"/>
                    <a:pt x="35859" y="6285"/>
                    <a:pt x="34992" y="5783"/>
                  </a:cubicBezTo>
                  <a:cubicBezTo>
                    <a:pt x="33568" y="4929"/>
                    <a:pt x="31507" y="4075"/>
                    <a:pt x="28970" y="4075"/>
                  </a:cubicBezTo>
                  <a:cubicBezTo>
                    <a:pt x="28252" y="4075"/>
                    <a:pt x="27496" y="4143"/>
                    <a:pt x="26706" y="4299"/>
                  </a:cubicBezTo>
                  <a:cubicBezTo>
                    <a:pt x="20383" y="5509"/>
                    <a:pt x="16777" y="10622"/>
                    <a:pt x="18032" y="13589"/>
                  </a:cubicBezTo>
                  <a:cubicBezTo>
                    <a:pt x="18032" y="13589"/>
                    <a:pt x="14826" y="12619"/>
                    <a:pt x="11471" y="12619"/>
                  </a:cubicBezTo>
                  <a:cubicBezTo>
                    <a:pt x="8316" y="12619"/>
                    <a:pt x="5029" y="13477"/>
                    <a:pt x="4155" y="16808"/>
                  </a:cubicBezTo>
                  <a:cubicBezTo>
                    <a:pt x="2421" y="23415"/>
                    <a:pt x="8180" y="23541"/>
                    <a:pt x="8624" y="23541"/>
                  </a:cubicBezTo>
                  <a:cubicBezTo>
                    <a:pt x="8642" y="23541"/>
                    <a:pt x="8651" y="23541"/>
                    <a:pt x="8651" y="23541"/>
                  </a:cubicBezTo>
                  <a:lnTo>
                    <a:pt x="8651" y="23541"/>
                  </a:lnTo>
                  <a:cubicBezTo>
                    <a:pt x="8651" y="23541"/>
                    <a:pt x="0" y="37830"/>
                    <a:pt x="7944" y="44015"/>
                  </a:cubicBezTo>
                  <a:cubicBezTo>
                    <a:pt x="8012" y="44084"/>
                    <a:pt x="8103" y="44152"/>
                    <a:pt x="8172" y="44198"/>
                  </a:cubicBezTo>
                  <a:cubicBezTo>
                    <a:pt x="8606" y="44517"/>
                    <a:pt x="9016" y="44837"/>
                    <a:pt x="9473" y="45111"/>
                  </a:cubicBezTo>
                  <a:cubicBezTo>
                    <a:pt x="13384" y="47479"/>
                    <a:pt x="17630" y="48666"/>
                    <a:pt x="22766" y="48666"/>
                  </a:cubicBezTo>
                  <a:cubicBezTo>
                    <a:pt x="25452" y="48666"/>
                    <a:pt x="28383" y="48341"/>
                    <a:pt x="31636" y="47690"/>
                  </a:cubicBezTo>
                  <a:lnTo>
                    <a:pt x="31636" y="47690"/>
                  </a:lnTo>
                  <a:cubicBezTo>
                    <a:pt x="31477" y="47987"/>
                    <a:pt x="30883" y="51342"/>
                    <a:pt x="35288" y="52917"/>
                  </a:cubicBezTo>
                  <a:cubicBezTo>
                    <a:pt x="36192" y="53241"/>
                    <a:pt x="37163" y="53371"/>
                    <a:pt x="38137" y="53371"/>
                  </a:cubicBezTo>
                  <a:cubicBezTo>
                    <a:pt x="42035" y="53371"/>
                    <a:pt x="45993" y="51297"/>
                    <a:pt x="45993" y="51297"/>
                  </a:cubicBezTo>
                  <a:cubicBezTo>
                    <a:pt x="45993" y="51297"/>
                    <a:pt x="45993" y="64499"/>
                    <a:pt x="61683" y="64499"/>
                  </a:cubicBezTo>
                  <a:cubicBezTo>
                    <a:pt x="61920" y="64499"/>
                    <a:pt x="62161" y="64496"/>
                    <a:pt x="62405" y="64490"/>
                  </a:cubicBezTo>
                  <a:cubicBezTo>
                    <a:pt x="78816" y="64102"/>
                    <a:pt x="81167" y="51023"/>
                    <a:pt x="81167" y="51023"/>
                  </a:cubicBezTo>
                  <a:lnTo>
                    <a:pt x="81350" y="51570"/>
                  </a:lnTo>
                  <a:cubicBezTo>
                    <a:pt x="81350" y="51570"/>
                    <a:pt x="84443" y="53786"/>
                    <a:pt x="89360" y="53786"/>
                  </a:cubicBezTo>
                  <a:cubicBezTo>
                    <a:pt x="92490" y="53786"/>
                    <a:pt x="96358" y="52888"/>
                    <a:pt x="100637" y="49950"/>
                  </a:cubicBezTo>
                  <a:cubicBezTo>
                    <a:pt x="109448" y="43901"/>
                    <a:pt x="104152" y="36643"/>
                    <a:pt x="101687" y="34018"/>
                  </a:cubicBezTo>
                  <a:cubicBezTo>
                    <a:pt x="101185" y="33470"/>
                    <a:pt x="100820" y="33128"/>
                    <a:pt x="100683" y="33014"/>
                  </a:cubicBezTo>
                  <a:cubicBezTo>
                    <a:pt x="100660" y="32991"/>
                    <a:pt x="100637" y="32991"/>
                    <a:pt x="100637" y="32991"/>
                  </a:cubicBezTo>
                  <a:cubicBezTo>
                    <a:pt x="100637" y="32991"/>
                    <a:pt x="100660" y="32945"/>
                    <a:pt x="100728" y="32899"/>
                  </a:cubicBezTo>
                  <a:cubicBezTo>
                    <a:pt x="101893" y="32032"/>
                    <a:pt x="112780" y="23381"/>
                    <a:pt x="103878" y="15461"/>
                  </a:cubicBezTo>
                  <a:cubicBezTo>
                    <a:pt x="99188" y="11284"/>
                    <a:pt x="93733" y="10240"/>
                    <a:pt x="89450" y="10240"/>
                  </a:cubicBezTo>
                  <a:cubicBezTo>
                    <a:pt x="85167" y="10240"/>
                    <a:pt x="82057" y="11284"/>
                    <a:pt x="82057" y="11284"/>
                  </a:cubicBezTo>
                  <a:cubicBezTo>
                    <a:pt x="82057" y="11284"/>
                    <a:pt x="76465" y="1332"/>
                    <a:pt x="61332" y="122"/>
                  </a:cubicBezTo>
                  <a:cubicBezTo>
                    <a:pt x="60310" y="39"/>
                    <a:pt x="59316" y="1"/>
                    <a:pt x="58351"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5" name="Google Shape;2495;p47"/>
            <p:cNvSpPr/>
            <p:nvPr/>
          </p:nvSpPr>
          <p:spPr>
            <a:xfrm>
              <a:off x="6309650" y="1765091"/>
              <a:ext cx="1914411" cy="1095133"/>
            </a:xfrm>
            <a:custGeom>
              <a:avLst/>
              <a:gdLst/>
              <a:ahLst/>
              <a:cxnLst/>
              <a:rect l="l" t="t" r="r" b="b"/>
              <a:pathLst>
                <a:path w="85208" h="48743" extrusionOk="0">
                  <a:moveTo>
                    <a:pt x="38595" y="1"/>
                  </a:moveTo>
                  <a:cubicBezTo>
                    <a:pt x="38424" y="1"/>
                    <a:pt x="38250" y="3"/>
                    <a:pt x="38073" y="7"/>
                  </a:cubicBezTo>
                  <a:cubicBezTo>
                    <a:pt x="25656" y="326"/>
                    <a:pt x="23899" y="10187"/>
                    <a:pt x="23899" y="10187"/>
                  </a:cubicBezTo>
                  <a:lnTo>
                    <a:pt x="23762" y="9776"/>
                  </a:lnTo>
                  <a:cubicBezTo>
                    <a:pt x="23762" y="9776"/>
                    <a:pt x="21422" y="8108"/>
                    <a:pt x="17708" y="8108"/>
                  </a:cubicBezTo>
                  <a:cubicBezTo>
                    <a:pt x="15339" y="8108"/>
                    <a:pt x="12412" y="8787"/>
                    <a:pt x="9176" y="11009"/>
                  </a:cubicBezTo>
                  <a:cubicBezTo>
                    <a:pt x="2511" y="15574"/>
                    <a:pt x="6529" y="21052"/>
                    <a:pt x="8378" y="23038"/>
                  </a:cubicBezTo>
                  <a:cubicBezTo>
                    <a:pt x="8766" y="23448"/>
                    <a:pt x="9039" y="23700"/>
                    <a:pt x="9154" y="23791"/>
                  </a:cubicBezTo>
                  <a:cubicBezTo>
                    <a:pt x="9176" y="23814"/>
                    <a:pt x="9176" y="23836"/>
                    <a:pt x="9176" y="23836"/>
                  </a:cubicBezTo>
                  <a:cubicBezTo>
                    <a:pt x="9176" y="23836"/>
                    <a:pt x="9154" y="23836"/>
                    <a:pt x="9108" y="23882"/>
                  </a:cubicBezTo>
                  <a:cubicBezTo>
                    <a:pt x="8241" y="24544"/>
                    <a:pt x="1" y="31072"/>
                    <a:pt x="6734" y="37052"/>
                  </a:cubicBezTo>
                  <a:cubicBezTo>
                    <a:pt x="10266" y="40208"/>
                    <a:pt x="14377" y="40998"/>
                    <a:pt x="17610" y="40998"/>
                  </a:cubicBezTo>
                  <a:cubicBezTo>
                    <a:pt x="20854" y="40998"/>
                    <a:pt x="23214" y="40202"/>
                    <a:pt x="23214" y="40202"/>
                  </a:cubicBezTo>
                  <a:cubicBezTo>
                    <a:pt x="23214" y="40202"/>
                    <a:pt x="27437" y="47735"/>
                    <a:pt x="38872" y="48648"/>
                  </a:cubicBezTo>
                  <a:cubicBezTo>
                    <a:pt x="39654" y="48712"/>
                    <a:pt x="40415" y="48742"/>
                    <a:pt x="41153" y="48742"/>
                  </a:cubicBezTo>
                  <a:cubicBezTo>
                    <a:pt x="46425" y="48742"/>
                    <a:pt x="50555" y="47210"/>
                    <a:pt x="53298" y="45749"/>
                  </a:cubicBezTo>
                  <a:cubicBezTo>
                    <a:pt x="53823" y="45475"/>
                    <a:pt x="54302" y="45178"/>
                    <a:pt x="54736" y="44927"/>
                  </a:cubicBezTo>
                  <a:lnTo>
                    <a:pt x="54759" y="44904"/>
                  </a:lnTo>
                  <a:cubicBezTo>
                    <a:pt x="56311" y="43923"/>
                    <a:pt x="57132" y="43169"/>
                    <a:pt x="57132" y="43169"/>
                  </a:cubicBezTo>
                  <a:cubicBezTo>
                    <a:pt x="57132" y="43169"/>
                    <a:pt x="57224" y="43238"/>
                    <a:pt x="57383" y="43398"/>
                  </a:cubicBezTo>
                  <a:cubicBezTo>
                    <a:pt x="57657" y="43626"/>
                    <a:pt x="58114" y="43991"/>
                    <a:pt x="58776" y="44379"/>
                  </a:cubicBezTo>
                  <a:cubicBezTo>
                    <a:pt x="59846" y="45021"/>
                    <a:pt x="61417" y="45663"/>
                    <a:pt x="63337" y="45663"/>
                  </a:cubicBezTo>
                  <a:cubicBezTo>
                    <a:pt x="63875" y="45663"/>
                    <a:pt x="64440" y="45613"/>
                    <a:pt x="65030" y="45498"/>
                  </a:cubicBezTo>
                  <a:cubicBezTo>
                    <a:pt x="69800" y="44585"/>
                    <a:pt x="72539" y="40727"/>
                    <a:pt x="71581" y="38490"/>
                  </a:cubicBezTo>
                  <a:lnTo>
                    <a:pt x="71581" y="38490"/>
                  </a:lnTo>
                  <a:cubicBezTo>
                    <a:pt x="71581" y="38490"/>
                    <a:pt x="73992" y="39214"/>
                    <a:pt x="76522" y="39214"/>
                  </a:cubicBezTo>
                  <a:cubicBezTo>
                    <a:pt x="78915" y="39214"/>
                    <a:pt x="81415" y="38567"/>
                    <a:pt x="82080" y="36048"/>
                  </a:cubicBezTo>
                  <a:cubicBezTo>
                    <a:pt x="83371" y="31063"/>
                    <a:pt x="79047" y="30958"/>
                    <a:pt x="78681" y="30958"/>
                  </a:cubicBezTo>
                  <a:cubicBezTo>
                    <a:pt x="78665" y="30958"/>
                    <a:pt x="78657" y="30958"/>
                    <a:pt x="78657" y="30958"/>
                  </a:cubicBezTo>
                  <a:cubicBezTo>
                    <a:pt x="78657" y="30958"/>
                    <a:pt x="85208" y="20162"/>
                    <a:pt x="79204" y="15482"/>
                  </a:cubicBezTo>
                  <a:cubicBezTo>
                    <a:pt x="79159" y="15437"/>
                    <a:pt x="79090" y="15391"/>
                    <a:pt x="79022" y="15345"/>
                  </a:cubicBezTo>
                  <a:cubicBezTo>
                    <a:pt x="78725" y="15117"/>
                    <a:pt x="78406" y="14866"/>
                    <a:pt x="78063" y="14661"/>
                  </a:cubicBezTo>
                  <a:cubicBezTo>
                    <a:pt x="75086" y="12872"/>
                    <a:pt x="71872" y="11974"/>
                    <a:pt x="67976" y="11974"/>
                  </a:cubicBezTo>
                  <a:cubicBezTo>
                    <a:pt x="65957" y="11974"/>
                    <a:pt x="63756" y="12215"/>
                    <a:pt x="61309" y="12698"/>
                  </a:cubicBezTo>
                  <a:cubicBezTo>
                    <a:pt x="61424" y="12492"/>
                    <a:pt x="61880" y="9959"/>
                    <a:pt x="58548" y="8772"/>
                  </a:cubicBezTo>
                  <a:cubicBezTo>
                    <a:pt x="57862" y="8523"/>
                    <a:pt x="57125" y="8424"/>
                    <a:pt x="56385" y="8424"/>
                  </a:cubicBezTo>
                  <a:cubicBezTo>
                    <a:pt x="53451" y="8424"/>
                    <a:pt x="50467" y="9982"/>
                    <a:pt x="50467" y="9982"/>
                  </a:cubicBezTo>
                  <a:cubicBezTo>
                    <a:pt x="50467" y="9982"/>
                    <a:pt x="50467" y="1"/>
                    <a:pt x="38595" y="1"/>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6" name="Google Shape;2496;p47"/>
            <p:cNvSpPr/>
            <p:nvPr/>
          </p:nvSpPr>
          <p:spPr>
            <a:xfrm>
              <a:off x="8213268" y="2376002"/>
              <a:ext cx="58483" cy="75423"/>
            </a:xfrm>
            <a:custGeom>
              <a:avLst/>
              <a:gdLst/>
              <a:ahLst/>
              <a:cxnLst/>
              <a:rect l="l" t="t" r="r" b="b"/>
              <a:pathLst>
                <a:path w="2603" h="3357" extrusionOk="0">
                  <a:moveTo>
                    <a:pt x="525" y="1"/>
                  </a:moveTo>
                  <a:cubicBezTo>
                    <a:pt x="343" y="161"/>
                    <a:pt x="183" y="275"/>
                    <a:pt x="91" y="343"/>
                  </a:cubicBezTo>
                  <a:cubicBezTo>
                    <a:pt x="23" y="389"/>
                    <a:pt x="0" y="412"/>
                    <a:pt x="0" y="412"/>
                  </a:cubicBezTo>
                  <a:cubicBezTo>
                    <a:pt x="0" y="412"/>
                    <a:pt x="23" y="434"/>
                    <a:pt x="46" y="457"/>
                  </a:cubicBezTo>
                  <a:cubicBezTo>
                    <a:pt x="183" y="571"/>
                    <a:pt x="548" y="914"/>
                    <a:pt x="1050" y="1439"/>
                  </a:cubicBezTo>
                  <a:cubicBezTo>
                    <a:pt x="1507" y="1941"/>
                    <a:pt x="2054" y="2580"/>
                    <a:pt x="2602" y="3356"/>
                  </a:cubicBezTo>
                  <a:cubicBezTo>
                    <a:pt x="2032" y="2055"/>
                    <a:pt x="1256" y="891"/>
                    <a:pt x="525" y="1"/>
                  </a:cubicBezTo>
                  <a:close/>
                </a:path>
              </a:pathLst>
            </a:custGeom>
            <a:solidFill>
              <a:srgbClr val="F0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7" name="Google Shape;2497;p47"/>
            <p:cNvSpPr/>
            <p:nvPr/>
          </p:nvSpPr>
          <p:spPr>
            <a:xfrm>
              <a:off x="6638887" y="2716001"/>
              <a:ext cx="23613" cy="31836"/>
            </a:xfrm>
            <a:custGeom>
              <a:avLst/>
              <a:gdLst/>
              <a:ahLst/>
              <a:cxnLst/>
              <a:rect l="l" t="t" r="r" b="b"/>
              <a:pathLst>
                <a:path w="1051" h="1417" extrusionOk="0">
                  <a:moveTo>
                    <a:pt x="1050" y="1"/>
                  </a:moveTo>
                  <a:lnTo>
                    <a:pt x="1050" y="1"/>
                  </a:lnTo>
                  <a:cubicBezTo>
                    <a:pt x="708" y="69"/>
                    <a:pt x="366" y="138"/>
                    <a:pt x="0" y="206"/>
                  </a:cubicBezTo>
                  <a:cubicBezTo>
                    <a:pt x="229" y="617"/>
                    <a:pt x="548" y="1028"/>
                    <a:pt x="1005" y="1416"/>
                  </a:cubicBezTo>
                  <a:cubicBezTo>
                    <a:pt x="891" y="686"/>
                    <a:pt x="1005" y="115"/>
                    <a:pt x="1050" y="1"/>
                  </a:cubicBezTo>
                  <a:close/>
                </a:path>
              </a:pathLst>
            </a:custGeom>
            <a:solidFill>
              <a:srgbClr val="F0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8" name="Google Shape;2498;p47"/>
            <p:cNvSpPr/>
            <p:nvPr/>
          </p:nvSpPr>
          <p:spPr>
            <a:xfrm>
              <a:off x="6963496" y="2797041"/>
              <a:ext cx="48754" cy="114899"/>
            </a:xfrm>
            <a:custGeom>
              <a:avLst/>
              <a:gdLst/>
              <a:ahLst/>
              <a:cxnLst/>
              <a:rect l="l" t="t" r="r" b="b"/>
              <a:pathLst>
                <a:path w="2170" h="5114" extrusionOk="0">
                  <a:moveTo>
                    <a:pt x="982" y="0"/>
                  </a:moveTo>
                  <a:cubicBezTo>
                    <a:pt x="982" y="0"/>
                    <a:pt x="617" y="183"/>
                    <a:pt x="1" y="457"/>
                  </a:cubicBezTo>
                  <a:cubicBezTo>
                    <a:pt x="366" y="1826"/>
                    <a:pt x="1005" y="3515"/>
                    <a:pt x="2169" y="5113"/>
                  </a:cubicBezTo>
                  <a:cubicBezTo>
                    <a:pt x="982" y="2374"/>
                    <a:pt x="982" y="0"/>
                    <a:pt x="982" y="0"/>
                  </a:cubicBezTo>
                  <a:close/>
                </a:path>
              </a:pathLst>
            </a:custGeom>
            <a:solidFill>
              <a:srgbClr val="F0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9" name="Google Shape;2499;p47"/>
            <p:cNvSpPr/>
            <p:nvPr/>
          </p:nvSpPr>
          <p:spPr>
            <a:xfrm>
              <a:off x="5973762" y="2161146"/>
              <a:ext cx="172842" cy="388216"/>
            </a:xfrm>
            <a:custGeom>
              <a:avLst/>
              <a:gdLst/>
              <a:ahLst/>
              <a:cxnLst/>
              <a:rect l="l" t="t" r="r" b="b"/>
              <a:pathLst>
                <a:path w="7693" h="17279" extrusionOk="0">
                  <a:moveTo>
                    <a:pt x="5227" y="0"/>
                  </a:moveTo>
                  <a:cubicBezTo>
                    <a:pt x="3355" y="3789"/>
                    <a:pt x="0" y="12212"/>
                    <a:pt x="4246" y="17279"/>
                  </a:cubicBezTo>
                  <a:cubicBezTo>
                    <a:pt x="1735" y="10386"/>
                    <a:pt x="7692" y="548"/>
                    <a:pt x="7692" y="548"/>
                  </a:cubicBezTo>
                  <a:lnTo>
                    <a:pt x="7692" y="548"/>
                  </a:lnTo>
                  <a:cubicBezTo>
                    <a:pt x="7692" y="548"/>
                    <a:pt x="7685" y="548"/>
                    <a:pt x="7672" y="548"/>
                  </a:cubicBezTo>
                  <a:cubicBezTo>
                    <a:pt x="7506" y="548"/>
                    <a:pt x="6347" y="528"/>
                    <a:pt x="5227" y="0"/>
                  </a:cubicBezTo>
                  <a:close/>
                </a:path>
              </a:pathLst>
            </a:custGeom>
            <a:solidFill>
              <a:srgbClr val="F0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0" name="Google Shape;2500;p47"/>
            <p:cNvSpPr/>
            <p:nvPr/>
          </p:nvSpPr>
          <p:spPr>
            <a:xfrm>
              <a:off x="6687597" y="1956491"/>
              <a:ext cx="2334418" cy="1185700"/>
            </a:xfrm>
            <a:custGeom>
              <a:avLst/>
              <a:gdLst/>
              <a:ahLst/>
              <a:cxnLst/>
              <a:rect l="l" t="t" r="r" b="b"/>
              <a:pathLst>
                <a:path w="103902" h="52774" extrusionOk="0">
                  <a:moveTo>
                    <a:pt x="58389" y="0"/>
                  </a:moveTo>
                  <a:cubicBezTo>
                    <a:pt x="51370" y="0"/>
                    <a:pt x="45868" y="2022"/>
                    <a:pt x="42228" y="3973"/>
                  </a:cubicBezTo>
                  <a:cubicBezTo>
                    <a:pt x="41520" y="4339"/>
                    <a:pt x="40904" y="4704"/>
                    <a:pt x="40333" y="5046"/>
                  </a:cubicBezTo>
                  <a:lnTo>
                    <a:pt x="40288" y="5092"/>
                  </a:lnTo>
                  <a:cubicBezTo>
                    <a:pt x="38233" y="6370"/>
                    <a:pt x="37138" y="7397"/>
                    <a:pt x="37138" y="7397"/>
                  </a:cubicBezTo>
                  <a:cubicBezTo>
                    <a:pt x="37138" y="7397"/>
                    <a:pt x="37024" y="7283"/>
                    <a:pt x="36818" y="7078"/>
                  </a:cubicBezTo>
                  <a:cubicBezTo>
                    <a:pt x="36476" y="6781"/>
                    <a:pt x="35859" y="6279"/>
                    <a:pt x="34992" y="5777"/>
                  </a:cubicBezTo>
                  <a:cubicBezTo>
                    <a:pt x="33560" y="4935"/>
                    <a:pt x="31469" y="4080"/>
                    <a:pt x="28905" y="4080"/>
                  </a:cubicBezTo>
                  <a:cubicBezTo>
                    <a:pt x="28199" y="4080"/>
                    <a:pt x="27457" y="4145"/>
                    <a:pt x="26684" y="4293"/>
                  </a:cubicBezTo>
                  <a:cubicBezTo>
                    <a:pt x="20384" y="5503"/>
                    <a:pt x="16755" y="10615"/>
                    <a:pt x="18033" y="13583"/>
                  </a:cubicBezTo>
                  <a:cubicBezTo>
                    <a:pt x="18033" y="13583"/>
                    <a:pt x="14840" y="12625"/>
                    <a:pt x="11491" y="12625"/>
                  </a:cubicBezTo>
                  <a:cubicBezTo>
                    <a:pt x="8320" y="12625"/>
                    <a:pt x="5009" y="13483"/>
                    <a:pt x="4132" y="16824"/>
                  </a:cubicBezTo>
                  <a:cubicBezTo>
                    <a:pt x="2420" y="23431"/>
                    <a:pt x="8181" y="23558"/>
                    <a:pt x="8625" y="23558"/>
                  </a:cubicBezTo>
                  <a:cubicBezTo>
                    <a:pt x="8642" y="23558"/>
                    <a:pt x="8652" y="23557"/>
                    <a:pt x="8652" y="23557"/>
                  </a:cubicBezTo>
                  <a:lnTo>
                    <a:pt x="8652" y="23557"/>
                  </a:lnTo>
                  <a:cubicBezTo>
                    <a:pt x="8652" y="23557"/>
                    <a:pt x="1" y="37823"/>
                    <a:pt x="7921" y="44032"/>
                  </a:cubicBezTo>
                  <a:cubicBezTo>
                    <a:pt x="8013" y="44077"/>
                    <a:pt x="8081" y="44146"/>
                    <a:pt x="8172" y="44214"/>
                  </a:cubicBezTo>
                  <a:cubicBezTo>
                    <a:pt x="8583" y="44534"/>
                    <a:pt x="8994" y="44853"/>
                    <a:pt x="9451" y="45127"/>
                  </a:cubicBezTo>
                  <a:cubicBezTo>
                    <a:pt x="13385" y="47485"/>
                    <a:pt x="17635" y="48667"/>
                    <a:pt x="22779" y="48667"/>
                  </a:cubicBezTo>
                  <a:cubicBezTo>
                    <a:pt x="25455" y="48667"/>
                    <a:pt x="28373" y="48347"/>
                    <a:pt x="31614" y="47707"/>
                  </a:cubicBezTo>
                  <a:lnTo>
                    <a:pt x="31614" y="47707"/>
                  </a:lnTo>
                  <a:cubicBezTo>
                    <a:pt x="31477" y="47980"/>
                    <a:pt x="30906" y="51153"/>
                    <a:pt x="34901" y="52774"/>
                  </a:cubicBezTo>
                  <a:cubicBezTo>
                    <a:pt x="40356" y="51724"/>
                    <a:pt x="44830" y="49898"/>
                    <a:pt x="48162" y="48117"/>
                  </a:cubicBezTo>
                  <a:cubicBezTo>
                    <a:pt x="49144" y="47592"/>
                    <a:pt x="50034" y="47067"/>
                    <a:pt x="50810" y="46588"/>
                  </a:cubicBezTo>
                  <a:lnTo>
                    <a:pt x="50878" y="46542"/>
                  </a:lnTo>
                  <a:cubicBezTo>
                    <a:pt x="53754" y="44739"/>
                    <a:pt x="55284" y="43324"/>
                    <a:pt x="55284" y="43324"/>
                  </a:cubicBezTo>
                  <a:cubicBezTo>
                    <a:pt x="55284" y="43324"/>
                    <a:pt x="55444" y="43484"/>
                    <a:pt x="55740" y="43735"/>
                  </a:cubicBezTo>
                  <a:cubicBezTo>
                    <a:pt x="56220" y="44169"/>
                    <a:pt x="57087" y="44876"/>
                    <a:pt x="58297" y="45584"/>
                  </a:cubicBezTo>
                  <a:cubicBezTo>
                    <a:pt x="60300" y="46764"/>
                    <a:pt x="63215" y="47959"/>
                    <a:pt x="66800" y="47959"/>
                  </a:cubicBezTo>
                  <a:cubicBezTo>
                    <a:pt x="67789" y="47959"/>
                    <a:pt x="68829" y="47868"/>
                    <a:pt x="69915" y="47661"/>
                  </a:cubicBezTo>
                  <a:cubicBezTo>
                    <a:pt x="78748" y="45949"/>
                    <a:pt x="83815" y="38782"/>
                    <a:pt x="82035" y="34650"/>
                  </a:cubicBezTo>
                  <a:lnTo>
                    <a:pt x="82035" y="34650"/>
                  </a:lnTo>
                  <a:cubicBezTo>
                    <a:pt x="82035" y="34651"/>
                    <a:pt x="86501" y="35994"/>
                    <a:pt x="91186" y="35994"/>
                  </a:cubicBezTo>
                  <a:cubicBezTo>
                    <a:pt x="95620" y="35994"/>
                    <a:pt x="100250" y="34791"/>
                    <a:pt x="101482" y="30108"/>
                  </a:cubicBezTo>
                  <a:cubicBezTo>
                    <a:pt x="103901" y="20851"/>
                    <a:pt x="95791" y="20681"/>
                    <a:pt x="95194" y="20681"/>
                  </a:cubicBezTo>
                  <a:cubicBezTo>
                    <a:pt x="95171" y="20681"/>
                    <a:pt x="95160" y="20681"/>
                    <a:pt x="95160" y="20681"/>
                  </a:cubicBezTo>
                  <a:cubicBezTo>
                    <a:pt x="95160" y="20681"/>
                    <a:pt x="97351" y="17075"/>
                    <a:pt x="99017" y="12282"/>
                  </a:cubicBezTo>
                  <a:cubicBezTo>
                    <a:pt x="95686" y="10726"/>
                    <a:pt x="92300" y="10260"/>
                    <a:pt x="89438" y="10260"/>
                  </a:cubicBezTo>
                  <a:cubicBezTo>
                    <a:pt x="85162" y="10260"/>
                    <a:pt x="82058" y="11300"/>
                    <a:pt x="82058" y="11300"/>
                  </a:cubicBezTo>
                  <a:cubicBezTo>
                    <a:pt x="82058" y="11300"/>
                    <a:pt x="76466" y="1326"/>
                    <a:pt x="61310" y="116"/>
                  </a:cubicBezTo>
                  <a:cubicBezTo>
                    <a:pt x="60309" y="37"/>
                    <a:pt x="59335" y="0"/>
                    <a:pt x="58389" y="0"/>
                  </a:cubicBezTo>
                  <a:close/>
                </a:path>
              </a:pathLst>
            </a:custGeom>
            <a:solidFill>
              <a:srgbClr val="EF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1" name="Google Shape;2501;p47"/>
            <p:cNvSpPr/>
            <p:nvPr/>
          </p:nvSpPr>
          <p:spPr>
            <a:xfrm>
              <a:off x="7457353" y="2049191"/>
              <a:ext cx="1564659" cy="984953"/>
            </a:xfrm>
            <a:custGeom>
              <a:avLst/>
              <a:gdLst/>
              <a:ahLst/>
              <a:cxnLst/>
              <a:rect l="l" t="t" r="r" b="b"/>
              <a:pathLst>
                <a:path w="69641" h="43839" extrusionOk="0">
                  <a:moveTo>
                    <a:pt x="36061" y="0"/>
                  </a:moveTo>
                  <a:cubicBezTo>
                    <a:pt x="35890" y="0"/>
                    <a:pt x="35716" y="3"/>
                    <a:pt x="35540" y="7"/>
                  </a:cubicBezTo>
                  <a:cubicBezTo>
                    <a:pt x="23967" y="281"/>
                    <a:pt x="22301" y="9502"/>
                    <a:pt x="22301" y="9502"/>
                  </a:cubicBezTo>
                  <a:lnTo>
                    <a:pt x="22187" y="9114"/>
                  </a:lnTo>
                  <a:cubicBezTo>
                    <a:pt x="22187" y="9114"/>
                    <a:pt x="19997" y="7555"/>
                    <a:pt x="16523" y="7555"/>
                  </a:cubicBezTo>
                  <a:cubicBezTo>
                    <a:pt x="14311" y="7555"/>
                    <a:pt x="11579" y="8187"/>
                    <a:pt x="8560" y="10256"/>
                  </a:cubicBezTo>
                  <a:cubicBezTo>
                    <a:pt x="2352" y="14524"/>
                    <a:pt x="6095" y="19660"/>
                    <a:pt x="7830" y="21509"/>
                  </a:cubicBezTo>
                  <a:cubicBezTo>
                    <a:pt x="8172" y="21897"/>
                    <a:pt x="8446" y="22125"/>
                    <a:pt x="8537" y="22216"/>
                  </a:cubicBezTo>
                  <a:cubicBezTo>
                    <a:pt x="8560" y="22239"/>
                    <a:pt x="8560" y="22239"/>
                    <a:pt x="8560" y="22239"/>
                  </a:cubicBezTo>
                  <a:cubicBezTo>
                    <a:pt x="8560" y="22239"/>
                    <a:pt x="8537" y="22262"/>
                    <a:pt x="8492" y="22285"/>
                  </a:cubicBezTo>
                  <a:cubicBezTo>
                    <a:pt x="7670" y="22924"/>
                    <a:pt x="1" y="29018"/>
                    <a:pt x="6278" y="34587"/>
                  </a:cubicBezTo>
                  <a:cubicBezTo>
                    <a:pt x="9594" y="37549"/>
                    <a:pt x="13454" y="38288"/>
                    <a:pt x="16481" y="38288"/>
                  </a:cubicBezTo>
                  <a:cubicBezTo>
                    <a:pt x="19496" y="38288"/>
                    <a:pt x="21685" y="37555"/>
                    <a:pt x="21685" y="37555"/>
                  </a:cubicBezTo>
                  <a:cubicBezTo>
                    <a:pt x="21685" y="37555"/>
                    <a:pt x="23534" y="40864"/>
                    <a:pt x="28190" y="43238"/>
                  </a:cubicBezTo>
                  <a:cubicBezTo>
                    <a:pt x="29481" y="43603"/>
                    <a:pt x="30936" y="43838"/>
                    <a:pt x="32522" y="43838"/>
                  </a:cubicBezTo>
                  <a:cubicBezTo>
                    <a:pt x="33517" y="43838"/>
                    <a:pt x="34563" y="43746"/>
                    <a:pt x="35654" y="43535"/>
                  </a:cubicBezTo>
                  <a:cubicBezTo>
                    <a:pt x="44487" y="41823"/>
                    <a:pt x="49554" y="34656"/>
                    <a:pt x="47774" y="30524"/>
                  </a:cubicBezTo>
                  <a:lnTo>
                    <a:pt x="47774" y="30524"/>
                  </a:lnTo>
                  <a:cubicBezTo>
                    <a:pt x="47774" y="30525"/>
                    <a:pt x="52240" y="31868"/>
                    <a:pt x="56925" y="31868"/>
                  </a:cubicBezTo>
                  <a:cubicBezTo>
                    <a:pt x="61359" y="31868"/>
                    <a:pt x="65989" y="30665"/>
                    <a:pt x="67221" y="25982"/>
                  </a:cubicBezTo>
                  <a:cubicBezTo>
                    <a:pt x="69640" y="16725"/>
                    <a:pt x="61530" y="16555"/>
                    <a:pt x="60933" y="16555"/>
                  </a:cubicBezTo>
                  <a:cubicBezTo>
                    <a:pt x="60910" y="16555"/>
                    <a:pt x="60899" y="16555"/>
                    <a:pt x="60899" y="16555"/>
                  </a:cubicBezTo>
                  <a:cubicBezTo>
                    <a:pt x="60899" y="16555"/>
                    <a:pt x="62222" y="14387"/>
                    <a:pt x="63592" y="11169"/>
                  </a:cubicBezTo>
                  <a:cubicBezTo>
                    <a:pt x="61675" y="11169"/>
                    <a:pt x="59598" y="11397"/>
                    <a:pt x="57269" y="11853"/>
                  </a:cubicBezTo>
                  <a:cubicBezTo>
                    <a:pt x="57361" y="11648"/>
                    <a:pt x="57794" y="9297"/>
                    <a:pt x="54667" y="8179"/>
                  </a:cubicBezTo>
                  <a:cubicBezTo>
                    <a:pt x="54033" y="7950"/>
                    <a:pt x="53351" y="7859"/>
                    <a:pt x="52666" y="7859"/>
                  </a:cubicBezTo>
                  <a:cubicBezTo>
                    <a:pt x="49925" y="7859"/>
                    <a:pt x="47135" y="9320"/>
                    <a:pt x="47135" y="9320"/>
                  </a:cubicBezTo>
                  <a:cubicBezTo>
                    <a:pt x="47135" y="9320"/>
                    <a:pt x="47135" y="0"/>
                    <a:pt x="36061" y="0"/>
                  </a:cubicBezTo>
                  <a:close/>
                </a:path>
              </a:pathLst>
            </a:custGeom>
            <a:solidFill>
              <a:srgbClr val="E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2" name="Google Shape;2502;p47"/>
            <p:cNvSpPr/>
            <p:nvPr/>
          </p:nvSpPr>
          <p:spPr>
            <a:xfrm>
              <a:off x="5660409" y="2020950"/>
              <a:ext cx="1924162" cy="1139709"/>
            </a:xfrm>
            <a:custGeom>
              <a:avLst/>
              <a:gdLst/>
              <a:ahLst/>
              <a:cxnLst/>
              <a:rect l="l" t="t" r="r" b="b"/>
              <a:pathLst>
                <a:path w="85642" h="50727" extrusionOk="0">
                  <a:moveTo>
                    <a:pt x="28285" y="1"/>
                  </a:moveTo>
                  <a:cubicBezTo>
                    <a:pt x="28074" y="1"/>
                    <a:pt x="27860" y="4"/>
                    <a:pt x="27642" y="9"/>
                  </a:cubicBezTo>
                  <a:cubicBezTo>
                    <a:pt x="12395" y="397"/>
                    <a:pt x="10204" y="12540"/>
                    <a:pt x="10204" y="12540"/>
                  </a:cubicBezTo>
                  <a:lnTo>
                    <a:pt x="10044" y="12038"/>
                  </a:lnTo>
                  <a:cubicBezTo>
                    <a:pt x="10044" y="12038"/>
                    <a:pt x="8674" y="11056"/>
                    <a:pt x="6301" y="10440"/>
                  </a:cubicBezTo>
                  <a:lnTo>
                    <a:pt x="6301" y="10440"/>
                  </a:lnTo>
                  <a:cubicBezTo>
                    <a:pt x="2671" y="15256"/>
                    <a:pt x="1" y="22377"/>
                    <a:pt x="7579" y="29134"/>
                  </a:cubicBezTo>
                  <a:cubicBezTo>
                    <a:pt x="14141" y="34977"/>
                    <a:pt x="21776" y="36438"/>
                    <a:pt x="27771" y="36438"/>
                  </a:cubicBezTo>
                  <a:cubicBezTo>
                    <a:pt x="33765" y="36438"/>
                    <a:pt x="38119" y="34977"/>
                    <a:pt x="38119" y="34977"/>
                  </a:cubicBezTo>
                  <a:cubicBezTo>
                    <a:pt x="38119" y="34977"/>
                    <a:pt x="45948" y="48923"/>
                    <a:pt x="67153" y="50635"/>
                  </a:cubicBezTo>
                  <a:cubicBezTo>
                    <a:pt x="67632" y="50658"/>
                    <a:pt x="68089" y="50704"/>
                    <a:pt x="68545" y="50726"/>
                  </a:cubicBezTo>
                  <a:cubicBezTo>
                    <a:pt x="69161" y="49517"/>
                    <a:pt x="69298" y="48307"/>
                    <a:pt x="68888" y="47348"/>
                  </a:cubicBezTo>
                  <a:lnTo>
                    <a:pt x="68888" y="47348"/>
                  </a:lnTo>
                  <a:cubicBezTo>
                    <a:pt x="68888" y="47348"/>
                    <a:pt x="71853" y="48240"/>
                    <a:pt x="74963" y="48240"/>
                  </a:cubicBezTo>
                  <a:cubicBezTo>
                    <a:pt x="77904" y="48240"/>
                    <a:pt x="80974" y="47442"/>
                    <a:pt x="81784" y="44335"/>
                  </a:cubicBezTo>
                  <a:cubicBezTo>
                    <a:pt x="83415" y="38187"/>
                    <a:pt x="78004" y="38081"/>
                    <a:pt x="77627" y="38081"/>
                  </a:cubicBezTo>
                  <a:cubicBezTo>
                    <a:pt x="77614" y="38081"/>
                    <a:pt x="77607" y="38081"/>
                    <a:pt x="77607" y="38081"/>
                  </a:cubicBezTo>
                  <a:cubicBezTo>
                    <a:pt x="77607" y="38081"/>
                    <a:pt x="85641" y="24820"/>
                    <a:pt x="78269" y="19045"/>
                  </a:cubicBezTo>
                  <a:cubicBezTo>
                    <a:pt x="78200" y="18999"/>
                    <a:pt x="78132" y="18931"/>
                    <a:pt x="78063" y="18885"/>
                  </a:cubicBezTo>
                  <a:cubicBezTo>
                    <a:pt x="77675" y="18588"/>
                    <a:pt x="77287" y="18292"/>
                    <a:pt x="76854" y="18041"/>
                  </a:cubicBezTo>
                  <a:cubicBezTo>
                    <a:pt x="73214" y="15839"/>
                    <a:pt x="69269" y="14738"/>
                    <a:pt x="64497" y="14738"/>
                  </a:cubicBezTo>
                  <a:cubicBezTo>
                    <a:pt x="61998" y="14738"/>
                    <a:pt x="59271" y="15040"/>
                    <a:pt x="56242" y="15644"/>
                  </a:cubicBezTo>
                  <a:cubicBezTo>
                    <a:pt x="56402" y="15370"/>
                    <a:pt x="56950" y="12243"/>
                    <a:pt x="52841" y="10782"/>
                  </a:cubicBezTo>
                  <a:cubicBezTo>
                    <a:pt x="52006" y="10481"/>
                    <a:pt x="51108" y="10360"/>
                    <a:pt x="50205" y="10360"/>
                  </a:cubicBezTo>
                  <a:cubicBezTo>
                    <a:pt x="46594" y="10360"/>
                    <a:pt x="42912" y="12289"/>
                    <a:pt x="42912" y="12289"/>
                  </a:cubicBezTo>
                  <a:cubicBezTo>
                    <a:pt x="42912" y="12289"/>
                    <a:pt x="42912" y="1"/>
                    <a:pt x="28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3" name="Google Shape;2503;p47"/>
            <p:cNvSpPr/>
            <p:nvPr/>
          </p:nvSpPr>
          <p:spPr>
            <a:xfrm>
              <a:off x="5728104" y="2385146"/>
              <a:ext cx="1429787" cy="715500"/>
            </a:xfrm>
            <a:custGeom>
              <a:avLst/>
              <a:gdLst/>
              <a:ahLst/>
              <a:cxnLst/>
              <a:rect l="l" t="t" r="r" b="b"/>
              <a:pathLst>
                <a:path w="63638" h="31846" extrusionOk="0">
                  <a:moveTo>
                    <a:pt x="26906" y="1"/>
                  </a:moveTo>
                  <a:cubicBezTo>
                    <a:pt x="22180" y="1"/>
                    <a:pt x="18474" y="1236"/>
                    <a:pt x="16024" y="2401"/>
                  </a:cubicBezTo>
                  <a:cubicBezTo>
                    <a:pt x="15545" y="2630"/>
                    <a:pt x="15111" y="2858"/>
                    <a:pt x="14746" y="3063"/>
                  </a:cubicBezTo>
                  <a:lnTo>
                    <a:pt x="14700" y="3086"/>
                  </a:lnTo>
                  <a:cubicBezTo>
                    <a:pt x="13331" y="3862"/>
                    <a:pt x="12577" y="4478"/>
                    <a:pt x="12577" y="4478"/>
                  </a:cubicBezTo>
                  <a:cubicBezTo>
                    <a:pt x="12577" y="4478"/>
                    <a:pt x="12509" y="4410"/>
                    <a:pt x="12372" y="4296"/>
                  </a:cubicBezTo>
                  <a:cubicBezTo>
                    <a:pt x="12121" y="4113"/>
                    <a:pt x="11710" y="3816"/>
                    <a:pt x="11139" y="3497"/>
                  </a:cubicBezTo>
                  <a:cubicBezTo>
                    <a:pt x="10172" y="2995"/>
                    <a:pt x="8755" y="2480"/>
                    <a:pt x="7020" y="2480"/>
                  </a:cubicBezTo>
                  <a:cubicBezTo>
                    <a:pt x="6544" y="2480"/>
                    <a:pt x="6045" y="2518"/>
                    <a:pt x="5524" y="2607"/>
                  </a:cubicBezTo>
                  <a:cubicBezTo>
                    <a:pt x="2831" y="3063"/>
                    <a:pt x="868" y="4478"/>
                    <a:pt x="1" y="5916"/>
                  </a:cubicBezTo>
                  <a:cubicBezTo>
                    <a:pt x="549" y="8222"/>
                    <a:pt x="1941" y="10596"/>
                    <a:pt x="4566" y="12924"/>
                  </a:cubicBezTo>
                  <a:cubicBezTo>
                    <a:pt x="11128" y="18767"/>
                    <a:pt x="18763" y="20228"/>
                    <a:pt x="24758" y="20228"/>
                  </a:cubicBezTo>
                  <a:cubicBezTo>
                    <a:pt x="30752" y="20228"/>
                    <a:pt x="35106" y="18767"/>
                    <a:pt x="35106" y="18767"/>
                  </a:cubicBezTo>
                  <a:cubicBezTo>
                    <a:pt x="35106" y="18767"/>
                    <a:pt x="39922" y="27326"/>
                    <a:pt x="52179" y="31846"/>
                  </a:cubicBezTo>
                  <a:cubicBezTo>
                    <a:pt x="53207" y="31504"/>
                    <a:pt x="54302" y="30979"/>
                    <a:pt x="55443" y="30294"/>
                  </a:cubicBezTo>
                  <a:cubicBezTo>
                    <a:pt x="61401" y="26619"/>
                    <a:pt x="57817" y="22214"/>
                    <a:pt x="56151" y="20616"/>
                  </a:cubicBezTo>
                  <a:cubicBezTo>
                    <a:pt x="55831" y="20296"/>
                    <a:pt x="55558" y="20091"/>
                    <a:pt x="55489" y="20022"/>
                  </a:cubicBezTo>
                  <a:cubicBezTo>
                    <a:pt x="55466" y="20000"/>
                    <a:pt x="55443" y="20000"/>
                    <a:pt x="55443" y="20000"/>
                  </a:cubicBezTo>
                  <a:cubicBezTo>
                    <a:pt x="55443" y="20000"/>
                    <a:pt x="55466" y="19977"/>
                    <a:pt x="55512" y="19954"/>
                  </a:cubicBezTo>
                  <a:cubicBezTo>
                    <a:pt x="56288" y="19429"/>
                    <a:pt x="63638" y="14179"/>
                    <a:pt x="57635" y="9386"/>
                  </a:cubicBezTo>
                  <a:cubicBezTo>
                    <a:pt x="54473" y="6852"/>
                    <a:pt x="50793" y="6219"/>
                    <a:pt x="47903" y="6219"/>
                  </a:cubicBezTo>
                  <a:cubicBezTo>
                    <a:pt x="45012" y="6219"/>
                    <a:pt x="42912" y="6852"/>
                    <a:pt x="42912" y="6852"/>
                  </a:cubicBezTo>
                  <a:cubicBezTo>
                    <a:pt x="42912" y="6852"/>
                    <a:pt x="39123" y="804"/>
                    <a:pt x="28898" y="73"/>
                  </a:cubicBezTo>
                  <a:cubicBezTo>
                    <a:pt x="28215" y="24"/>
                    <a:pt x="27551" y="1"/>
                    <a:pt x="26906" y="1"/>
                  </a:cubicBezTo>
                  <a:close/>
                </a:path>
              </a:pathLst>
            </a:custGeom>
            <a:solidFill>
              <a:srgbClr val="EF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4" name="Google Shape;2504;p47"/>
            <p:cNvSpPr/>
            <p:nvPr/>
          </p:nvSpPr>
          <p:spPr>
            <a:xfrm>
              <a:off x="7645045" y="2321990"/>
              <a:ext cx="1056961" cy="695077"/>
            </a:xfrm>
            <a:custGeom>
              <a:avLst/>
              <a:gdLst/>
              <a:ahLst/>
              <a:cxnLst/>
              <a:rect l="l" t="t" r="r" b="b"/>
              <a:pathLst>
                <a:path w="47044" h="30937" extrusionOk="0">
                  <a:moveTo>
                    <a:pt x="32347" y="0"/>
                  </a:moveTo>
                  <a:cubicBezTo>
                    <a:pt x="26570" y="0"/>
                    <a:pt x="24606" y="3866"/>
                    <a:pt x="24606" y="3866"/>
                  </a:cubicBezTo>
                  <a:cubicBezTo>
                    <a:pt x="24606" y="3866"/>
                    <a:pt x="22894" y="3343"/>
                    <a:pt x="20490" y="3343"/>
                  </a:cubicBezTo>
                  <a:cubicBezTo>
                    <a:pt x="18402" y="3343"/>
                    <a:pt x="15792" y="3737"/>
                    <a:pt x="13331" y="5212"/>
                  </a:cubicBezTo>
                  <a:cubicBezTo>
                    <a:pt x="10386" y="6993"/>
                    <a:pt x="9313" y="9275"/>
                    <a:pt x="8925" y="10941"/>
                  </a:cubicBezTo>
                  <a:cubicBezTo>
                    <a:pt x="8880" y="11215"/>
                    <a:pt x="8834" y="11489"/>
                    <a:pt x="8788" y="11718"/>
                  </a:cubicBezTo>
                  <a:lnTo>
                    <a:pt x="8788" y="11740"/>
                  </a:lnTo>
                  <a:cubicBezTo>
                    <a:pt x="8697" y="12631"/>
                    <a:pt x="8788" y="13224"/>
                    <a:pt x="8788" y="13224"/>
                  </a:cubicBezTo>
                  <a:cubicBezTo>
                    <a:pt x="8788" y="13224"/>
                    <a:pt x="8697" y="13201"/>
                    <a:pt x="8537" y="13201"/>
                  </a:cubicBezTo>
                  <a:cubicBezTo>
                    <a:pt x="8443" y="13192"/>
                    <a:pt x="8317" y="13186"/>
                    <a:pt x="8168" y="13186"/>
                  </a:cubicBezTo>
                  <a:cubicBezTo>
                    <a:pt x="7957" y="13186"/>
                    <a:pt x="7700" y="13197"/>
                    <a:pt x="7419" y="13224"/>
                  </a:cubicBezTo>
                  <a:cubicBezTo>
                    <a:pt x="6392" y="13315"/>
                    <a:pt x="4999" y="13635"/>
                    <a:pt x="4155" y="14708"/>
                  </a:cubicBezTo>
                  <a:cubicBezTo>
                    <a:pt x="2694" y="16579"/>
                    <a:pt x="3698" y="19044"/>
                    <a:pt x="5365" y="19684"/>
                  </a:cubicBezTo>
                  <a:cubicBezTo>
                    <a:pt x="5365" y="19684"/>
                    <a:pt x="1" y="21395"/>
                    <a:pt x="2352" y="23975"/>
                  </a:cubicBezTo>
                  <a:cubicBezTo>
                    <a:pt x="3422" y="25171"/>
                    <a:pt x="4410" y="25494"/>
                    <a:pt x="5166" y="25494"/>
                  </a:cubicBezTo>
                  <a:cubicBezTo>
                    <a:pt x="6054" y="25494"/>
                    <a:pt x="6620" y="25047"/>
                    <a:pt x="6620" y="25047"/>
                  </a:cubicBezTo>
                  <a:cubicBezTo>
                    <a:pt x="6620" y="25047"/>
                    <a:pt x="7784" y="27353"/>
                    <a:pt x="9816" y="29270"/>
                  </a:cubicBezTo>
                  <a:cubicBezTo>
                    <a:pt x="11687" y="27969"/>
                    <a:pt x="12669" y="27056"/>
                    <a:pt x="12669" y="27056"/>
                  </a:cubicBezTo>
                  <a:cubicBezTo>
                    <a:pt x="12669" y="27056"/>
                    <a:pt x="12829" y="27216"/>
                    <a:pt x="13125" y="27467"/>
                  </a:cubicBezTo>
                  <a:cubicBezTo>
                    <a:pt x="13605" y="27901"/>
                    <a:pt x="14472" y="28608"/>
                    <a:pt x="15682" y="29316"/>
                  </a:cubicBezTo>
                  <a:cubicBezTo>
                    <a:pt x="16686" y="29909"/>
                    <a:pt x="17919" y="30503"/>
                    <a:pt x="19334" y="30936"/>
                  </a:cubicBezTo>
                  <a:cubicBezTo>
                    <a:pt x="21137" y="30252"/>
                    <a:pt x="22666" y="29065"/>
                    <a:pt x="24081" y="27262"/>
                  </a:cubicBezTo>
                  <a:cubicBezTo>
                    <a:pt x="24137" y="27355"/>
                    <a:pt x="24970" y="28179"/>
                    <a:pt x="26393" y="28179"/>
                  </a:cubicBezTo>
                  <a:cubicBezTo>
                    <a:pt x="26712" y="28179"/>
                    <a:pt x="27061" y="28138"/>
                    <a:pt x="27437" y="28038"/>
                  </a:cubicBezTo>
                  <a:cubicBezTo>
                    <a:pt x="29537" y="27490"/>
                    <a:pt x="30130" y="25002"/>
                    <a:pt x="30130" y="25002"/>
                  </a:cubicBezTo>
                  <a:cubicBezTo>
                    <a:pt x="30130" y="25002"/>
                    <a:pt x="32786" y="26988"/>
                    <a:pt x="36068" y="26988"/>
                  </a:cubicBezTo>
                  <a:cubicBezTo>
                    <a:pt x="36105" y="26988"/>
                    <a:pt x="36142" y="26988"/>
                    <a:pt x="36179" y="26988"/>
                  </a:cubicBezTo>
                  <a:cubicBezTo>
                    <a:pt x="39169" y="24226"/>
                    <a:pt x="40447" y="20779"/>
                    <a:pt x="39420" y="18382"/>
                  </a:cubicBezTo>
                  <a:lnTo>
                    <a:pt x="39420" y="18382"/>
                  </a:lnTo>
                  <a:cubicBezTo>
                    <a:pt x="39420" y="18383"/>
                    <a:pt x="40767" y="18793"/>
                    <a:pt x="42775" y="19159"/>
                  </a:cubicBezTo>
                  <a:cubicBezTo>
                    <a:pt x="42182" y="17652"/>
                    <a:pt x="41132" y="16625"/>
                    <a:pt x="41132" y="16625"/>
                  </a:cubicBezTo>
                  <a:lnTo>
                    <a:pt x="41132" y="16625"/>
                  </a:lnTo>
                  <a:lnTo>
                    <a:pt x="41406" y="16739"/>
                  </a:lnTo>
                  <a:cubicBezTo>
                    <a:pt x="41406" y="16739"/>
                    <a:pt x="46542" y="16671"/>
                    <a:pt x="46815" y="11695"/>
                  </a:cubicBezTo>
                  <a:cubicBezTo>
                    <a:pt x="47044" y="7700"/>
                    <a:pt x="42296" y="6650"/>
                    <a:pt x="40402" y="6399"/>
                  </a:cubicBezTo>
                  <a:cubicBezTo>
                    <a:pt x="40036" y="6354"/>
                    <a:pt x="39762" y="6331"/>
                    <a:pt x="39671" y="6331"/>
                  </a:cubicBezTo>
                  <a:lnTo>
                    <a:pt x="39648" y="6331"/>
                  </a:lnTo>
                  <a:lnTo>
                    <a:pt x="39648" y="6285"/>
                  </a:lnTo>
                  <a:cubicBezTo>
                    <a:pt x="39625" y="5737"/>
                    <a:pt x="39420" y="442"/>
                    <a:pt x="33257" y="31"/>
                  </a:cubicBezTo>
                  <a:cubicBezTo>
                    <a:pt x="32944" y="10"/>
                    <a:pt x="32640" y="0"/>
                    <a:pt x="32347" y="0"/>
                  </a:cubicBezTo>
                  <a:close/>
                </a:path>
              </a:pathLst>
            </a:custGeom>
            <a:solidFill>
              <a:srgbClr val="EF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5" name="Google Shape;2505;p47"/>
            <p:cNvSpPr/>
            <p:nvPr/>
          </p:nvSpPr>
          <p:spPr>
            <a:xfrm>
              <a:off x="7165052" y="3112416"/>
              <a:ext cx="47204" cy="48238"/>
            </a:xfrm>
            <a:custGeom>
              <a:avLst/>
              <a:gdLst/>
              <a:ahLst/>
              <a:cxnLst/>
              <a:rect l="l" t="t" r="r" b="b"/>
              <a:pathLst>
                <a:path w="2101" h="2147" extrusionOk="0">
                  <a:moveTo>
                    <a:pt x="0" y="1"/>
                  </a:moveTo>
                  <a:cubicBezTo>
                    <a:pt x="251" y="617"/>
                    <a:pt x="297" y="1302"/>
                    <a:pt x="137" y="2055"/>
                  </a:cubicBezTo>
                  <a:lnTo>
                    <a:pt x="183" y="2055"/>
                  </a:lnTo>
                  <a:cubicBezTo>
                    <a:pt x="662" y="2078"/>
                    <a:pt x="1119" y="2124"/>
                    <a:pt x="1575" y="2146"/>
                  </a:cubicBezTo>
                  <a:cubicBezTo>
                    <a:pt x="1849" y="1576"/>
                    <a:pt x="2032" y="1028"/>
                    <a:pt x="2100" y="503"/>
                  </a:cubicBezTo>
                  <a:cubicBezTo>
                    <a:pt x="845" y="252"/>
                    <a:pt x="0" y="1"/>
                    <a:pt x="0" y="1"/>
                  </a:cubicBezTo>
                  <a:close/>
                </a:path>
              </a:pathLst>
            </a:custGeom>
            <a:solidFill>
              <a:srgbClr val="F0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6" name="Google Shape;2506;p47"/>
            <p:cNvSpPr/>
            <p:nvPr/>
          </p:nvSpPr>
          <p:spPr>
            <a:xfrm>
              <a:off x="6708109" y="2493147"/>
              <a:ext cx="1727751" cy="544500"/>
            </a:xfrm>
            <a:custGeom>
              <a:avLst/>
              <a:gdLst/>
              <a:ahLst/>
              <a:cxnLst/>
              <a:rect l="l" t="t" r="r" b="b"/>
              <a:pathLst>
                <a:path w="76900" h="24235" extrusionOk="0">
                  <a:moveTo>
                    <a:pt x="32649" y="0"/>
                  </a:moveTo>
                  <a:cubicBezTo>
                    <a:pt x="21378" y="0"/>
                    <a:pt x="18380" y="7644"/>
                    <a:pt x="17645" y="10719"/>
                  </a:cubicBezTo>
                  <a:cubicBezTo>
                    <a:pt x="17485" y="11358"/>
                    <a:pt x="17439" y="11792"/>
                    <a:pt x="17417" y="11951"/>
                  </a:cubicBezTo>
                  <a:cubicBezTo>
                    <a:pt x="17417" y="11997"/>
                    <a:pt x="17417" y="11997"/>
                    <a:pt x="17417" y="11997"/>
                  </a:cubicBezTo>
                  <a:lnTo>
                    <a:pt x="17280" y="11997"/>
                  </a:lnTo>
                  <a:cubicBezTo>
                    <a:pt x="15864" y="12020"/>
                    <a:pt x="4224" y="12271"/>
                    <a:pt x="1" y="18639"/>
                  </a:cubicBezTo>
                  <a:cubicBezTo>
                    <a:pt x="4429" y="21218"/>
                    <a:pt x="10341" y="23455"/>
                    <a:pt x="18010" y="24072"/>
                  </a:cubicBezTo>
                  <a:cubicBezTo>
                    <a:pt x="19412" y="24183"/>
                    <a:pt x="20777" y="24235"/>
                    <a:pt x="22103" y="24235"/>
                  </a:cubicBezTo>
                  <a:cubicBezTo>
                    <a:pt x="31938" y="24235"/>
                    <a:pt x="39650" y="21380"/>
                    <a:pt x="44739" y="18685"/>
                  </a:cubicBezTo>
                  <a:cubicBezTo>
                    <a:pt x="45720" y="18160"/>
                    <a:pt x="46610" y="17635"/>
                    <a:pt x="47386" y="17156"/>
                  </a:cubicBezTo>
                  <a:lnTo>
                    <a:pt x="47455" y="17110"/>
                  </a:lnTo>
                  <a:cubicBezTo>
                    <a:pt x="50331" y="15307"/>
                    <a:pt x="51860" y="13869"/>
                    <a:pt x="51860" y="13869"/>
                  </a:cubicBezTo>
                  <a:cubicBezTo>
                    <a:pt x="51860" y="13869"/>
                    <a:pt x="52020" y="14051"/>
                    <a:pt x="52317" y="14302"/>
                  </a:cubicBezTo>
                  <a:cubicBezTo>
                    <a:pt x="52796" y="14736"/>
                    <a:pt x="53663" y="15444"/>
                    <a:pt x="54873" y="16151"/>
                  </a:cubicBezTo>
                  <a:cubicBezTo>
                    <a:pt x="56872" y="17311"/>
                    <a:pt x="59778" y="18513"/>
                    <a:pt x="63350" y="18513"/>
                  </a:cubicBezTo>
                  <a:cubicBezTo>
                    <a:pt x="64347" y="18513"/>
                    <a:pt x="65396" y="18420"/>
                    <a:pt x="66491" y="18206"/>
                  </a:cubicBezTo>
                  <a:cubicBezTo>
                    <a:pt x="71170" y="17315"/>
                    <a:pt x="74799" y="14873"/>
                    <a:pt x="76899" y="12157"/>
                  </a:cubicBezTo>
                  <a:cubicBezTo>
                    <a:pt x="76215" y="11404"/>
                    <a:pt x="75347" y="10650"/>
                    <a:pt x="74274" y="9920"/>
                  </a:cubicBezTo>
                  <a:cubicBezTo>
                    <a:pt x="70153" y="7031"/>
                    <a:pt x="65791" y="6083"/>
                    <a:pt x="61842" y="6083"/>
                  </a:cubicBezTo>
                  <a:cubicBezTo>
                    <a:pt x="54309" y="6083"/>
                    <a:pt x="48276" y="9532"/>
                    <a:pt x="48276" y="9532"/>
                  </a:cubicBezTo>
                  <a:lnTo>
                    <a:pt x="48642" y="9053"/>
                  </a:lnTo>
                  <a:cubicBezTo>
                    <a:pt x="48642" y="9053"/>
                    <a:pt x="48391" y="470"/>
                    <a:pt x="33486" y="14"/>
                  </a:cubicBezTo>
                  <a:cubicBezTo>
                    <a:pt x="33202" y="5"/>
                    <a:pt x="32923" y="0"/>
                    <a:pt x="32649"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7" name="Google Shape;2507;p47"/>
            <p:cNvSpPr/>
            <p:nvPr/>
          </p:nvSpPr>
          <p:spPr>
            <a:xfrm>
              <a:off x="6881962" y="2777921"/>
              <a:ext cx="1032853" cy="384284"/>
            </a:xfrm>
            <a:custGeom>
              <a:avLst/>
              <a:gdLst/>
              <a:ahLst/>
              <a:cxnLst/>
              <a:rect l="l" t="t" r="r" b="b"/>
              <a:pathLst>
                <a:path w="45971" h="17104" extrusionOk="0">
                  <a:moveTo>
                    <a:pt x="19914" y="0"/>
                  </a:moveTo>
                  <a:cubicBezTo>
                    <a:pt x="13276" y="0"/>
                    <a:pt x="11540" y="4475"/>
                    <a:pt x="11094" y="6284"/>
                  </a:cubicBezTo>
                  <a:cubicBezTo>
                    <a:pt x="11002" y="6672"/>
                    <a:pt x="10980" y="6923"/>
                    <a:pt x="10957" y="7014"/>
                  </a:cubicBezTo>
                  <a:cubicBezTo>
                    <a:pt x="10957" y="7037"/>
                    <a:pt x="10957" y="7037"/>
                    <a:pt x="10957" y="7037"/>
                  </a:cubicBezTo>
                  <a:lnTo>
                    <a:pt x="10888" y="7037"/>
                  </a:lnTo>
                  <a:cubicBezTo>
                    <a:pt x="9953" y="7060"/>
                    <a:pt x="1233" y="7242"/>
                    <a:pt x="1" y="12698"/>
                  </a:cubicBezTo>
                  <a:cubicBezTo>
                    <a:pt x="1484" y="13839"/>
                    <a:pt x="3402" y="14980"/>
                    <a:pt x="5798" y="15870"/>
                  </a:cubicBezTo>
                  <a:cubicBezTo>
                    <a:pt x="7944" y="16373"/>
                    <a:pt x="10272" y="16738"/>
                    <a:pt x="12783" y="16943"/>
                  </a:cubicBezTo>
                  <a:cubicBezTo>
                    <a:pt x="14214" y="17052"/>
                    <a:pt x="15600" y="17103"/>
                    <a:pt x="16945" y="17103"/>
                  </a:cubicBezTo>
                  <a:cubicBezTo>
                    <a:pt x="18130" y="17103"/>
                    <a:pt x="19283" y="17064"/>
                    <a:pt x="20407" y="16989"/>
                  </a:cubicBezTo>
                  <a:cubicBezTo>
                    <a:pt x="23716" y="16373"/>
                    <a:pt x="26432" y="15277"/>
                    <a:pt x="28441" y="14204"/>
                  </a:cubicBezTo>
                  <a:cubicBezTo>
                    <a:pt x="29012" y="13907"/>
                    <a:pt x="29537" y="13588"/>
                    <a:pt x="29993" y="13314"/>
                  </a:cubicBezTo>
                  <a:lnTo>
                    <a:pt x="30039" y="13291"/>
                  </a:lnTo>
                  <a:cubicBezTo>
                    <a:pt x="31705" y="12241"/>
                    <a:pt x="32595" y="11397"/>
                    <a:pt x="32595" y="11397"/>
                  </a:cubicBezTo>
                  <a:cubicBezTo>
                    <a:pt x="32595" y="11397"/>
                    <a:pt x="32687" y="11488"/>
                    <a:pt x="32869" y="11648"/>
                  </a:cubicBezTo>
                  <a:cubicBezTo>
                    <a:pt x="33166" y="11899"/>
                    <a:pt x="33668" y="12310"/>
                    <a:pt x="34376" y="12720"/>
                  </a:cubicBezTo>
                  <a:cubicBezTo>
                    <a:pt x="34741" y="12949"/>
                    <a:pt x="35197" y="13177"/>
                    <a:pt x="35677" y="13360"/>
                  </a:cubicBezTo>
                  <a:cubicBezTo>
                    <a:pt x="37092" y="12789"/>
                    <a:pt x="38370" y="12173"/>
                    <a:pt x="39511" y="11556"/>
                  </a:cubicBezTo>
                  <a:cubicBezTo>
                    <a:pt x="40493" y="11031"/>
                    <a:pt x="41383" y="10506"/>
                    <a:pt x="42159" y="10027"/>
                  </a:cubicBezTo>
                  <a:lnTo>
                    <a:pt x="42227" y="9981"/>
                  </a:lnTo>
                  <a:cubicBezTo>
                    <a:pt x="44008" y="8863"/>
                    <a:pt x="45263" y="7904"/>
                    <a:pt x="45971" y="7311"/>
                  </a:cubicBezTo>
                  <a:cubicBezTo>
                    <a:pt x="45537" y="6809"/>
                    <a:pt x="44967" y="6307"/>
                    <a:pt x="44259" y="5827"/>
                  </a:cubicBezTo>
                  <a:cubicBezTo>
                    <a:pt x="41848" y="4139"/>
                    <a:pt x="39295" y="3585"/>
                    <a:pt x="36982" y="3585"/>
                  </a:cubicBezTo>
                  <a:cubicBezTo>
                    <a:pt x="32571" y="3585"/>
                    <a:pt x="29034" y="5599"/>
                    <a:pt x="29034" y="5599"/>
                  </a:cubicBezTo>
                  <a:lnTo>
                    <a:pt x="29263" y="5325"/>
                  </a:lnTo>
                  <a:cubicBezTo>
                    <a:pt x="29263" y="5325"/>
                    <a:pt x="29103" y="304"/>
                    <a:pt x="20361" y="7"/>
                  </a:cubicBezTo>
                  <a:cubicBezTo>
                    <a:pt x="20210" y="2"/>
                    <a:pt x="20061" y="0"/>
                    <a:pt x="19914" y="0"/>
                  </a:cubicBezTo>
                  <a:close/>
                </a:path>
              </a:pathLst>
            </a:custGeom>
            <a:solidFill>
              <a:srgbClr val="EF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8" name="Google Shape;2508;p47"/>
            <p:cNvSpPr/>
            <p:nvPr/>
          </p:nvSpPr>
          <p:spPr>
            <a:xfrm>
              <a:off x="5724509" y="2448325"/>
              <a:ext cx="3270841" cy="713972"/>
            </a:xfrm>
            <a:custGeom>
              <a:avLst/>
              <a:gdLst/>
              <a:ahLst/>
              <a:cxnLst/>
              <a:rect l="l" t="t" r="r" b="b"/>
              <a:pathLst>
                <a:path w="145581" h="31778" extrusionOk="0">
                  <a:moveTo>
                    <a:pt x="142271" y="0"/>
                  </a:moveTo>
                  <a:cubicBezTo>
                    <a:pt x="142225" y="799"/>
                    <a:pt x="142088" y="1689"/>
                    <a:pt x="141837" y="2671"/>
                  </a:cubicBezTo>
                  <a:cubicBezTo>
                    <a:pt x="140608" y="7343"/>
                    <a:pt x="135996" y="8546"/>
                    <a:pt x="131572" y="8546"/>
                  </a:cubicBezTo>
                  <a:cubicBezTo>
                    <a:pt x="126875" y="8546"/>
                    <a:pt x="122391" y="7190"/>
                    <a:pt x="122390" y="7190"/>
                  </a:cubicBezTo>
                  <a:lnTo>
                    <a:pt x="122390" y="7190"/>
                  </a:lnTo>
                  <a:cubicBezTo>
                    <a:pt x="124171" y="11344"/>
                    <a:pt x="119103" y="18511"/>
                    <a:pt x="110270" y="20201"/>
                  </a:cubicBezTo>
                  <a:cubicBezTo>
                    <a:pt x="109175" y="20415"/>
                    <a:pt x="108126" y="20508"/>
                    <a:pt x="107129" y="20508"/>
                  </a:cubicBezTo>
                  <a:cubicBezTo>
                    <a:pt x="103557" y="20508"/>
                    <a:pt x="100651" y="19306"/>
                    <a:pt x="98652" y="18146"/>
                  </a:cubicBezTo>
                  <a:cubicBezTo>
                    <a:pt x="97442" y="17439"/>
                    <a:pt x="96575" y="16731"/>
                    <a:pt x="96096" y="16297"/>
                  </a:cubicBezTo>
                  <a:cubicBezTo>
                    <a:pt x="95799" y="16046"/>
                    <a:pt x="95639" y="15864"/>
                    <a:pt x="95639" y="15864"/>
                  </a:cubicBezTo>
                  <a:cubicBezTo>
                    <a:pt x="95639" y="15864"/>
                    <a:pt x="94110" y="17302"/>
                    <a:pt x="91234" y="19105"/>
                  </a:cubicBezTo>
                  <a:lnTo>
                    <a:pt x="91165" y="19151"/>
                  </a:lnTo>
                  <a:cubicBezTo>
                    <a:pt x="90389" y="19630"/>
                    <a:pt x="89499" y="20155"/>
                    <a:pt x="88518" y="20680"/>
                  </a:cubicBezTo>
                  <a:cubicBezTo>
                    <a:pt x="83429" y="23375"/>
                    <a:pt x="75717" y="26230"/>
                    <a:pt x="65882" y="26230"/>
                  </a:cubicBezTo>
                  <a:cubicBezTo>
                    <a:pt x="64556" y="26230"/>
                    <a:pt x="63191" y="26178"/>
                    <a:pt x="61789" y="26067"/>
                  </a:cubicBezTo>
                  <a:cubicBezTo>
                    <a:pt x="40584" y="24355"/>
                    <a:pt x="32778" y="10408"/>
                    <a:pt x="32778" y="10408"/>
                  </a:cubicBezTo>
                  <a:cubicBezTo>
                    <a:pt x="32778" y="10408"/>
                    <a:pt x="28418" y="11869"/>
                    <a:pt x="22418" y="11869"/>
                  </a:cubicBezTo>
                  <a:cubicBezTo>
                    <a:pt x="16418" y="11869"/>
                    <a:pt x="8777" y="10408"/>
                    <a:pt x="2215" y="4565"/>
                  </a:cubicBezTo>
                  <a:cubicBezTo>
                    <a:pt x="1348" y="3789"/>
                    <a:pt x="617" y="2990"/>
                    <a:pt x="1" y="2214"/>
                  </a:cubicBezTo>
                  <a:lnTo>
                    <a:pt x="1" y="2214"/>
                  </a:lnTo>
                  <a:cubicBezTo>
                    <a:pt x="389" y="4793"/>
                    <a:pt x="1781" y="7487"/>
                    <a:pt x="4726" y="10112"/>
                  </a:cubicBezTo>
                  <a:cubicBezTo>
                    <a:pt x="11288" y="15955"/>
                    <a:pt x="18923" y="17416"/>
                    <a:pt x="24918" y="17416"/>
                  </a:cubicBezTo>
                  <a:cubicBezTo>
                    <a:pt x="30912" y="17416"/>
                    <a:pt x="35266" y="15955"/>
                    <a:pt x="35266" y="15955"/>
                  </a:cubicBezTo>
                  <a:cubicBezTo>
                    <a:pt x="35266" y="15955"/>
                    <a:pt x="43095" y="29901"/>
                    <a:pt x="64300" y="31613"/>
                  </a:cubicBezTo>
                  <a:cubicBezTo>
                    <a:pt x="65709" y="31725"/>
                    <a:pt x="67080" y="31777"/>
                    <a:pt x="68412" y="31777"/>
                  </a:cubicBezTo>
                  <a:cubicBezTo>
                    <a:pt x="78234" y="31777"/>
                    <a:pt x="85923" y="28940"/>
                    <a:pt x="91028" y="26226"/>
                  </a:cubicBezTo>
                  <a:cubicBezTo>
                    <a:pt x="92010" y="25701"/>
                    <a:pt x="92900" y="25176"/>
                    <a:pt x="93676" y="24697"/>
                  </a:cubicBezTo>
                  <a:lnTo>
                    <a:pt x="93744" y="24651"/>
                  </a:lnTo>
                  <a:cubicBezTo>
                    <a:pt x="96620" y="22848"/>
                    <a:pt x="98150" y="21433"/>
                    <a:pt x="98150" y="21433"/>
                  </a:cubicBezTo>
                  <a:cubicBezTo>
                    <a:pt x="98150" y="21433"/>
                    <a:pt x="98310" y="21593"/>
                    <a:pt x="98606" y="21844"/>
                  </a:cubicBezTo>
                  <a:cubicBezTo>
                    <a:pt x="99086" y="22278"/>
                    <a:pt x="99953" y="22985"/>
                    <a:pt x="101163" y="23693"/>
                  </a:cubicBezTo>
                  <a:cubicBezTo>
                    <a:pt x="103166" y="24873"/>
                    <a:pt x="106081" y="26068"/>
                    <a:pt x="109666" y="26068"/>
                  </a:cubicBezTo>
                  <a:cubicBezTo>
                    <a:pt x="110655" y="26068"/>
                    <a:pt x="111695" y="25977"/>
                    <a:pt x="112781" y="25770"/>
                  </a:cubicBezTo>
                  <a:cubicBezTo>
                    <a:pt x="121614" y="24058"/>
                    <a:pt x="126681" y="16891"/>
                    <a:pt x="124901" y="12759"/>
                  </a:cubicBezTo>
                  <a:lnTo>
                    <a:pt x="124901" y="12759"/>
                  </a:lnTo>
                  <a:cubicBezTo>
                    <a:pt x="124901" y="12760"/>
                    <a:pt x="129367" y="14103"/>
                    <a:pt x="134052" y="14103"/>
                  </a:cubicBezTo>
                  <a:cubicBezTo>
                    <a:pt x="138486" y="14103"/>
                    <a:pt x="143116" y="12900"/>
                    <a:pt x="144348" y="8217"/>
                  </a:cubicBezTo>
                  <a:cubicBezTo>
                    <a:pt x="145581" y="3538"/>
                    <a:pt x="144097" y="1187"/>
                    <a:pt x="142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9" name="Google Shape;2509;p47"/>
            <p:cNvSpPr/>
            <p:nvPr/>
          </p:nvSpPr>
          <p:spPr>
            <a:xfrm>
              <a:off x="5769646" y="3151397"/>
              <a:ext cx="288236" cy="160036"/>
            </a:xfrm>
            <a:custGeom>
              <a:avLst/>
              <a:gdLst/>
              <a:ahLst/>
              <a:cxnLst/>
              <a:rect l="l" t="t" r="r" b="b"/>
              <a:pathLst>
                <a:path w="12829" h="7123" extrusionOk="0">
                  <a:moveTo>
                    <a:pt x="6415" y="1"/>
                  </a:moveTo>
                  <a:cubicBezTo>
                    <a:pt x="2877" y="1"/>
                    <a:pt x="1" y="1576"/>
                    <a:pt x="1" y="3561"/>
                  </a:cubicBezTo>
                  <a:cubicBezTo>
                    <a:pt x="1" y="5524"/>
                    <a:pt x="2877" y="7122"/>
                    <a:pt x="6415" y="7122"/>
                  </a:cubicBezTo>
                  <a:cubicBezTo>
                    <a:pt x="9952" y="7122"/>
                    <a:pt x="12828" y="5524"/>
                    <a:pt x="12828" y="3561"/>
                  </a:cubicBezTo>
                  <a:cubicBezTo>
                    <a:pt x="12828" y="1576"/>
                    <a:pt x="9952" y="1"/>
                    <a:pt x="6415"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0" name="Google Shape;2510;p47"/>
            <p:cNvSpPr/>
            <p:nvPr/>
          </p:nvSpPr>
          <p:spPr>
            <a:xfrm>
              <a:off x="6148626" y="3187300"/>
              <a:ext cx="274890" cy="155408"/>
            </a:xfrm>
            <a:custGeom>
              <a:avLst/>
              <a:gdLst/>
              <a:ahLst/>
              <a:cxnLst/>
              <a:rect l="l" t="t" r="r" b="b"/>
              <a:pathLst>
                <a:path w="12235" h="6917" extrusionOk="0">
                  <a:moveTo>
                    <a:pt x="6118" y="0"/>
                  </a:moveTo>
                  <a:cubicBezTo>
                    <a:pt x="2740" y="0"/>
                    <a:pt x="0" y="1552"/>
                    <a:pt x="0" y="3447"/>
                  </a:cubicBezTo>
                  <a:cubicBezTo>
                    <a:pt x="0" y="5364"/>
                    <a:pt x="2740" y="6916"/>
                    <a:pt x="6118" y="6916"/>
                  </a:cubicBezTo>
                  <a:cubicBezTo>
                    <a:pt x="9496" y="6916"/>
                    <a:pt x="12235" y="5364"/>
                    <a:pt x="12235" y="3447"/>
                  </a:cubicBezTo>
                  <a:cubicBezTo>
                    <a:pt x="12235" y="1552"/>
                    <a:pt x="9496" y="0"/>
                    <a:pt x="6118"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1" name="Google Shape;2511;p47"/>
            <p:cNvSpPr/>
            <p:nvPr/>
          </p:nvSpPr>
          <p:spPr>
            <a:xfrm>
              <a:off x="6004520" y="3109338"/>
              <a:ext cx="281563" cy="210813"/>
            </a:xfrm>
            <a:custGeom>
              <a:avLst/>
              <a:gdLst/>
              <a:ahLst/>
              <a:cxnLst/>
              <a:rect l="l" t="t" r="r" b="b"/>
              <a:pathLst>
                <a:path w="12532" h="9383" extrusionOk="0">
                  <a:moveTo>
                    <a:pt x="6255" y="1"/>
                  </a:moveTo>
                  <a:cubicBezTo>
                    <a:pt x="2808" y="1"/>
                    <a:pt x="1" y="2101"/>
                    <a:pt x="1" y="4703"/>
                  </a:cubicBezTo>
                  <a:cubicBezTo>
                    <a:pt x="1" y="7282"/>
                    <a:pt x="2808" y="9382"/>
                    <a:pt x="6255" y="9382"/>
                  </a:cubicBezTo>
                  <a:cubicBezTo>
                    <a:pt x="9724" y="9382"/>
                    <a:pt x="12532" y="7282"/>
                    <a:pt x="12532" y="4703"/>
                  </a:cubicBezTo>
                  <a:cubicBezTo>
                    <a:pt x="12532" y="2101"/>
                    <a:pt x="9724" y="1"/>
                    <a:pt x="6255"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2" name="Google Shape;2512;p47"/>
            <p:cNvSpPr/>
            <p:nvPr/>
          </p:nvSpPr>
          <p:spPr>
            <a:xfrm>
              <a:off x="8472744" y="3126278"/>
              <a:ext cx="281563" cy="210273"/>
            </a:xfrm>
            <a:custGeom>
              <a:avLst/>
              <a:gdLst/>
              <a:ahLst/>
              <a:cxnLst/>
              <a:rect l="l" t="t" r="r" b="b"/>
              <a:pathLst>
                <a:path w="12532" h="9359" extrusionOk="0">
                  <a:moveTo>
                    <a:pt x="6255" y="0"/>
                  </a:moveTo>
                  <a:cubicBezTo>
                    <a:pt x="2808" y="0"/>
                    <a:pt x="1" y="2077"/>
                    <a:pt x="1" y="4679"/>
                  </a:cubicBezTo>
                  <a:cubicBezTo>
                    <a:pt x="1" y="7259"/>
                    <a:pt x="2808" y="9359"/>
                    <a:pt x="6255" y="9359"/>
                  </a:cubicBezTo>
                  <a:cubicBezTo>
                    <a:pt x="9724" y="9359"/>
                    <a:pt x="12532" y="7259"/>
                    <a:pt x="12532" y="4679"/>
                  </a:cubicBezTo>
                  <a:cubicBezTo>
                    <a:pt x="12532" y="2077"/>
                    <a:pt x="9724" y="0"/>
                    <a:pt x="6255"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3" name="Google Shape;2513;p47"/>
            <p:cNvSpPr/>
            <p:nvPr/>
          </p:nvSpPr>
          <p:spPr>
            <a:xfrm>
              <a:off x="7798385" y="3153958"/>
              <a:ext cx="281563" cy="210296"/>
            </a:xfrm>
            <a:custGeom>
              <a:avLst/>
              <a:gdLst/>
              <a:ahLst/>
              <a:cxnLst/>
              <a:rect l="l" t="t" r="r" b="b"/>
              <a:pathLst>
                <a:path w="12532" h="9360" extrusionOk="0">
                  <a:moveTo>
                    <a:pt x="6277" y="1"/>
                  </a:moveTo>
                  <a:cubicBezTo>
                    <a:pt x="2808" y="1"/>
                    <a:pt x="1" y="2101"/>
                    <a:pt x="1" y="4680"/>
                  </a:cubicBezTo>
                  <a:cubicBezTo>
                    <a:pt x="1" y="7259"/>
                    <a:pt x="2808" y="9359"/>
                    <a:pt x="6277" y="9359"/>
                  </a:cubicBezTo>
                  <a:cubicBezTo>
                    <a:pt x="9747" y="9359"/>
                    <a:pt x="12532" y="7259"/>
                    <a:pt x="12532" y="4680"/>
                  </a:cubicBezTo>
                  <a:cubicBezTo>
                    <a:pt x="12532" y="2101"/>
                    <a:pt x="9747" y="1"/>
                    <a:pt x="6277"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4" name="Google Shape;2514;p47"/>
            <p:cNvSpPr/>
            <p:nvPr/>
          </p:nvSpPr>
          <p:spPr>
            <a:xfrm>
              <a:off x="5599388" y="3132435"/>
              <a:ext cx="300548" cy="144107"/>
            </a:xfrm>
            <a:custGeom>
              <a:avLst/>
              <a:gdLst/>
              <a:ahLst/>
              <a:cxnLst/>
              <a:rect l="l" t="t" r="r" b="b"/>
              <a:pathLst>
                <a:path w="13377" h="6414" extrusionOk="0">
                  <a:moveTo>
                    <a:pt x="6688" y="0"/>
                  </a:moveTo>
                  <a:cubicBezTo>
                    <a:pt x="2991" y="0"/>
                    <a:pt x="1" y="1438"/>
                    <a:pt x="1" y="3218"/>
                  </a:cubicBezTo>
                  <a:cubicBezTo>
                    <a:pt x="1" y="4976"/>
                    <a:pt x="2991" y="6414"/>
                    <a:pt x="6688" y="6414"/>
                  </a:cubicBezTo>
                  <a:cubicBezTo>
                    <a:pt x="10363" y="6414"/>
                    <a:pt x="13376" y="4976"/>
                    <a:pt x="13376" y="3218"/>
                  </a:cubicBezTo>
                  <a:cubicBezTo>
                    <a:pt x="13376" y="1438"/>
                    <a:pt x="10363" y="0"/>
                    <a:pt x="6688"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5" name="Google Shape;2515;p47"/>
            <p:cNvSpPr/>
            <p:nvPr/>
          </p:nvSpPr>
          <p:spPr>
            <a:xfrm>
              <a:off x="6388623" y="3161148"/>
              <a:ext cx="260533" cy="148218"/>
            </a:xfrm>
            <a:custGeom>
              <a:avLst/>
              <a:gdLst/>
              <a:ahLst/>
              <a:cxnLst/>
              <a:rect l="l" t="t" r="r" b="b"/>
              <a:pathLst>
                <a:path w="11596" h="6597" extrusionOk="0">
                  <a:moveTo>
                    <a:pt x="5798" y="0"/>
                  </a:moveTo>
                  <a:cubicBezTo>
                    <a:pt x="2603" y="0"/>
                    <a:pt x="1" y="1484"/>
                    <a:pt x="1" y="3310"/>
                  </a:cubicBezTo>
                  <a:cubicBezTo>
                    <a:pt x="1" y="5136"/>
                    <a:pt x="2603" y="6597"/>
                    <a:pt x="5798" y="6597"/>
                  </a:cubicBezTo>
                  <a:cubicBezTo>
                    <a:pt x="8994" y="6597"/>
                    <a:pt x="11596" y="5136"/>
                    <a:pt x="11596" y="3310"/>
                  </a:cubicBezTo>
                  <a:cubicBezTo>
                    <a:pt x="11596" y="1484"/>
                    <a:pt x="8994" y="0"/>
                    <a:pt x="5798"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6" name="Google Shape;2516;p47"/>
            <p:cNvSpPr/>
            <p:nvPr/>
          </p:nvSpPr>
          <p:spPr>
            <a:xfrm>
              <a:off x="6608624" y="3187300"/>
              <a:ext cx="261567" cy="139501"/>
            </a:xfrm>
            <a:custGeom>
              <a:avLst/>
              <a:gdLst/>
              <a:ahLst/>
              <a:cxnLst/>
              <a:rect l="l" t="t" r="r" b="b"/>
              <a:pathLst>
                <a:path w="11642" h="6209" extrusionOk="0">
                  <a:moveTo>
                    <a:pt x="5821" y="0"/>
                  </a:moveTo>
                  <a:cubicBezTo>
                    <a:pt x="2603" y="0"/>
                    <a:pt x="1" y="1393"/>
                    <a:pt x="1" y="3105"/>
                  </a:cubicBezTo>
                  <a:cubicBezTo>
                    <a:pt x="1" y="4816"/>
                    <a:pt x="2603" y="6209"/>
                    <a:pt x="5821" y="6209"/>
                  </a:cubicBezTo>
                  <a:cubicBezTo>
                    <a:pt x="9040" y="6209"/>
                    <a:pt x="11642" y="4816"/>
                    <a:pt x="11642" y="3105"/>
                  </a:cubicBezTo>
                  <a:cubicBezTo>
                    <a:pt x="11642" y="1393"/>
                    <a:pt x="9040" y="0"/>
                    <a:pt x="5821"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7" name="Google Shape;2517;p47"/>
            <p:cNvSpPr/>
            <p:nvPr/>
          </p:nvSpPr>
          <p:spPr>
            <a:xfrm>
              <a:off x="6779399" y="3214980"/>
              <a:ext cx="264645" cy="106698"/>
            </a:xfrm>
            <a:custGeom>
              <a:avLst/>
              <a:gdLst/>
              <a:ahLst/>
              <a:cxnLst/>
              <a:rect l="l" t="t" r="r" b="b"/>
              <a:pathLst>
                <a:path w="11779" h="4749" extrusionOk="0">
                  <a:moveTo>
                    <a:pt x="5890" y="1"/>
                  </a:moveTo>
                  <a:cubicBezTo>
                    <a:pt x="2648" y="1"/>
                    <a:pt x="1" y="1051"/>
                    <a:pt x="1" y="2375"/>
                  </a:cubicBezTo>
                  <a:cubicBezTo>
                    <a:pt x="1" y="3676"/>
                    <a:pt x="2648" y="4749"/>
                    <a:pt x="5890" y="4749"/>
                  </a:cubicBezTo>
                  <a:cubicBezTo>
                    <a:pt x="9131" y="4749"/>
                    <a:pt x="11778" y="3676"/>
                    <a:pt x="11778" y="2375"/>
                  </a:cubicBezTo>
                  <a:cubicBezTo>
                    <a:pt x="11778" y="1051"/>
                    <a:pt x="9131" y="1"/>
                    <a:pt x="5890"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8" name="Google Shape;2518;p47"/>
            <p:cNvSpPr/>
            <p:nvPr/>
          </p:nvSpPr>
          <p:spPr>
            <a:xfrm>
              <a:off x="7056849" y="3214980"/>
              <a:ext cx="126672" cy="94386"/>
            </a:xfrm>
            <a:custGeom>
              <a:avLst/>
              <a:gdLst/>
              <a:ahLst/>
              <a:cxnLst/>
              <a:rect l="l" t="t" r="r" b="b"/>
              <a:pathLst>
                <a:path w="5638" h="4201" extrusionOk="0">
                  <a:moveTo>
                    <a:pt x="2808" y="1"/>
                  </a:moveTo>
                  <a:cubicBezTo>
                    <a:pt x="1256" y="1"/>
                    <a:pt x="0" y="937"/>
                    <a:pt x="0" y="2101"/>
                  </a:cubicBezTo>
                  <a:cubicBezTo>
                    <a:pt x="0" y="3265"/>
                    <a:pt x="1256" y="4201"/>
                    <a:pt x="2808" y="4201"/>
                  </a:cubicBezTo>
                  <a:cubicBezTo>
                    <a:pt x="4383" y="4201"/>
                    <a:pt x="5638" y="3265"/>
                    <a:pt x="5638" y="2101"/>
                  </a:cubicBezTo>
                  <a:cubicBezTo>
                    <a:pt x="5638" y="937"/>
                    <a:pt x="4383" y="1"/>
                    <a:pt x="2808"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9" name="Google Shape;2519;p47"/>
            <p:cNvSpPr/>
            <p:nvPr/>
          </p:nvSpPr>
          <p:spPr>
            <a:xfrm>
              <a:off x="7179408" y="3214980"/>
              <a:ext cx="325150" cy="163631"/>
            </a:xfrm>
            <a:custGeom>
              <a:avLst/>
              <a:gdLst/>
              <a:ahLst/>
              <a:cxnLst/>
              <a:rect l="l" t="t" r="r" b="b"/>
              <a:pathLst>
                <a:path w="14472" h="7283" extrusionOk="0">
                  <a:moveTo>
                    <a:pt x="7236" y="1"/>
                  </a:moveTo>
                  <a:cubicBezTo>
                    <a:pt x="3242" y="1"/>
                    <a:pt x="0" y="1622"/>
                    <a:pt x="0" y="3630"/>
                  </a:cubicBezTo>
                  <a:cubicBezTo>
                    <a:pt x="0" y="5639"/>
                    <a:pt x="3242" y="7282"/>
                    <a:pt x="7236" y="7282"/>
                  </a:cubicBezTo>
                  <a:cubicBezTo>
                    <a:pt x="11230" y="7282"/>
                    <a:pt x="14472" y="5639"/>
                    <a:pt x="14472" y="3630"/>
                  </a:cubicBezTo>
                  <a:cubicBezTo>
                    <a:pt x="14472" y="1622"/>
                    <a:pt x="11230" y="1"/>
                    <a:pt x="7236"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0" name="Google Shape;2520;p47"/>
            <p:cNvSpPr/>
            <p:nvPr/>
          </p:nvSpPr>
          <p:spPr>
            <a:xfrm>
              <a:off x="7416327" y="3214980"/>
              <a:ext cx="210296" cy="127728"/>
            </a:xfrm>
            <a:custGeom>
              <a:avLst/>
              <a:gdLst/>
              <a:ahLst/>
              <a:cxnLst/>
              <a:rect l="l" t="t" r="r" b="b"/>
              <a:pathLst>
                <a:path w="9360" h="5685" extrusionOk="0">
                  <a:moveTo>
                    <a:pt x="4680" y="1"/>
                  </a:moveTo>
                  <a:cubicBezTo>
                    <a:pt x="2101" y="1"/>
                    <a:pt x="1" y="1256"/>
                    <a:pt x="1" y="2831"/>
                  </a:cubicBezTo>
                  <a:cubicBezTo>
                    <a:pt x="1" y="4406"/>
                    <a:pt x="2101" y="5684"/>
                    <a:pt x="4680" y="5684"/>
                  </a:cubicBezTo>
                  <a:cubicBezTo>
                    <a:pt x="7259" y="5684"/>
                    <a:pt x="9359" y="4406"/>
                    <a:pt x="9359" y="2831"/>
                  </a:cubicBezTo>
                  <a:cubicBezTo>
                    <a:pt x="9359" y="1256"/>
                    <a:pt x="7259" y="1"/>
                    <a:pt x="4680"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1" name="Google Shape;2521;p47"/>
            <p:cNvSpPr/>
            <p:nvPr/>
          </p:nvSpPr>
          <p:spPr>
            <a:xfrm>
              <a:off x="7593775" y="3203184"/>
              <a:ext cx="295403" cy="111326"/>
            </a:xfrm>
            <a:custGeom>
              <a:avLst/>
              <a:gdLst/>
              <a:ahLst/>
              <a:cxnLst/>
              <a:rect l="l" t="t" r="r" b="b"/>
              <a:pathLst>
                <a:path w="13148" h="4955" extrusionOk="0">
                  <a:moveTo>
                    <a:pt x="6574" y="1"/>
                  </a:moveTo>
                  <a:cubicBezTo>
                    <a:pt x="2945" y="1"/>
                    <a:pt x="0" y="1097"/>
                    <a:pt x="0" y="2466"/>
                  </a:cubicBezTo>
                  <a:cubicBezTo>
                    <a:pt x="0" y="3836"/>
                    <a:pt x="2945" y="4954"/>
                    <a:pt x="6574" y="4954"/>
                  </a:cubicBezTo>
                  <a:cubicBezTo>
                    <a:pt x="10203" y="4954"/>
                    <a:pt x="13148" y="3836"/>
                    <a:pt x="13148" y="2466"/>
                  </a:cubicBezTo>
                  <a:cubicBezTo>
                    <a:pt x="13148" y="1097"/>
                    <a:pt x="10203" y="1"/>
                    <a:pt x="657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2" name="Google Shape;2522;p47"/>
            <p:cNvSpPr/>
            <p:nvPr/>
          </p:nvSpPr>
          <p:spPr>
            <a:xfrm>
              <a:off x="7810697" y="3203184"/>
              <a:ext cx="237459" cy="93375"/>
            </a:xfrm>
            <a:custGeom>
              <a:avLst/>
              <a:gdLst/>
              <a:ahLst/>
              <a:cxnLst/>
              <a:rect l="l" t="t" r="r" b="b"/>
              <a:pathLst>
                <a:path w="10569" h="4156" extrusionOk="0">
                  <a:moveTo>
                    <a:pt x="5296" y="1"/>
                  </a:moveTo>
                  <a:cubicBezTo>
                    <a:pt x="2374" y="1"/>
                    <a:pt x="0" y="914"/>
                    <a:pt x="0" y="2078"/>
                  </a:cubicBezTo>
                  <a:cubicBezTo>
                    <a:pt x="0" y="3219"/>
                    <a:pt x="2374" y="4155"/>
                    <a:pt x="5296" y="4155"/>
                  </a:cubicBezTo>
                  <a:cubicBezTo>
                    <a:pt x="8217" y="4155"/>
                    <a:pt x="10568" y="3219"/>
                    <a:pt x="10568" y="2078"/>
                  </a:cubicBezTo>
                  <a:cubicBezTo>
                    <a:pt x="10568" y="914"/>
                    <a:pt x="8217" y="1"/>
                    <a:pt x="5296"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3" name="Google Shape;2523;p47"/>
            <p:cNvSpPr/>
            <p:nvPr/>
          </p:nvSpPr>
          <p:spPr>
            <a:xfrm>
              <a:off x="8029665" y="3187300"/>
              <a:ext cx="297470" cy="143096"/>
            </a:xfrm>
            <a:custGeom>
              <a:avLst/>
              <a:gdLst/>
              <a:ahLst/>
              <a:cxnLst/>
              <a:rect l="l" t="t" r="r" b="b"/>
              <a:pathLst>
                <a:path w="13240" h="6369" extrusionOk="0">
                  <a:moveTo>
                    <a:pt x="6620" y="0"/>
                  </a:moveTo>
                  <a:cubicBezTo>
                    <a:pt x="2968" y="0"/>
                    <a:pt x="1" y="1416"/>
                    <a:pt x="1" y="3173"/>
                  </a:cubicBezTo>
                  <a:cubicBezTo>
                    <a:pt x="1" y="4931"/>
                    <a:pt x="2968" y="6369"/>
                    <a:pt x="6620" y="6369"/>
                  </a:cubicBezTo>
                  <a:cubicBezTo>
                    <a:pt x="10272" y="6369"/>
                    <a:pt x="13239" y="4931"/>
                    <a:pt x="13239" y="3173"/>
                  </a:cubicBezTo>
                  <a:cubicBezTo>
                    <a:pt x="13239" y="1416"/>
                    <a:pt x="10272" y="0"/>
                    <a:pt x="6620"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4" name="Google Shape;2524;p47"/>
            <p:cNvSpPr/>
            <p:nvPr/>
          </p:nvSpPr>
          <p:spPr>
            <a:xfrm>
              <a:off x="7986595" y="3206779"/>
              <a:ext cx="140017" cy="104654"/>
            </a:xfrm>
            <a:custGeom>
              <a:avLst/>
              <a:gdLst/>
              <a:ahLst/>
              <a:cxnLst/>
              <a:rect l="l" t="t" r="r" b="b"/>
              <a:pathLst>
                <a:path w="6232" h="4658" extrusionOk="0">
                  <a:moveTo>
                    <a:pt x="3127" y="1"/>
                  </a:moveTo>
                  <a:cubicBezTo>
                    <a:pt x="1393" y="1"/>
                    <a:pt x="0" y="1051"/>
                    <a:pt x="0" y="2329"/>
                  </a:cubicBezTo>
                  <a:cubicBezTo>
                    <a:pt x="0" y="3607"/>
                    <a:pt x="1393" y="4657"/>
                    <a:pt x="3127" y="4657"/>
                  </a:cubicBezTo>
                  <a:cubicBezTo>
                    <a:pt x="4839" y="4657"/>
                    <a:pt x="6232" y="3607"/>
                    <a:pt x="6232" y="2329"/>
                  </a:cubicBezTo>
                  <a:cubicBezTo>
                    <a:pt x="6232" y="1051"/>
                    <a:pt x="4839" y="1"/>
                    <a:pt x="3127"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5" name="Google Shape;2525;p47"/>
            <p:cNvSpPr/>
            <p:nvPr/>
          </p:nvSpPr>
          <p:spPr>
            <a:xfrm>
              <a:off x="8251733" y="3187300"/>
              <a:ext cx="254377" cy="122066"/>
            </a:xfrm>
            <a:custGeom>
              <a:avLst/>
              <a:gdLst/>
              <a:ahLst/>
              <a:cxnLst/>
              <a:rect l="l" t="t" r="r" b="b"/>
              <a:pathLst>
                <a:path w="11322" h="5433" extrusionOk="0">
                  <a:moveTo>
                    <a:pt x="5661" y="0"/>
                  </a:moveTo>
                  <a:cubicBezTo>
                    <a:pt x="2534" y="0"/>
                    <a:pt x="0" y="1210"/>
                    <a:pt x="0" y="2717"/>
                  </a:cubicBezTo>
                  <a:cubicBezTo>
                    <a:pt x="0" y="4223"/>
                    <a:pt x="2534" y="5433"/>
                    <a:pt x="5661" y="5433"/>
                  </a:cubicBezTo>
                  <a:cubicBezTo>
                    <a:pt x="8788" y="5433"/>
                    <a:pt x="11321" y="4223"/>
                    <a:pt x="11321" y="2717"/>
                  </a:cubicBezTo>
                  <a:cubicBezTo>
                    <a:pt x="11321" y="1210"/>
                    <a:pt x="8788" y="0"/>
                    <a:pt x="5661"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6" name="Google Shape;2526;p47"/>
            <p:cNvSpPr/>
            <p:nvPr/>
          </p:nvSpPr>
          <p:spPr>
            <a:xfrm>
              <a:off x="8481462" y="3206779"/>
              <a:ext cx="111821" cy="83624"/>
            </a:xfrm>
            <a:custGeom>
              <a:avLst/>
              <a:gdLst/>
              <a:ahLst/>
              <a:cxnLst/>
              <a:rect l="l" t="t" r="r" b="b"/>
              <a:pathLst>
                <a:path w="4977" h="3722" extrusionOk="0">
                  <a:moveTo>
                    <a:pt x="2489" y="1"/>
                  </a:moveTo>
                  <a:cubicBezTo>
                    <a:pt x="1096" y="1"/>
                    <a:pt x="1" y="845"/>
                    <a:pt x="1" y="1872"/>
                  </a:cubicBezTo>
                  <a:cubicBezTo>
                    <a:pt x="1" y="2900"/>
                    <a:pt x="1096" y="3721"/>
                    <a:pt x="2489" y="3721"/>
                  </a:cubicBezTo>
                  <a:cubicBezTo>
                    <a:pt x="3858" y="3721"/>
                    <a:pt x="4977" y="2900"/>
                    <a:pt x="4977" y="1872"/>
                  </a:cubicBezTo>
                  <a:cubicBezTo>
                    <a:pt x="4977" y="845"/>
                    <a:pt x="3858" y="1"/>
                    <a:pt x="2489"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7" name="Google Shape;2527;p47"/>
            <p:cNvSpPr/>
            <p:nvPr/>
          </p:nvSpPr>
          <p:spPr>
            <a:xfrm>
              <a:off x="8435830" y="3182177"/>
              <a:ext cx="251299" cy="108226"/>
            </a:xfrm>
            <a:custGeom>
              <a:avLst/>
              <a:gdLst/>
              <a:ahLst/>
              <a:cxnLst/>
              <a:rect l="l" t="t" r="r" b="b"/>
              <a:pathLst>
                <a:path w="11185" h="4817" extrusionOk="0">
                  <a:moveTo>
                    <a:pt x="5593" y="0"/>
                  </a:moveTo>
                  <a:cubicBezTo>
                    <a:pt x="2511" y="0"/>
                    <a:pt x="0" y="1073"/>
                    <a:pt x="0" y="2420"/>
                  </a:cubicBezTo>
                  <a:cubicBezTo>
                    <a:pt x="0" y="3743"/>
                    <a:pt x="2511" y="4816"/>
                    <a:pt x="5593" y="4816"/>
                  </a:cubicBezTo>
                  <a:cubicBezTo>
                    <a:pt x="8697" y="4816"/>
                    <a:pt x="11185" y="3743"/>
                    <a:pt x="11185" y="2420"/>
                  </a:cubicBezTo>
                  <a:cubicBezTo>
                    <a:pt x="11185" y="1073"/>
                    <a:pt x="8697" y="0"/>
                    <a:pt x="5593"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8" name="Google Shape;2528;p47"/>
            <p:cNvSpPr/>
            <p:nvPr/>
          </p:nvSpPr>
          <p:spPr>
            <a:xfrm>
              <a:off x="8631207" y="3151397"/>
              <a:ext cx="167720" cy="147207"/>
            </a:xfrm>
            <a:custGeom>
              <a:avLst/>
              <a:gdLst/>
              <a:ahLst/>
              <a:cxnLst/>
              <a:rect l="l" t="t" r="r" b="b"/>
              <a:pathLst>
                <a:path w="7465" h="6552" extrusionOk="0">
                  <a:moveTo>
                    <a:pt x="3744" y="1"/>
                  </a:moveTo>
                  <a:cubicBezTo>
                    <a:pt x="1690" y="1"/>
                    <a:pt x="1" y="1461"/>
                    <a:pt x="1" y="3265"/>
                  </a:cubicBezTo>
                  <a:cubicBezTo>
                    <a:pt x="1" y="5068"/>
                    <a:pt x="1690" y="6551"/>
                    <a:pt x="3744" y="6551"/>
                  </a:cubicBezTo>
                  <a:cubicBezTo>
                    <a:pt x="5798" y="6551"/>
                    <a:pt x="7465" y="5068"/>
                    <a:pt x="7465" y="3265"/>
                  </a:cubicBezTo>
                  <a:cubicBezTo>
                    <a:pt x="7465" y="1461"/>
                    <a:pt x="5798" y="1"/>
                    <a:pt x="374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9" name="Google Shape;2529;p47"/>
            <p:cNvSpPr/>
            <p:nvPr/>
          </p:nvSpPr>
          <p:spPr>
            <a:xfrm>
              <a:off x="5623495" y="3032926"/>
              <a:ext cx="154891" cy="115932"/>
            </a:xfrm>
            <a:custGeom>
              <a:avLst/>
              <a:gdLst/>
              <a:ahLst/>
              <a:cxnLst/>
              <a:rect l="l" t="t" r="r" b="b"/>
              <a:pathLst>
                <a:path w="6894" h="5160" extrusionOk="0">
                  <a:moveTo>
                    <a:pt x="3447" y="1"/>
                  </a:moveTo>
                  <a:cubicBezTo>
                    <a:pt x="1530" y="1"/>
                    <a:pt x="0" y="1165"/>
                    <a:pt x="0" y="2580"/>
                  </a:cubicBezTo>
                  <a:cubicBezTo>
                    <a:pt x="0" y="3995"/>
                    <a:pt x="1530" y="5159"/>
                    <a:pt x="3447" y="5159"/>
                  </a:cubicBezTo>
                  <a:cubicBezTo>
                    <a:pt x="5342" y="5159"/>
                    <a:pt x="6894" y="3995"/>
                    <a:pt x="6894" y="2580"/>
                  </a:cubicBezTo>
                  <a:cubicBezTo>
                    <a:pt x="6894" y="1165"/>
                    <a:pt x="5342" y="1"/>
                    <a:pt x="3447"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0" name="Google Shape;2530;p47"/>
          <p:cNvSpPr/>
          <p:nvPr/>
        </p:nvSpPr>
        <p:spPr>
          <a:xfrm>
            <a:off x="6164442" y="2428356"/>
            <a:ext cx="4346810" cy="2728743"/>
          </a:xfrm>
          <a:custGeom>
            <a:avLst/>
            <a:gdLst/>
            <a:ahLst/>
            <a:cxnLst/>
            <a:rect l="l" t="t" r="r" b="b"/>
            <a:pathLst>
              <a:path w="140970" h="88495" extrusionOk="0">
                <a:moveTo>
                  <a:pt x="78634" y="1"/>
                </a:moveTo>
                <a:lnTo>
                  <a:pt x="77219" y="1005"/>
                </a:lnTo>
                <a:lnTo>
                  <a:pt x="76397" y="58844"/>
                </a:lnTo>
                <a:lnTo>
                  <a:pt x="74411" y="58913"/>
                </a:lnTo>
                <a:lnTo>
                  <a:pt x="74411" y="63273"/>
                </a:lnTo>
                <a:lnTo>
                  <a:pt x="72494" y="63318"/>
                </a:lnTo>
                <a:lnTo>
                  <a:pt x="72494" y="58707"/>
                </a:lnTo>
                <a:lnTo>
                  <a:pt x="71581" y="58593"/>
                </a:lnTo>
                <a:lnTo>
                  <a:pt x="71581" y="57498"/>
                </a:lnTo>
                <a:lnTo>
                  <a:pt x="70257" y="57429"/>
                </a:lnTo>
                <a:lnTo>
                  <a:pt x="70189" y="56927"/>
                </a:lnTo>
                <a:lnTo>
                  <a:pt x="69732" y="56996"/>
                </a:lnTo>
                <a:lnTo>
                  <a:pt x="69732" y="56996"/>
                </a:lnTo>
                <a:lnTo>
                  <a:pt x="69801" y="44579"/>
                </a:lnTo>
                <a:lnTo>
                  <a:pt x="68773" y="44510"/>
                </a:lnTo>
                <a:lnTo>
                  <a:pt x="64733" y="40539"/>
                </a:lnTo>
                <a:lnTo>
                  <a:pt x="60830" y="43620"/>
                </a:lnTo>
                <a:lnTo>
                  <a:pt x="58981" y="43757"/>
                </a:lnTo>
                <a:lnTo>
                  <a:pt x="58867" y="48094"/>
                </a:lnTo>
                <a:lnTo>
                  <a:pt x="53732" y="48162"/>
                </a:lnTo>
                <a:lnTo>
                  <a:pt x="53732" y="49121"/>
                </a:lnTo>
                <a:lnTo>
                  <a:pt x="42159" y="50331"/>
                </a:lnTo>
                <a:lnTo>
                  <a:pt x="42159" y="46427"/>
                </a:lnTo>
                <a:lnTo>
                  <a:pt x="36841" y="45355"/>
                </a:lnTo>
                <a:lnTo>
                  <a:pt x="33896" y="45606"/>
                </a:lnTo>
                <a:lnTo>
                  <a:pt x="33782" y="50216"/>
                </a:lnTo>
                <a:lnTo>
                  <a:pt x="31728" y="50216"/>
                </a:lnTo>
                <a:lnTo>
                  <a:pt x="31728" y="49303"/>
                </a:lnTo>
                <a:lnTo>
                  <a:pt x="25908" y="48299"/>
                </a:lnTo>
                <a:lnTo>
                  <a:pt x="21434" y="48801"/>
                </a:lnTo>
                <a:lnTo>
                  <a:pt x="21365" y="60191"/>
                </a:lnTo>
                <a:lnTo>
                  <a:pt x="19950" y="60123"/>
                </a:lnTo>
                <a:lnTo>
                  <a:pt x="19836" y="46496"/>
                </a:lnTo>
                <a:lnTo>
                  <a:pt x="17713" y="46039"/>
                </a:lnTo>
                <a:lnTo>
                  <a:pt x="17645" y="45149"/>
                </a:lnTo>
                <a:lnTo>
                  <a:pt x="16252" y="44967"/>
                </a:lnTo>
                <a:lnTo>
                  <a:pt x="10934" y="44510"/>
                </a:lnTo>
                <a:lnTo>
                  <a:pt x="7853" y="45286"/>
                </a:lnTo>
                <a:lnTo>
                  <a:pt x="7807" y="50970"/>
                </a:lnTo>
                <a:lnTo>
                  <a:pt x="5182" y="50970"/>
                </a:lnTo>
                <a:lnTo>
                  <a:pt x="2808" y="52567"/>
                </a:lnTo>
                <a:lnTo>
                  <a:pt x="1393" y="52522"/>
                </a:lnTo>
                <a:lnTo>
                  <a:pt x="1462" y="43803"/>
                </a:lnTo>
                <a:lnTo>
                  <a:pt x="1142" y="52522"/>
                </a:lnTo>
                <a:lnTo>
                  <a:pt x="1" y="52704"/>
                </a:lnTo>
                <a:lnTo>
                  <a:pt x="1" y="55398"/>
                </a:lnTo>
                <a:lnTo>
                  <a:pt x="92" y="88494"/>
                </a:lnTo>
                <a:lnTo>
                  <a:pt x="140970" y="88494"/>
                </a:lnTo>
                <a:lnTo>
                  <a:pt x="140970" y="62907"/>
                </a:lnTo>
                <a:lnTo>
                  <a:pt x="139418" y="62930"/>
                </a:lnTo>
                <a:lnTo>
                  <a:pt x="139281" y="57110"/>
                </a:lnTo>
                <a:lnTo>
                  <a:pt x="138003" y="56471"/>
                </a:lnTo>
                <a:lnTo>
                  <a:pt x="137683" y="56425"/>
                </a:lnTo>
                <a:lnTo>
                  <a:pt x="137615" y="55512"/>
                </a:lnTo>
                <a:lnTo>
                  <a:pt x="133072" y="55512"/>
                </a:lnTo>
                <a:cubicBezTo>
                  <a:pt x="133072" y="55512"/>
                  <a:pt x="132639" y="56151"/>
                  <a:pt x="132502" y="56676"/>
                </a:cubicBezTo>
                <a:lnTo>
                  <a:pt x="131863" y="56676"/>
                </a:lnTo>
                <a:lnTo>
                  <a:pt x="131794" y="63455"/>
                </a:lnTo>
                <a:lnTo>
                  <a:pt x="130402" y="63387"/>
                </a:lnTo>
                <a:lnTo>
                  <a:pt x="130402" y="35882"/>
                </a:lnTo>
                <a:lnTo>
                  <a:pt x="130333" y="32938"/>
                </a:lnTo>
                <a:lnTo>
                  <a:pt x="129626" y="33006"/>
                </a:lnTo>
                <a:lnTo>
                  <a:pt x="129375" y="31020"/>
                </a:lnTo>
                <a:lnTo>
                  <a:pt x="127320" y="31020"/>
                </a:lnTo>
                <a:lnTo>
                  <a:pt x="127457" y="23648"/>
                </a:lnTo>
                <a:lnTo>
                  <a:pt x="127457" y="23648"/>
                </a:lnTo>
                <a:lnTo>
                  <a:pt x="127001" y="24675"/>
                </a:lnTo>
                <a:lnTo>
                  <a:pt x="126818" y="28396"/>
                </a:lnTo>
                <a:lnTo>
                  <a:pt x="126544" y="29103"/>
                </a:lnTo>
                <a:lnTo>
                  <a:pt x="126499" y="30815"/>
                </a:lnTo>
                <a:lnTo>
                  <a:pt x="125723" y="30495"/>
                </a:lnTo>
                <a:lnTo>
                  <a:pt x="121363" y="35426"/>
                </a:lnTo>
                <a:lnTo>
                  <a:pt x="120861" y="35563"/>
                </a:lnTo>
                <a:lnTo>
                  <a:pt x="120861" y="46952"/>
                </a:lnTo>
                <a:lnTo>
                  <a:pt x="120473" y="46998"/>
                </a:lnTo>
                <a:lnTo>
                  <a:pt x="114515" y="48413"/>
                </a:lnTo>
                <a:lnTo>
                  <a:pt x="114515" y="35745"/>
                </a:lnTo>
                <a:lnTo>
                  <a:pt x="111320" y="33257"/>
                </a:lnTo>
                <a:lnTo>
                  <a:pt x="110293" y="33052"/>
                </a:lnTo>
                <a:lnTo>
                  <a:pt x="110247" y="30701"/>
                </a:lnTo>
                <a:lnTo>
                  <a:pt x="107166" y="30701"/>
                </a:lnTo>
                <a:lnTo>
                  <a:pt x="107097" y="33326"/>
                </a:lnTo>
                <a:lnTo>
                  <a:pt x="103719" y="33828"/>
                </a:lnTo>
                <a:lnTo>
                  <a:pt x="101984" y="34787"/>
                </a:lnTo>
                <a:lnTo>
                  <a:pt x="101984" y="58844"/>
                </a:lnTo>
                <a:lnTo>
                  <a:pt x="100775" y="58844"/>
                </a:lnTo>
                <a:lnTo>
                  <a:pt x="100820" y="50148"/>
                </a:lnTo>
                <a:lnTo>
                  <a:pt x="95388" y="48231"/>
                </a:lnTo>
                <a:lnTo>
                  <a:pt x="95593" y="23602"/>
                </a:lnTo>
                <a:lnTo>
                  <a:pt x="88609" y="23534"/>
                </a:lnTo>
                <a:lnTo>
                  <a:pt x="88746" y="5296"/>
                </a:lnTo>
                <a:lnTo>
                  <a:pt x="88358" y="5410"/>
                </a:lnTo>
                <a:lnTo>
                  <a:pt x="88289" y="3562"/>
                </a:lnTo>
                <a:lnTo>
                  <a:pt x="83359" y="229"/>
                </a:lnTo>
                <a:lnTo>
                  <a:pt x="81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1" name="Google Shape;2531;p47"/>
          <p:cNvSpPr/>
          <p:nvPr/>
        </p:nvSpPr>
        <p:spPr>
          <a:xfrm flipH="1">
            <a:off x="-36087" y="3028625"/>
            <a:ext cx="3878912" cy="2224248"/>
          </a:xfrm>
          <a:custGeom>
            <a:avLst/>
            <a:gdLst/>
            <a:ahLst/>
            <a:cxnLst/>
            <a:rect l="l" t="t" r="r" b="b"/>
            <a:pathLst>
              <a:path w="123828" h="71330" extrusionOk="0">
                <a:moveTo>
                  <a:pt x="78040" y="0"/>
                </a:moveTo>
                <a:cubicBezTo>
                  <a:pt x="77766" y="46"/>
                  <a:pt x="77584" y="69"/>
                  <a:pt x="77538" y="206"/>
                </a:cubicBezTo>
                <a:cubicBezTo>
                  <a:pt x="77507" y="1852"/>
                  <a:pt x="76980" y="2227"/>
                  <a:pt x="76654" y="2227"/>
                </a:cubicBezTo>
                <a:cubicBezTo>
                  <a:pt x="76504" y="2227"/>
                  <a:pt x="76397" y="2149"/>
                  <a:pt x="76397" y="2078"/>
                </a:cubicBezTo>
                <a:lnTo>
                  <a:pt x="76397" y="2078"/>
                </a:lnTo>
                <a:cubicBezTo>
                  <a:pt x="76191" y="3561"/>
                  <a:pt x="76785" y="3767"/>
                  <a:pt x="76785" y="3767"/>
                </a:cubicBezTo>
                <a:lnTo>
                  <a:pt x="76739" y="30860"/>
                </a:lnTo>
                <a:lnTo>
                  <a:pt x="72494" y="30860"/>
                </a:lnTo>
                <a:lnTo>
                  <a:pt x="72380" y="24104"/>
                </a:lnTo>
                <a:lnTo>
                  <a:pt x="66262" y="24104"/>
                </a:lnTo>
                <a:lnTo>
                  <a:pt x="66217" y="18991"/>
                </a:lnTo>
                <a:lnTo>
                  <a:pt x="60670" y="18945"/>
                </a:lnTo>
                <a:lnTo>
                  <a:pt x="60670" y="9496"/>
                </a:lnTo>
                <a:cubicBezTo>
                  <a:pt x="56867" y="9250"/>
                  <a:pt x="53581" y="9144"/>
                  <a:pt x="50741" y="9144"/>
                </a:cubicBezTo>
                <a:cubicBezTo>
                  <a:pt x="33507" y="9144"/>
                  <a:pt x="32723" y="13069"/>
                  <a:pt x="32527" y="13696"/>
                </a:cubicBezTo>
                <a:cubicBezTo>
                  <a:pt x="32527" y="15042"/>
                  <a:pt x="32481" y="36726"/>
                  <a:pt x="32481" y="36726"/>
                </a:cubicBezTo>
                <a:lnTo>
                  <a:pt x="29400" y="36681"/>
                </a:lnTo>
                <a:lnTo>
                  <a:pt x="29400" y="24675"/>
                </a:lnTo>
                <a:lnTo>
                  <a:pt x="24332" y="24675"/>
                </a:lnTo>
                <a:lnTo>
                  <a:pt x="24332" y="20498"/>
                </a:lnTo>
                <a:lnTo>
                  <a:pt x="17097" y="20452"/>
                </a:lnTo>
                <a:lnTo>
                  <a:pt x="17097" y="24743"/>
                </a:lnTo>
                <a:cubicBezTo>
                  <a:pt x="16858" y="24736"/>
                  <a:pt x="16632" y="24733"/>
                  <a:pt x="16416" y="24733"/>
                </a:cubicBezTo>
                <a:cubicBezTo>
                  <a:pt x="13107" y="24733"/>
                  <a:pt x="12463" y="25514"/>
                  <a:pt x="12463" y="25793"/>
                </a:cubicBezTo>
                <a:cubicBezTo>
                  <a:pt x="12372" y="26318"/>
                  <a:pt x="12509" y="33211"/>
                  <a:pt x="12509" y="33211"/>
                </a:cubicBezTo>
                <a:lnTo>
                  <a:pt x="11322" y="33166"/>
                </a:lnTo>
                <a:lnTo>
                  <a:pt x="11368" y="31248"/>
                </a:lnTo>
                <a:lnTo>
                  <a:pt x="5912" y="31294"/>
                </a:lnTo>
                <a:lnTo>
                  <a:pt x="5867" y="33211"/>
                </a:lnTo>
                <a:lnTo>
                  <a:pt x="3927" y="33257"/>
                </a:lnTo>
                <a:cubicBezTo>
                  <a:pt x="3927" y="33257"/>
                  <a:pt x="3927" y="33280"/>
                  <a:pt x="3881" y="45628"/>
                </a:cubicBezTo>
                <a:lnTo>
                  <a:pt x="1" y="45719"/>
                </a:lnTo>
                <a:lnTo>
                  <a:pt x="1" y="71329"/>
                </a:lnTo>
                <a:lnTo>
                  <a:pt x="123166" y="71329"/>
                </a:lnTo>
                <a:lnTo>
                  <a:pt x="123212" y="29354"/>
                </a:lnTo>
                <a:lnTo>
                  <a:pt x="123052" y="5684"/>
                </a:lnTo>
                <a:cubicBezTo>
                  <a:pt x="123828" y="4383"/>
                  <a:pt x="123257" y="3516"/>
                  <a:pt x="123257" y="3516"/>
                </a:cubicBezTo>
                <a:lnTo>
                  <a:pt x="117985" y="1986"/>
                </a:lnTo>
                <a:cubicBezTo>
                  <a:pt x="109357" y="2466"/>
                  <a:pt x="111091" y="5364"/>
                  <a:pt x="111091" y="5935"/>
                </a:cubicBezTo>
                <a:cubicBezTo>
                  <a:pt x="111091" y="6985"/>
                  <a:pt x="111046" y="23100"/>
                  <a:pt x="111046" y="23100"/>
                </a:cubicBezTo>
                <a:lnTo>
                  <a:pt x="106526" y="23100"/>
                </a:lnTo>
                <a:cubicBezTo>
                  <a:pt x="106526" y="21545"/>
                  <a:pt x="106184" y="21337"/>
                  <a:pt x="104530" y="21337"/>
                </a:cubicBezTo>
                <a:cubicBezTo>
                  <a:pt x="103926" y="21337"/>
                  <a:pt x="103146" y="21365"/>
                  <a:pt x="102144" y="21365"/>
                </a:cubicBezTo>
                <a:cubicBezTo>
                  <a:pt x="98172" y="21365"/>
                  <a:pt x="98811" y="23054"/>
                  <a:pt x="98811" y="23054"/>
                </a:cubicBezTo>
                <a:lnTo>
                  <a:pt x="97647" y="23054"/>
                </a:lnTo>
                <a:cubicBezTo>
                  <a:pt x="97647" y="11756"/>
                  <a:pt x="97305" y="10523"/>
                  <a:pt x="96734" y="10523"/>
                </a:cubicBezTo>
                <a:cubicBezTo>
                  <a:pt x="87581" y="10523"/>
                  <a:pt x="87285" y="11870"/>
                  <a:pt x="87285" y="11870"/>
                </a:cubicBezTo>
                <a:lnTo>
                  <a:pt x="87239" y="2466"/>
                </a:lnTo>
                <a:lnTo>
                  <a:pt x="87536" y="2420"/>
                </a:lnTo>
                <a:lnTo>
                  <a:pt x="87536" y="822"/>
                </a:lnTo>
                <a:lnTo>
                  <a:pt x="86623" y="731"/>
                </a:lnTo>
                <a:lnTo>
                  <a:pt x="86554" y="92"/>
                </a:lnTo>
                <a:cubicBezTo>
                  <a:pt x="85984" y="92"/>
                  <a:pt x="85481" y="46"/>
                  <a:pt x="85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2" name="Google Shape;2532;p47"/>
          <p:cNvSpPr txBox="1">
            <a:spLocks noGrp="1"/>
          </p:cNvSpPr>
          <p:nvPr>
            <p:ph type="ctrTitle"/>
          </p:nvPr>
        </p:nvSpPr>
        <p:spPr>
          <a:xfrm>
            <a:off x="713225" y="639300"/>
            <a:ext cx="6741000" cy="239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n" sz="4400" dirty="0"/>
              <a:t>FAIL SAFE (1964)</a:t>
            </a:r>
            <a:endParaRPr sz="4400" dirty="0"/>
          </a:p>
        </p:txBody>
      </p:sp>
      <p:sp>
        <p:nvSpPr>
          <p:cNvPr id="2533" name="Google Shape;2533;p47"/>
          <p:cNvSpPr/>
          <p:nvPr/>
        </p:nvSpPr>
        <p:spPr>
          <a:xfrm flipH="1">
            <a:off x="3680692" y="2759466"/>
            <a:ext cx="2844408" cy="2397627"/>
          </a:xfrm>
          <a:custGeom>
            <a:avLst/>
            <a:gdLst/>
            <a:ahLst/>
            <a:cxnLst/>
            <a:rect l="l" t="t" r="r" b="b"/>
            <a:pathLst>
              <a:path w="67427" h="56836" extrusionOk="0">
                <a:moveTo>
                  <a:pt x="5342" y="1"/>
                </a:moveTo>
                <a:lnTo>
                  <a:pt x="5296" y="3790"/>
                </a:lnTo>
                <a:lnTo>
                  <a:pt x="2123" y="4520"/>
                </a:lnTo>
                <a:lnTo>
                  <a:pt x="503" y="5912"/>
                </a:lnTo>
                <a:lnTo>
                  <a:pt x="503" y="40721"/>
                </a:lnTo>
                <a:lnTo>
                  <a:pt x="1" y="40721"/>
                </a:lnTo>
                <a:lnTo>
                  <a:pt x="1" y="56835"/>
                </a:lnTo>
                <a:lnTo>
                  <a:pt x="67427" y="56835"/>
                </a:lnTo>
                <a:lnTo>
                  <a:pt x="67427" y="33554"/>
                </a:lnTo>
                <a:lnTo>
                  <a:pt x="64824" y="33485"/>
                </a:lnTo>
                <a:lnTo>
                  <a:pt x="64824" y="16138"/>
                </a:lnTo>
                <a:lnTo>
                  <a:pt x="60077" y="16138"/>
                </a:lnTo>
                <a:lnTo>
                  <a:pt x="60077" y="10066"/>
                </a:lnTo>
                <a:lnTo>
                  <a:pt x="53298" y="9998"/>
                </a:lnTo>
                <a:lnTo>
                  <a:pt x="53298" y="16206"/>
                </a:lnTo>
                <a:cubicBezTo>
                  <a:pt x="53107" y="16199"/>
                  <a:pt x="52925" y="16196"/>
                  <a:pt x="52750" y="16196"/>
                </a:cubicBezTo>
                <a:cubicBezTo>
                  <a:pt x="49578" y="16196"/>
                  <a:pt x="48984" y="17325"/>
                  <a:pt x="48984" y="17736"/>
                </a:cubicBezTo>
                <a:cubicBezTo>
                  <a:pt x="48892" y="18489"/>
                  <a:pt x="49029" y="28464"/>
                  <a:pt x="49029" y="28464"/>
                </a:cubicBezTo>
                <a:lnTo>
                  <a:pt x="47888" y="28395"/>
                </a:lnTo>
                <a:lnTo>
                  <a:pt x="47934" y="25610"/>
                </a:lnTo>
                <a:lnTo>
                  <a:pt x="42844" y="25679"/>
                </a:lnTo>
                <a:lnTo>
                  <a:pt x="42798" y="28464"/>
                </a:lnTo>
                <a:lnTo>
                  <a:pt x="40995" y="28532"/>
                </a:lnTo>
                <a:cubicBezTo>
                  <a:pt x="40995" y="28532"/>
                  <a:pt x="40995" y="28555"/>
                  <a:pt x="40949" y="46404"/>
                </a:cubicBezTo>
                <a:lnTo>
                  <a:pt x="35540" y="46633"/>
                </a:lnTo>
                <a:lnTo>
                  <a:pt x="35425" y="38210"/>
                </a:lnTo>
                <a:lnTo>
                  <a:pt x="34216" y="37297"/>
                </a:lnTo>
                <a:lnTo>
                  <a:pt x="33919" y="37206"/>
                </a:lnTo>
                <a:lnTo>
                  <a:pt x="33850" y="35905"/>
                </a:lnTo>
                <a:lnTo>
                  <a:pt x="29605" y="35905"/>
                </a:lnTo>
                <a:cubicBezTo>
                  <a:pt x="29605" y="35905"/>
                  <a:pt x="29194" y="36818"/>
                  <a:pt x="29057" y="37571"/>
                </a:cubicBezTo>
                <a:lnTo>
                  <a:pt x="28464" y="37571"/>
                </a:lnTo>
                <a:lnTo>
                  <a:pt x="28418" y="47386"/>
                </a:lnTo>
                <a:lnTo>
                  <a:pt x="27094" y="47294"/>
                </a:lnTo>
                <a:lnTo>
                  <a:pt x="27094" y="32504"/>
                </a:lnTo>
                <a:lnTo>
                  <a:pt x="16823" y="32504"/>
                </a:lnTo>
                <a:lnTo>
                  <a:pt x="16823" y="23944"/>
                </a:lnTo>
                <a:lnTo>
                  <a:pt x="12235" y="25633"/>
                </a:lnTo>
                <a:lnTo>
                  <a:pt x="12235" y="7305"/>
                </a:lnTo>
                <a:lnTo>
                  <a:pt x="9245" y="3698"/>
                </a:lnTo>
                <a:lnTo>
                  <a:pt x="8286" y="3424"/>
                </a:lnTo>
                <a:lnTo>
                  <a:pt x="82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4" name="Google Shape;2534;p47"/>
          <p:cNvSpPr txBox="1">
            <a:spLocks noGrp="1"/>
          </p:cNvSpPr>
          <p:nvPr>
            <p:ph type="subTitle" idx="1"/>
          </p:nvPr>
        </p:nvSpPr>
        <p:spPr>
          <a:xfrm>
            <a:off x="740250" y="2963212"/>
            <a:ext cx="4087500" cy="59685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Roboto"/>
                <a:ea typeface="Roboto"/>
                <a:cs typeface="Roboto"/>
                <a:sym typeface="Roboto"/>
              </a:rPr>
              <a:t>Ahmed Hamiroune, Andrew Soto, Chase Carstensen</a:t>
            </a:r>
            <a:endParaRPr dirty="0">
              <a:latin typeface="Roboto"/>
              <a:ea typeface="Roboto"/>
              <a:cs typeface="Roboto"/>
              <a:sym typeface="Roboto"/>
            </a:endParaRPr>
          </a:p>
        </p:txBody>
      </p:sp>
      <p:grpSp>
        <p:nvGrpSpPr>
          <p:cNvPr id="2535" name="Google Shape;2535;p47"/>
          <p:cNvGrpSpPr/>
          <p:nvPr/>
        </p:nvGrpSpPr>
        <p:grpSpPr>
          <a:xfrm>
            <a:off x="8525007" y="2393316"/>
            <a:ext cx="326182" cy="210273"/>
            <a:chOff x="8472744" y="3126278"/>
            <a:chExt cx="326182" cy="210273"/>
          </a:xfrm>
        </p:grpSpPr>
        <p:sp>
          <p:nvSpPr>
            <p:cNvPr id="2536" name="Google Shape;2536;p47"/>
            <p:cNvSpPr/>
            <p:nvPr/>
          </p:nvSpPr>
          <p:spPr>
            <a:xfrm>
              <a:off x="8472744" y="3126278"/>
              <a:ext cx="281563" cy="210273"/>
            </a:xfrm>
            <a:custGeom>
              <a:avLst/>
              <a:gdLst/>
              <a:ahLst/>
              <a:cxnLst/>
              <a:rect l="l" t="t" r="r" b="b"/>
              <a:pathLst>
                <a:path w="12532" h="9359" extrusionOk="0">
                  <a:moveTo>
                    <a:pt x="6255" y="0"/>
                  </a:moveTo>
                  <a:cubicBezTo>
                    <a:pt x="2808" y="0"/>
                    <a:pt x="1" y="2077"/>
                    <a:pt x="1" y="4679"/>
                  </a:cubicBezTo>
                  <a:cubicBezTo>
                    <a:pt x="1" y="7259"/>
                    <a:pt x="2808" y="9359"/>
                    <a:pt x="6255" y="9359"/>
                  </a:cubicBezTo>
                  <a:cubicBezTo>
                    <a:pt x="9724" y="9359"/>
                    <a:pt x="12532" y="7259"/>
                    <a:pt x="12532" y="4679"/>
                  </a:cubicBezTo>
                  <a:cubicBezTo>
                    <a:pt x="12532" y="2077"/>
                    <a:pt x="9724" y="0"/>
                    <a:pt x="6255" y="0"/>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7" name="Google Shape;2537;p47"/>
            <p:cNvSpPr/>
            <p:nvPr/>
          </p:nvSpPr>
          <p:spPr>
            <a:xfrm>
              <a:off x="8631207" y="3151397"/>
              <a:ext cx="167720" cy="147207"/>
            </a:xfrm>
            <a:custGeom>
              <a:avLst/>
              <a:gdLst/>
              <a:ahLst/>
              <a:cxnLst/>
              <a:rect l="l" t="t" r="r" b="b"/>
              <a:pathLst>
                <a:path w="7465" h="6552" extrusionOk="0">
                  <a:moveTo>
                    <a:pt x="3744" y="1"/>
                  </a:moveTo>
                  <a:cubicBezTo>
                    <a:pt x="1690" y="1"/>
                    <a:pt x="1" y="1461"/>
                    <a:pt x="1" y="3265"/>
                  </a:cubicBezTo>
                  <a:cubicBezTo>
                    <a:pt x="1" y="5068"/>
                    <a:pt x="1690" y="6551"/>
                    <a:pt x="3744" y="6551"/>
                  </a:cubicBezTo>
                  <a:cubicBezTo>
                    <a:pt x="5798" y="6551"/>
                    <a:pt x="7465" y="5068"/>
                    <a:pt x="7465" y="3265"/>
                  </a:cubicBezTo>
                  <a:cubicBezTo>
                    <a:pt x="7465" y="1461"/>
                    <a:pt x="5798" y="1"/>
                    <a:pt x="3744" y="1"/>
                  </a:cubicBezTo>
                  <a:close/>
                </a:path>
              </a:pathLst>
            </a:custGeom>
            <a:solidFill>
              <a:srgbClr val="FF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516F4D21-0F13-FFC3-0F9F-14E24494F0AF}"/>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7707550B-B4BC-A0DA-85E3-244D16312617}"/>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dirty="0"/>
              <a:t>Ethical Analysis of Failsafe Protocols</a:t>
            </a:r>
          </a:p>
        </p:txBody>
      </p:sp>
      <p:sp>
        <p:nvSpPr>
          <p:cNvPr id="3383" name="Google Shape;3383;p52">
            <a:extLst>
              <a:ext uri="{FF2B5EF4-FFF2-40B4-BE49-F238E27FC236}">
                <a16:creationId xmlns:a16="http://schemas.microsoft.com/office/drawing/2014/main" id="{79CB37EC-7C73-E591-2028-400571A35A4A}"/>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grpSp>
        <p:nvGrpSpPr>
          <p:cNvPr id="3384" name="Google Shape;3384;p52">
            <a:extLst>
              <a:ext uri="{FF2B5EF4-FFF2-40B4-BE49-F238E27FC236}">
                <a16:creationId xmlns:a16="http://schemas.microsoft.com/office/drawing/2014/main" id="{8DCDE72D-C934-3FAC-117C-9F1504062712}"/>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2D1E89F4-6C0D-0512-1E7E-76323AB20324}"/>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3386;p52">
              <a:extLst>
                <a:ext uri="{FF2B5EF4-FFF2-40B4-BE49-F238E27FC236}">
                  <a16:creationId xmlns:a16="http://schemas.microsoft.com/office/drawing/2014/main" id="{57073B71-61EF-2792-8086-41F77E0196B6}"/>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3387;p52">
              <a:extLst>
                <a:ext uri="{FF2B5EF4-FFF2-40B4-BE49-F238E27FC236}">
                  <a16:creationId xmlns:a16="http://schemas.microsoft.com/office/drawing/2014/main" id="{6C723AD3-E1CD-EFBF-F06F-2F5DECCB2333}"/>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3388;p52">
              <a:extLst>
                <a:ext uri="{FF2B5EF4-FFF2-40B4-BE49-F238E27FC236}">
                  <a16:creationId xmlns:a16="http://schemas.microsoft.com/office/drawing/2014/main" id="{48C72B14-D40D-9683-1511-3B2935801468}"/>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3389;p52">
              <a:extLst>
                <a:ext uri="{FF2B5EF4-FFF2-40B4-BE49-F238E27FC236}">
                  <a16:creationId xmlns:a16="http://schemas.microsoft.com/office/drawing/2014/main" id="{32371360-628E-3A39-3115-B45EBB3AD7FA}"/>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3390;p52">
              <a:extLst>
                <a:ext uri="{FF2B5EF4-FFF2-40B4-BE49-F238E27FC236}">
                  <a16:creationId xmlns:a16="http://schemas.microsoft.com/office/drawing/2014/main" id="{B62B50D8-5156-3C64-3BD9-11F5E4C255EF}"/>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3391;p52">
              <a:extLst>
                <a:ext uri="{FF2B5EF4-FFF2-40B4-BE49-F238E27FC236}">
                  <a16:creationId xmlns:a16="http://schemas.microsoft.com/office/drawing/2014/main" id="{1DFAA752-785D-84EA-2BC4-374A33040857}"/>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3392;p52">
              <a:extLst>
                <a:ext uri="{FF2B5EF4-FFF2-40B4-BE49-F238E27FC236}">
                  <a16:creationId xmlns:a16="http://schemas.microsoft.com/office/drawing/2014/main" id="{F7CC45EE-EC63-65D3-8C74-F7A6EC63BAF1}"/>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2">
              <a:extLst>
                <a:ext uri="{FF2B5EF4-FFF2-40B4-BE49-F238E27FC236}">
                  <a16:creationId xmlns:a16="http://schemas.microsoft.com/office/drawing/2014/main" id="{ED3FD696-5BAE-1079-1683-42E7B8012794}"/>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3394;p52">
              <a:extLst>
                <a:ext uri="{FF2B5EF4-FFF2-40B4-BE49-F238E27FC236}">
                  <a16:creationId xmlns:a16="http://schemas.microsoft.com/office/drawing/2014/main" id="{52AF478F-A774-24A5-7193-4F55012767CD}"/>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3395;p52">
              <a:extLst>
                <a:ext uri="{FF2B5EF4-FFF2-40B4-BE49-F238E27FC236}">
                  <a16:creationId xmlns:a16="http://schemas.microsoft.com/office/drawing/2014/main" id="{E15420AA-10FB-D55E-43E3-474BD19D7269}"/>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3396;p52">
              <a:extLst>
                <a:ext uri="{FF2B5EF4-FFF2-40B4-BE49-F238E27FC236}">
                  <a16:creationId xmlns:a16="http://schemas.microsoft.com/office/drawing/2014/main" id="{2FEA7330-F046-C3EF-A4FB-6A15510BBF85}"/>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3397;p52">
              <a:extLst>
                <a:ext uri="{FF2B5EF4-FFF2-40B4-BE49-F238E27FC236}">
                  <a16:creationId xmlns:a16="http://schemas.microsoft.com/office/drawing/2014/main" id="{49E5704A-4221-1A13-1251-4B94F5575BA0}"/>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3398;p52">
              <a:extLst>
                <a:ext uri="{FF2B5EF4-FFF2-40B4-BE49-F238E27FC236}">
                  <a16:creationId xmlns:a16="http://schemas.microsoft.com/office/drawing/2014/main" id="{C33CB225-4125-20DC-922C-42D7D358A719}"/>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3399;p52">
              <a:extLst>
                <a:ext uri="{FF2B5EF4-FFF2-40B4-BE49-F238E27FC236}">
                  <a16:creationId xmlns:a16="http://schemas.microsoft.com/office/drawing/2014/main" id="{C0D552BA-A05F-A237-201B-870BD7F1D3E5}"/>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3400;p52">
              <a:extLst>
                <a:ext uri="{FF2B5EF4-FFF2-40B4-BE49-F238E27FC236}">
                  <a16:creationId xmlns:a16="http://schemas.microsoft.com/office/drawing/2014/main" id="{94762693-9083-A2C2-C1B4-577056F58AE8}"/>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3401;p52">
              <a:extLst>
                <a:ext uri="{FF2B5EF4-FFF2-40B4-BE49-F238E27FC236}">
                  <a16:creationId xmlns:a16="http://schemas.microsoft.com/office/drawing/2014/main" id="{57B0751D-DFC2-A8E6-96DD-D9FB06BA559F}"/>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3402;p52">
              <a:extLst>
                <a:ext uri="{FF2B5EF4-FFF2-40B4-BE49-F238E27FC236}">
                  <a16:creationId xmlns:a16="http://schemas.microsoft.com/office/drawing/2014/main" id="{2A23414E-FB16-AA4A-13EF-3408CBC9F322}"/>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3403;p52">
              <a:extLst>
                <a:ext uri="{FF2B5EF4-FFF2-40B4-BE49-F238E27FC236}">
                  <a16:creationId xmlns:a16="http://schemas.microsoft.com/office/drawing/2014/main" id="{7949B01F-483E-F8FA-CF6A-460BFE1A746A}"/>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3404;p52">
              <a:extLst>
                <a:ext uri="{FF2B5EF4-FFF2-40B4-BE49-F238E27FC236}">
                  <a16:creationId xmlns:a16="http://schemas.microsoft.com/office/drawing/2014/main" id="{8187583A-FE29-69FC-A809-CDC82E89D3FE}"/>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3405;p52">
              <a:extLst>
                <a:ext uri="{FF2B5EF4-FFF2-40B4-BE49-F238E27FC236}">
                  <a16:creationId xmlns:a16="http://schemas.microsoft.com/office/drawing/2014/main" id="{167B6443-9CDF-6D81-5203-C9E1DE352838}"/>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6" name="Google Shape;3406;p52">
            <a:extLst>
              <a:ext uri="{FF2B5EF4-FFF2-40B4-BE49-F238E27FC236}">
                <a16:creationId xmlns:a16="http://schemas.microsoft.com/office/drawing/2014/main" id="{A3BEE7D6-22C4-F259-6CAA-C1B051789611}"/>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4E8F71B1-3A76-5DC2-DD07-A0FA1243BBF9}"/>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3408;p52">
              <a:extLst>
                <a:ext uri="{FF2B5EF4-FFF2-40B4-BE49-F238E27FC236}">
                  <a16:creationId xmlns:a16="http://schemas.microsoft.com/office/drawing/2014/main" id="{731A65A7-3F1C-D06E-A6A3-833B507A56DC}"/>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3409;p52">
              <a:extLst>
                <a:ext uri="{FF2B5EF4-FFF2-40B4-BE49-F238E27FC236}">
                  <a16:creationId xmlns:a16="http://schemas.microsoft.com/office/drawing/2014/main" id="{B27C3517-B393-78B5-1E34-F21191CF28E2}"/>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3410;p52">
              <a:extLst>
                <a:ext uri="{FF2B5EF4-FFF2-40B4-BE49-F238E27FC236}">
                  <a16:creationId xmlns:a16="http://schemas.microsoft.com/office/drawing/2014/main" id="{9407FFEF-53BB-96D7-838A-1DB43DE750BF}"/>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3411;p52">
              <a:extLst>
                <a:ext uri="{FF2B5EF4-FFF2-40B4-BE49-F238E27FC236}">
                  <a16:creationId xmlns:a16="http://schemas.microsoft.com/office/drawing/2014/main" id="{6CB1F31B-0AD3-8125-B8E5-0BA660B58DA9}"/>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3412;p52">
              <a:extLst>
                <a:ext uri="{FF2B5EF4-FFF2-40B4-BE49-F238E27FC236}">
                  <a16:creationId xmlns:a16="http://schemas.microsoft.com/office/drawing/2014/main" id="{995A95AC-ECEE-27EB-F238-FB9D46C21086}"/>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3413;p52">
              <a:extLst>
                <a:ext uri="{FF2B5EF4-FFF2-40B4-BE49-F238E27FC236}">
                  <a16:creationId xmlns:a16="http://schemas.microsoft.com/office/drawing/2014/main" id="{2C23E827-C8B3-8295-49F1-D5741E42A8AF}"/>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3414;p52">
              <a:extLst>
                <a:ext uri="{FF2B5EF4-FFF2-40B4-BE49-F238E27FC236}">
                  <a16:creationId xmlns:a16="http://schemas.microsoft.com/office/drawing/2014/main" id="{26A3CF85-CAFD-F070-E45D-53CB3D470B9F}"/>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3415;p52">
              <a:extLst>
                <a:ext uri="{FF2B5EF4-FFF2-40B4-BE49-F238E27FC236}">
                  <a16:creationId xmlns:a16="http://schemas.microsoft.com/office/drawing/2014/main" id="{32C8DC92-C0FE-281C-1115-D2A113190D11}"/>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3416;p52">
              <a:extLst>
                <a:ext uri="{FF2B5EF4-FFF2-40B4-BE49-F238E27FC236}">
                  <a16:creationId xmlns:a16="http://schemas.microsoft.com/office/drawing/2014/main" id="{C48AF9A7-F29E-76E1-F3B9-A202E6855114}"/>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3417;p52">
              <a:extLst>
                <a:ext uri="{FF2B5EF4-FFF2-40B4-BE49-F238E27FC236}">
                  <a16:creationId xmlns:a16="http://schemas.microsoft.com/office/drawing/2014/main" id="{C50BEE4E-81AF-5B88-2C6A-82AD854F515D}"/>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3418;p52">
              <a:extLst>
                <a:ext uri="{FF2B5EF4-FFF2-40B4-BE49-F238E27FC236}">
                  <a16:creationId xmlns:a16="http://schemas.microsoft.com/office/drawing/2014/main" id="{4ED06441-D439-33FA-0AD7-E8EAFB855906}"/>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3419;p52">
              <a:extLst>
                <a:ext uri="{FF2B5EF4-FFF2-40B4-BE49-F238E27FC236}">
                  <a16:creationId xmlns:a16="http://schemas.microsoft.com/office/drawing/2014/main" id="{44D1AE92-D5BF-233C-37DD-5344BFBD7C3A}"/>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3420;p52">
              <a:extLst>
                <a:ext uri="{FF2B5EF4-FFF2-40B4-BE49-F238E27FC236}">
                  <a16:creationId xmlns:a16="http://schemas.microsoft.com/office/drawing/2014/main" id="{EEAFA991-6D04-0261-3D99-0F898FD415C9}"/>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3421;p52">
              <a:extLst>
                <a:ext uri="{FF2B5EF4-FFF2-40B4-BE49-F238E27FC236}">
                  <a16:creationId xmlns:a16="http://schemas.microsoft.com/office/drawing/2014/main" id="{F74812E8-49D7-5DD5-7199-A6C195A3D111}"/>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3422;p52">
              <a:extLst>
                <a:ext uri="{FF2B5EF4-FFF2-40B4-BE49-F238E27FC236}">
                  <a16:creationId xmlns:a16="http://schemas.microsoft.com/office/drawing/2014/main" id="{62176898-AB58-A286-534B-23F4DC953FF2}"/>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3423;p52">
              <a:extLst>
                <a:ext uri="{FF2B5EF4-FFF2-40B4-BE49-F238E27FC236}">
                  <a16:creationId xmlns:a16="http://schemas.microsoft.com/office/drawing/2014/main" id="{44FB2570-7C9A-2851-E946-0BF2CD9521BE}"/>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4" name="Google Shape;3424;p52">
            <a:extLst>
              <a:ext uri="{FF2B5EF4-FFF2-40B4-BE49-F238E27FC236}">
                <a16:creationId xmlns:a16="http://schemas.microsoft.com/office/drawing/2014/main" id="{75903957-8A75-5318-7F9C-DCB4FF01B03E}"/>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A135BEA4-9195-5CFE-A379-3066FFC53CA3}"/>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3426;p52">
              <a:extLst>
                <a:ext uri="{FF2B5EF4-FFF2-40B4-BE49-F238E27FC236}">
                  <a16:creationId xmlns:a16="http://schemas.microsoft.com/office/drawing/2014/main" id="{B52D9680-5E38-25F4-0A09-858F345B1510}"/>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3427;p52">
              <a:extLst>
                <a:ext uri="{FF2B5EF4-FFF2-40B4-BE49-F238E27FC236}">
                  <a16:creationId xmlns:a16="http://schemas.microsoft.com/office/drawing/2014/main" id="{AA25FF35-BE86-90ED-671B-1441C37A61F9}"/>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3428;p52">
              <a:extLst>
                <a:ext uri="{FF2B5EF4-FFF2-40B4-BE49-F238E27FC236}">
                  <a16:creationId xmlns:a16="http://schemas.microsoft.com/office/drawing/2014/main" id="{C10B17E5-5958-448F-732B-0FEB158BF664}"/>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3429;p52">
              <a:extLst>
                <a:ext uri="{FF2B5EF4-FFF2-40B4-BE49-F238E27FC236}">
                  <a16:creationId xmlns:a16="http://schemas.microsoft.com/office/drawing/2014/main" id="{C8A84DF5-595C-B307-B290-5D06CBEED6C9}"/>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3430;p52">
              <a:extLst>
                <a:ext uri="{FF2B5EF4-FFF2-40B4-BE49-F238E27FC236}">
                  <a16:creationId xmlns:a16="http://schemas.microsoft.com/office/drawing/2014/main" id="{22F34E94-B819-0DFE-5A53-834CC617A9D3}"/>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3431;p52">
              <a:extLst>
                <a:ext uri="{FF2B5EF4-FFF2-40B4-BE49-F238E27FC236}">
                  <a16:creationId xmlns:a16="http://schemas.microsoft.com/office/drawing/2014/main" id="{1213AB68-7F98-193A-59BC-EE7E994B0F99}"/>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3432;p52">
              <a:extLst>
                <a:ext uri="{FF2B5EF4-FFF2-40B4-BE49-F238E27FC236}">
                  <a16:creationId xmlns:a16="http://schemas.microsoft.com/office/drawing/2014/main" id="{7122ED71-927D-0C0B-ADC8-4ED448B8CD1D}"/>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3433;p52">
              <a:extLst>
                <a:ext uri="{FF2B5EF4-FFF2-40B4-BE49-F238E27FC236}">
                  <a16:creationId xmlns:a16="http://schemas.microsoft.com/office/drawing/2014/main" id="{1ED6DD98-89BE-EB92-7FA1-1B67BF11472E}"/>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3434;p52">
              <a:extLst>
                <a:ext uri="{FF2B5EF4-FFF2-40B4-BE49-F238E27FC236}">
                  <a16:creationId xmlns:a16="http://schemas.microsoft.com/office/drawing/2014/main" id="{9D2771DC-D98B-CBB2-9A89-FFA07C30A014}"/>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3435;p52">
              <a:extLst>
                <a:ext uri="{FF2B5EF4-FFF2-40B4-BE49-F238E27FC236}">
                  <a16:creationId xmlns:a16="http://schemas.microsoft.com/office/drawing/2014/main" id="{73D70B8E-AB60-9603-97A3-7CA5659ED2A2}"/>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3436;p52">
              <a:extLst>
                <a:ext uri="{FF2B5EF4-FFF2-40B4-BE49-F238E27FC236}">
                  <a16:creationId xmlns:a16="http://schemas.microsoft.com/office/drawing/2014/main" id="{8F4582CB-743E-D2BB-52D2-1EBEDC084926}"/>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3437;p52">
              <a:extLst>
                <a:ext uri="{FF2B5EF4-FFF2-40B4-BE49-F238E27FC236}">
                  <a16:creationId xmlns:a16="http://schemas.microsoft.com/office/drawing/2014/main" id="{7F32FEE0-FA9B-F2B7-4E2E-F3F1522FA760}"/>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3438;p52">
              <a:extLst>
                <a:ext uri="{FF2B5EF4-FFF2-40B4-BE49-F238E27FC236}">
                  <a16:creationId xmlns:a16="http://schemas.microsoft.com/office/drawing/2014/main" id="{52D242C2-BAD1-933A-331E-FF631A9283BC}"/>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39" name="Google Shape;3439;p52">
            <a:extLst>
              <a:ext uri="{FF2B5EF4-FFF2-40B4-BE49-F238E27FC236}">
                <a16:creationId xmlns:a16="http://schemas.microsoft.com/office/drawing/2014/main" id="{71020501-6CFD-A1BA-F2E1-34EC5120667B}"/>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40" name="Google Shape;3440;p52">
            <a:extLst>
              <a:ext uri="{FF2B5EF4-FFF2-40B4-BE49-F238E27FC236}">
                <a16:creationId xmlns:a16="http://schemas.microsoft.com/office/drawing/2014/main" id="{7575B980-5B7B-DDEC-7974-FB1232DB9597}"/>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675F3B30-8D69-067E-E11B-FCE8D2B8C98C}"/>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2" name="Google Shape;3442;p52">
              <a:extLst>
                <a:ext uri="{FF2B5EF4-FFF2-40B4-BE49-F238E27FC236}">
                  <a16:creationId xmlns:a16="http://schemas.microsoft.com/office/drawing/2014/main" id="{B8B58018-1158-F097-C03D-F400A8FC1302}"/>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3" name="Google Shape;3443;p52">
              <a:extLst>
                <a:ext uri="{FF2B5EF4-FFF2-40B4-BE49-F238E27FC236}">
                  <a16:creationId xmlns:a16="http://schemas.microsoft.com/office/drawing/2014/main" id="{17E60ECF-C81F-CC80-E4CD-3CF572468189}"/>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4" name="Google Shape;3444;p52">
              <a:extLst>
                <a:ext uri="{FF2B5EF4-FFF2-40B4-BE49-F238E27FC236}">
                  <a16:creationId xmlns:a16="http://schemas.microsoft.com/office/drawing/2014/main" id="{FEF80178-7C46-68C4-0E72-5FDB8E5687E0}"/>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5" name="Google Shape;3445;p52">
              <a:extLst>
                <a:ext uri="{FF2B5EF4-FFF2-40B4-BE49-F238E27FC236}">
                  <a16:creationId xmlns:a16="http://schemas.microsoft.com/office/drawing/2014/main" id="{22835910-DD4D-BEA6-D639-770D5F04534B}"/>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6" name="Google Shape;3446;p52">
              <a:extLst>
                <a:ext uri="{FF2B5EF4-FFF2-40B4-BE49-F238E27FC236}">
                  <a16:creationId xmlns:a16="http://schemas.microsoft.com/office/drawing/2014/main" id="{7AE43B0F-F140-DD56-1A44-4BB9F253589E}"/>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7" name="Google Shape;3447;p52">
              <a:extLst>
                <a:ext uri="{FF2B5EF4-FFF2-40B4-BE49-F238E27FC236}">
                  <a16:creationId xmlns:a16="http://schemas.microsoft.com/office/drawing/2014/main" id="{08D7DCBB-C649-AF8E-F221-B02816ECAAD6}"/>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8" name="Google Shape;3448;p52">
              <a:extLst>
                <a:ext uri="{FF2B5EF4-FFF2-40B4-BE49-F238E27FC236}">
                  <a16:creationId xmlns:a16="http://schemas.microsoft.com/office/drawing/2014/main" id="{594A9589-BC8F-3F14-5D2E-31F550B77591}"/>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9" name="Google Shape;3449;p52">
              <a:extLst>
                <a:ext uri="{FF2B5EF4-FFF2-40B4-BE49-F238E27FC236}">
                  <a16:creationId xmlns:a16="http://schemas.microsoft.com/office/drawing/2014/main" id="{08FD0753-3998-840D-B9F1-6A02712F7DB3}"/>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0" name="Google Shape;3450;p52">
              <a:extLst>
                <a:ext uri="{FF2B5EF4-FFF2-40B4-BE49-F238E27FC236}">
                  <a16:creationId xmlns:a16="http://schemas.microsoft.com/office/drawing/2014/main" id="{5CAE9E02-EA28-11BD-7116-64661A0CA137}"/>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1" name="Google Shape;3451;p52">
              <a:extLst>
                <a:ext uri="{FF2B5EF4-FFF2-40B4-BE49-F238E27FC236}">
                  <a16:creationId xmlns:a16="http://schemas.microsoft.com/office/drawing/2014/main" id="{9FB64425-B7EB-12BC-E93B-6A9C8002DF88}"/>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2" name="Google Shape;3452;p52">
              <a:extLst>
                <a:ext uri="{FF2B5EF4-FFF2-40B4-BE49-F238E27FC236}">
                  <a16:creationId xmlns:a16="http://schemas.microsoft.com/office/drawing/2014/main" id="{6F3EC471-6D96-8B7F-7541-DB8F976A5149}"/>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3" name="Google Shape;3453;p52">
              <a:extLst>
                <a:ext uri="{FF2B5EF4-FFF2-40B4-BE49-F238E27FC236}">
                  <a16:creationId xmlns:a16="http://schemas.microsoft.com/office/drawing/2014/main" id="{D1829E9D-67E9-19AC-78BB-8234925DD4FB}"/>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4" name="Google Shape;3454;p52">
              <a:extLst>
                <a:ext uri="{FF2B5EF4-FFF2-40B4-BE49-F238E27FC236}">
                  <a16:creationId xmlns:a16="http://schemas.microsoft.com/office/drawing/2014/main" id="{9AD735AF-03B6-1CB7-979C-45F7C9824C9C}"/>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5" name="Google Shape;3455;p52">
              <a:extLst>
                <a:ext uri="{FF2B5EF4-FFF2-40B4-BE49-F238E27FC236}">
                  <a16:creationId xmlns:a16="http://schemas.microsoft.com/office/drawing/2014/main" id="{DE392766-EABD-41F6-CEDD-1AEEE469BA14}"/>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6" name="Google Shape;3456;p52">
              <a:extLst>
                <a:ext uri="{FF2B5EF4-FFF2-40B4-BE49-F238E27FC236}">
                  <a16:creationId xmlns:a16="http://schemas.microsoft.com/office/drawing/2014/main" id="{D9854EDF-CBD0-B8B9-4016-9F1ABC125F40}"/>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7" name="Google Shape;3457;p52">
              <a:extLst>
                <a:ext uri="{FF2B5EF4-FFF2-40B4-BE49-F238E27FC236}">
                  <a16:creationId xmlns:a16="http://schemas.microsoft.com/office/drawing/2014/main" id="{3EA1FF16-14D1-786C-82E0-322924675CBB}"/>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8" name="Google Shape;3458;p52">
              <a:extLst>
                <a:ext uri="{FF2B5EF4-FFF2-40B4-BE49-F238E27FC236}">
                  <a16:creationId xmlns:a16="http://schemas.microsoft.com/office/drawing/2014/main" id="{21A294F6-0E27-C7E7-7412-971B93E4394E}"/>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9" name="Google Shape;3459;p52">
              <a:extLst>
                <a:ext uri="{FF2B5EF4-FFF2-40B4-BE49-F238E27FC236}">
                  <a16:creationId xmlns:a16="http://schemas.microsoft.com/office/drawing/2014/main" id="{0CFB0218-87D1-6D55-7A3F-9B86B677444D}"/>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0" name="Google Shape;3460;p52">
              <a:extLst>
                <a:ext uri="{FF2B5EF4-FFF2-40B4-BE49-F238E27FC236}">
                  <a16:creationId xmlns:a16="http://schemas.microsoft.com/office/drawing/2014/main" id="{8B780DF8-B7AB-9847-F346-51ED5296446F}"/>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1" name="Google Shape;3461;p52">
              <a:extLst>
                <a:ext uri="{FF2B5EF4-FFF2-40B4-BE49-F238E27FC236}">
                  <a16:creationId xmlns:a16="http://schemas.microsoft.com/office/drawing/2014/main" id="{11EC8F46-6814-848E-E027-10C6271D81FE}"/>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2" name="Google Shape;3462;p52">
              <a:extLst>
                <a:ext uri="{FF2B5EF4-FFF2-40B4-BE49-F238E27FC236}">
                  <a16:creationId xmlns:a16="http://schemas.microsoft.com/office/drawing/2014/main" id="{B5294E46-C9E8-BBCC-189E-870C8F742F63}"/>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3" name="Google Shape;3463;p52">
              <a:extLst>
                <a:ext uri="{FF2B5EF4-FFF2-40B4-BE49-F238E27FC236}">
                  <a16:creationId xmlns:a16="http://schemas.microsoft.com/office/drawing/2014/main" id="{DA0B6164-6B79-DA5B-AB65-D3EAC7A84E14}"/>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4" name="Google Shape;3464;p52">
              <a:extLst>
                <a:ext uri="{FF2B5EF4-FFF2-40B4-BE49-F238E27FC236}">
                  <a16:creationId xmlns:a16="http://schemas.microsoft.com/office/drawing/2014/main" id="{0451FFB9-0E7B-93A9-AB85-5D8F45EE39A4}"/>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5" name="Google Shape;3465;p52">
              <a:extLst>
                <a:ext uri="{FF2B5EF4-FFF2-40B4-BE49-F238E27FC236}">
                  <a16:creationId xmlns:a16="http://schemas.microsoft.com/office/drawing/2014/main" id="{4289F279-90BB-9AB9-3064-147C0E157883}"/>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6" name="Google Shape;3466;p52">
              <a:extLst>
                <a:ext uri="{FF2B5EF4-FFF2-40B4-BE49-F238E27FC236}">
                  <a16:creationId xmlns:a16="http://schemas.microsoft.com/office/drawing/2014/main" id="{098465E6-9810-7DA1-4ED1-7E17336AB93F}"/>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7" name="Google Shape;3467;p52">
              <a:extLst>
                <a:ext uri="{FF2B5EF4-FFF2-40B4-BE49-F238E27FC236}">
                  <a16:creationId xmlns:a16="http://schemas.microsoft.com/office/drawing/2014/main" id="{01F9DB38-F48D-19B4-928A-D93CCBDD2F81}"/>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8" name="Google Shape;3468;p52">
              <a:extLst>
                <a:ext uri="{FF2B5EF4-FFF2-40B4-BE49-F238E27FC236}">
                  <a16:creationId xmlns:a16="http://schemas.microsoft.com/office/drawing/2014/main" id="{9462381F-42A5-801F-5E10-104BDC7AAD0A}"/>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9" name="Google Shape;3469;p52">
              <a:extLst>
                <a:ext uri="{FF2B5EF4-FFF2-40B4-BE49-F238E27FC236}">
                  <a16:creationId xmlns:a16="http://schemas.microsoft.com/office/drawing/2014/main" id="{54A8DC8F-B5EC-01E4-2B05-8F15433C1101}"/>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0" name="Google Shape;3470;p52">
              <a:extLst>
                <a:ext uri="{FF2B5EF4-FFF2-40B4-BE49-F238E27FC236}">
                  <a16:creationId xmlns:a16="http://schemas.microsoft.com/office/drawing/2014/main" id="{67EE6E2F-2CE2-48CE-FF3D-B2BB4BD513DF}"/>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1" name="Google Shape;3471;p52">
              <a:extLst>
                <a:ext uri="{FF2B5EF4-FFF2-40B4-BE49-F238E27FC236}">
                  <a16:creationId xmlns:a16="http://schemas.microsoft.com/office/drawing/2014/main" id="{B35B40AE-F8D3-DFC4-3964-8A1356FAE1A1}"/>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2" name="Google Shape;3472;p52">
              <a:extLst>
                <a:ext uri="{FF2B5EF4-FFF2-40B4-BE49-F238E27FC236}">
                  <a16:creationId xmlns:a16="http://schemas.microsoft.com/office/drawing/2014/main" id="{F680E8D0-2886-230F-BAE3-0A0C51966881}"/>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3" name="Google Shape;3473;p52">
              <a:extLst>
                <a:ext uri="{FF2B5EF4-FFF2-40B4-BE49-F238E27FC236}">
                  <a16:creationId xmlns:a16="http://schemas.microsoft.com/office/drawing/2014/main" id="{DC52079D-C853-CCD0-4DCD-CAEFC333471E}"/>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4" name="Google Shape;3474;p52">
              <a:extLst>
                <a:ext uri="{FF2B5EF4-FFF2-40B4-BE49-F238E27FC236}">
                  <a16:creationId xmlns:a16="http://schemas.microsoft.com/office/drawing/2014/main" id="{166C3972-A042-4407-38C0-47422123E1C6}"/>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5" name="Google Shape;3475;p52">
              <a:extLst>
                <a:ext uri="{FF2B5EF4-FFF2-40B4-BE49-F238E27FC236}">
                  <a16:creationId xmlns:a16="http://schemas.microsoft.com/office/drawing/2014/main" id="{D755D4B1-413B-9B3E-58B0-3113560294B8}"/>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6" name="Google Shape;3476;p52">
              <a:extLst>
                <a:ext uri="{FF2B5EF4-FFF2-40B4-BE49-F238E27FC236}">
                  <a16:creationId xmlns:a16="http://schemas.microsoft.com/office/drawing/2014/main" id="{55BFB358-AB26-B6EF-9BAE-79C3E461E449}"/>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7" name="Google Shape;3477;p52">
              <a:extLst>
                <a:ext uri="{FF2B5EF4-FFF2-40B4-BE49-F238E27FC236}">
                  <a16:creationId xmlns:a16="http://schemas.microsoft.com/office/drawing/2014/main" id="{50810B9D-1D77-6CCB-30C8-96ADE2FB07C0}"/>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8" name="Google Shape;3478;p52">
              <a:extLst>
                <a:ext uri="{FF2B5EF4-FFF2-40B4-BE49-F238E27FC236}">
                  <a16:creationId xmlns:a16="http://schemas.microsoft.com/office/drawing/2014/main" id="{0669A576-DCED-4D49-9B43-67198DEE9627}"/>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9" name="Google Shape;3479;p52">
              <a:extLst>
                <a:ext uri="{FF2B5EF4-FFF2-40B4-BE49-F238E27FC236}">
                  <a16:creationId xmlns:a16="http://schemas.microsoft.com/office/drawing/2014/main" id="{0E2AEBC3-29AF-9E85-B025-53D8279A86EE}"/>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0" name="Google Shape;3480;p52">
              <a:extLst>
                <a:ext uri="{FF2B5EF4-FFF2-40B4-BE49-F238E27FC236}">
                  <a16:creationId xmlns:a16="http://schemas.microsoft.com/office/drawing/2014/main" id="{9FF26ACF-21CB-24AA-0843-54BBCC858481}"/>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1" name="Google Shape;3481;p52">
              <a:extLst>
                <a:ext uri="{FF2B5EF4-FFF2-40B4-BE49-F238E27FC236}">
                  <a16:creationId xmlns:a16="http://schemas.microsoft.com/office/drawing/2014/main" id="{5207E728-9E7E-7BAE-1A42-E463E4DD6896}"/>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2" name="Google Shape;3482;p52">
              <a:extLst>
                <a:ext uri="{FF2B5EF4-FFF2-40B4-BE49-F238E27FC236}">
                  <a16:creationId xmlns:a16="http://schemas.microsoft.com/office/drawing/2014/main" id="{B33FF384-11A9-78B3-C4D1-8259EAC17DDB}"/>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3" name="Google Shape;3483;p52">
              <a:extLst>
                <a:ext uri="{FF2B5EF4-FFF2-40B4-BE49-F238E27FC236}">
                  <a16:creationId xmlns:a16="http://schemas.microsoft.com/office/drawing/2014/main" id="{503B2C75-ABE4-749D-0AAE-B96439447232}"/>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4" name="Google Shape;3484;p52">
              <a:extLst>
                <a:ext uri="{FF2B5EF4-FFF2-40B4-BE49-F238E27FC236}">
                  <a16:creationId xmlns:a16="http://schemas.microsoft.com/office/drawing/2014/main" id="{1A9471C8-17C5-B5A7-F1A5-CF1E2FEC6F5D}"/>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5" name="Google Shape;3485;p52">
              <a:extLst>
                <a:ext uri="{FF2B5EF4-FFF2-40B4-BE49-F238E27FC236}">
                  <a16:creationId xmlns:a16="http://schemas.microsoft.com/office/drawing/2014/main" id="{DE3F8719-21E2-C47F-68D4-989B3BE7DF01}"/>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6" name="Google Shape;3486;p52">
              <a:extLst>
                <a:ext uri="{FF2B5EF4-FFF2-40B4-BE49-F238E27FC236}">
                  <a16:creationId xmlns:a16="http://schemas.microsoft.com/office/drawing/2014/main" id="{01C5728D-9F35-1C1F-89CE-550B4045AAF0}"/>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7" name="Google Shape;3487;p52">
              <a:extLst>
                <a:ext uri="{FF2B5EF4-FFF2-40B4-BE49-F238E27FC236}">
                  <a16:creationId xmlns:a16="http://schemas.microsoft.com/office/drawing/2014/main" id="{8FD8348B-9D95-9E6D-C2BA-F3E500B824EA}"/>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8" name="Google Shape;3488;p52">
              <a:extLst>
                <a:ext uri="{FF2B5EF4-FFF2-40B4-BE49-F238E27FC236}">
                  <a16:creationId xmlns:a16="http://schemas.microsoft.com/office/drawing/2014/main" id="{5BF4C603-DD9F-798F-D7F1-7F84F857A68E}"/>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9" name="Google Shape;3489;p52">
              <a:extLst>
                <a:ext uri="{FF2B5EF4-FFF2-40B4-BE49-F238E27FC236}">
                  <a16:creationId xmlns:a16="http://schemas.microsoft.com/office/drawing/2014/main" id="{31945817-AD30-0FDF-43F6-4542C1E3B779}"/>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0" name="Google Shape;3490;p52">
              <a:extLst>
                <a:ext uri="{FF2B5EF4-FFF2-40B4-BE49-F238E27FC236}">
                  <a16:creationId xmlns:a16="http://schemas.microsoft.com/office/drawing/2014/main" id="{3F5F0A6C-1C1F-27C0-6B1D-98D64A78CAF0}"/>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1" name="Google Shape;3491;p52">
              <a:extLst>
                <a:ext uri="{FF2B5EF4-FFF2-40B4-BE49-F238E27FC236}">
                  <a16:creationId xmlns:a16="http://schemas.microsoft.com/office/drawing/2014/main" id="{59CC15CB-0B7F-C384-34DC-96E3ECE66B47}"/>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2" name="Google Shape;3492;p52">
              <a:extLst>
                <a:ext uri="{FF2B5EF4-FFF2-40B4-BE49-F238E27FC236}">
                  <a16:creationId xmlns:a16="http://schemas.microsoft.com/office/drawing/2014/main" id="{980EC5EC-B2E7-FC7E-754D-070E73B9EC5F}"/>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3" name="Google Shape;3493;p52">
              <a:extLst>
                <a:ext uri="{FF2B5EF4-FFF2-40B4-BE49-F238E27FC236}">
                  <a16:creationId xmlns:a16="http://schemas.microsoft.com/office/drawing/2014/main" id="{12344274-6107-DF11-97FA-ADBEC653F327}"/>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4" name="Google Shape;3494;p52">
              <a:extLst>
                <a:ext uri="{FF2B5EF4-FFF2-40B4-BE49-F238E27FC236}">
                  <a16:creationId xmlns:a16="http://schemas.microsoft.com/office/drawing/2014/main" id="{0726652E-54A6-6E15-8EEF-26109795085B}"/>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5" name="Google Shape;3495;p52">
              <a:extLst>
                <a:ext uri="{FF2B5EF4-FFF2-40B4-BE49-F238E27FC236}">
                  <a16:creationId xmlns:a16="http://schemas.microsoft.com/office/drawing/2014/main" id="{15E063DF-9E27-EEA7-7ED1-7B11DD02B22C}"/>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6" name="Google Shape;3496;p52">
              <a:extLst>
                <a:ext uri="{FF2B5EF4-FFF2-40B4-BE49-F238E27FC236}">
                  <a16:creationId xmlns:a16="http://schemas.microsoft.com/office/drawing/2014/main" id="{05ECCFF1-FC26-87B4-24B1-86E54C9C0533}"/>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7" name="Google Shape;3497;p52">
              <a:extLst>
                <a:ext uri="{FF2B5EF4-FFF2-40B4-BE49-F238E27FC236}">
                  <a16:creationId xmlns:a16="http://schemas.microsoft.com/office/drawing/2014/main" id="{92CC9107-F37A-EF48-7313-9954DEFBB1F2}"/>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8" name="Google Shape;3498;p52">
              <a:extLst>
                <a:ext uri="{FF2B5EF4-FFF2-40B4-BE49-F238E27FC236}">
                  <a16:creationId xmlns:a16="http://schemas.microsoft.com/office/drawing/2014/main" id="{710131B2-B669-FFCE-6A82-3BE0E8D4FC4B}"/>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9" name="Google Shape;3499;p52">
              <a:extLst>
                <a:ext uri="{FF2B5EF4-FFF2-40B4-BE49-F238E27FC236}">
                  <a16:creationId xmlns:a16="http://schemas.microsoft.com/office/drawing/2014/main" id="{E86A96F9-256A-8B98-5B7B-4159C9DE38EF}"/>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0" name="Google Shape;3500;p52">
              <a:extLst>
                <a:ext uri="{FF2B5EF4-FFF2-40B4-BE49-F238E27FC236}">
                  <a16:creationId xmlns:a16="http://schemas.microsoft.com/office/drawing/2014/main" id="{D143F0DE-5DE9-76A7-1395-1F928EB42879}"/>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1" name="Google Shape;3501;p52">
              <a:extLst>
                <a:ext uri="{FF2B5EF4-FFF2-40B4-BE49-F238E27FC236}">
                  <a16:creationId xmlns:a16="http://schemas.microsoft.com/office/drawing/2014/main" id="{00B4D55E-3934-4293-EEC2-D25B823B9526}"/>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2" name="Google Shape;3502;p52">
              <a:extLst>
                <a:ext uri="{FF2B5EF4-FFF2-40B4-BE49-F238E27FC236}">
                  <a16:creationId xmlns:a16="http://schemas.microsoft.com/office/drawing/2014/main" id="{C565071A-C7AE-5127-86A4-D57EC24C2EA7}"/>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3" name="Google Shape;3503;p52">
              <a:extLst>
                <a:ext uri="{FF2B5EF4-FFF2-40B4-BE49-F238E27FC236}">
                  <a16:creationId xmlns:a16="http://schemas.microsoft.com/office/drawing/2014/main" id="{EB24256B-6409-8DC0-C10B-D3E273C5FE5A}"/>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4" name="Google Shape;3504;p52">
              <a:extLst>
                <a:ext uri="{FF2B5EF4-FFF2-40B4-BE49-F238E27FC236}">
                  <a16:creationId xmlns:a16="http://schemas.microsoft.com/office/drawing/2014/main" id="{C7E1786E-7861-C2B9-2CCE-C2648E76765F}"/>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5" name="Google Shape;3505;p52">
              <a:extLst>
                <a:ext uri="{FF2B5EF4-FFF2-40B4-BE49-F238E27FC236}">
                  <a16:creationId xmlns:a16="http://schemas.microsoft.com/office/drawing/2014/main" id="{F005AC76-AFA2-7552-ABC3-42FD94C9A062}"/>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6" name="Google Shape;3506;p52">
              <a:extLst>
                <a:ext uri="{FF2B5EF4-FFF2-40B4-BE49-F238E27FC236}">
                  <a16:creationId xmlns:a16="http://schemas.microsoft.com/office/drawing/2014/main" id="{36B4A0B2-F9CF-44D8-A4A4-ED4B4ED14899}"/>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7" name="Google Shape;3507;p52">
              <a:extLst>
                <a:ext uri="{FF2B5EF4-FFF2-40B4-BE49-F238E27FC236}">
                  <a16:creationId xmlns:a16="http://schemas.microsoft.com/office/drawing/2014/main" id="{3EA5F4DB-D8C6-32C2-CE66-7340E6F4AB69}"/>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8" name="Google Shape;3508;p52">
              <a:extLst>
                <a:ext uri="{FF2B5EF4-FFF2-40B4-BE49-F238E27FC236}">
                  <a16:creationId xmlns:a16="http://schemas.microsoft.com/office/drawing/2014/main" id="{30CD3AD3-B8A1-112E-0257-6B562E972BA3}"/>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9" name="Google Shape;3509;p52">
              <a:extLst>
                <a:ext uri="{FF2B5EF4-FFF2-40B4-BE49-F238E27FC236}">
                  <a16:creationId xmlns:a16="http://schemas.microsoft.com/office/drawing/2014/main" id="{3091CD5E-E810-4DEE-F392-F4FE855036D1}"/>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0" name="Google Shape;3510;p52">
              <a:extLst>
                <a:ext uri="{FF2B5EF4-FFF2-40B4-BE49-F238E27FC236}">
                  <a16:creationId xmlns:a16="http://schemas.microsoft.com/office/drawing/2014/main" id="{E8E294A6-761D-4A53-AB32-717D3569CCA1}"/>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1" name="Google Shape;3511;p52">
              <a:extLst>
                <a:ext uri="{FF2B5EF4-FFF2-40B4-BE49-F238E27FC236}">
                  <a16:creationId xmlns:a16="http://schemas.microsoft.com/office/drawing/2014/main" id="{0636A348-3758-A750-A031-01348C454EC8}"/>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2" name="Google Shape;3512;p52">
              <a:extLst>
                <a:ext uri="{FF2B5EF4-FFF2-40B4-BE49-F238E27FC236}">
                  <a16:creationId xmlns:a16="http://schemas.microsoft.com/office/drawing/2014/main" id="{D5ECE402-746D-772E-2C31-133A5E64E44E}"/>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3" name="Google Shape;3513;p52">
              <a:extLst>
                <a:ext uri="{FF2B5EF4-FFF2-40B4-BE49-F238E27FC236}">
                  <a16:creationId xmlns:a16="http://schemas.microsoft.com/office/drawing/2014/main" id="{6552C82B-8975-81C5-12EC-7F957601B946}"/>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4" name="Google Shape;3514;p52">
              <a:extLst>
                <a:ext uri="{FF2B5EF4-FFF2-40B4-BE49-F238E27FC236}">
                  <a16:creationId xmlns:a16="http://schemas.microsoft.com/office/drawing/2014/main" id="{5B9AC15F-73AB-EC0A-3BB3-0435FC1A5B7B}"/>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5" name="Google Shape;3515;p52">
              <a:extLst>
                <a:ext uri="{FF2B5EF4-FFF2-40B4-BE49-F238E27FC236}">
                  <a16:creationId xmlns:a16="http://schemas.microsoft.com/office/drawing/2014/main" id="{860D7996-B10F-4DFB-9B0F-EFAFCE6F89E4}"/>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6" name="Google Shape;3516;p52">
              <a:extLst>
                <a:ext uri="{FF2B5EF4-FFF2-40B4-BE49-F238E27FC236}">
                  <a16:creationId xmlns:a16="http://schemas.microsoft.com/office/drawing/2014/main" id="{CF26EC1E-E7B7-8C43-0D1D-48ADD3ED5155}"/>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7" name="Google Shape;3517;p52">
              <a:extLst>
                <a:ext uri="{FF2B5EF4-FFF2-40B4-BE49-F238E27FC236}">
                  <a16:creationId xmlns:a16="http://schemas.microsoft.com/office/drawing/2014/main" id="{C42C188C-E485-B8CE-8E65-F2EEBA2419B7}"/>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8" name="Google Shape;3518;p52">
              <a:extLst>
                <a:ext uri="{FF2B5EF4-FFF2-40B4-BE49-F238E27FC236}">
                  <a16:creationId xmlns:a16="http://schemas.microsoft.com/office/drawing/2014/main" id="{8BF3D22C-1629-1A1D-7ABB-403A5FB126A9}"/>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9" name="Google Shape;3519;p52">
              <a:extLst>
                <a:ext uri="{FF2B5EF4-FFF2-40B4-BE49-F238E27FC236}">
                  <a16:creationId xmlns:a16="http://schemas.microsoft.com/office/drawing/2014/main" id="{36DAF0B6-B186-18B8-1B26-2D3100645A50}"/>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0" name="Google Shape;3520;p52">
              <a:extLst>
                <a:ext uri="{FF2B5EF4-FFF2-40B4-BE49-F238E27FC236}">
                  <a16:creationId xmlns:a16="http://schemas.microsoft.com/office/drawing/2014/main" id="{B9B2F6F1-DB6D-82D6-2DB4-91E0685CEEFD}"/>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1" name="Google Shape;3521;p52">
              <a:extLst>
                <a:ext uri="{FF2B5EF4-FFF2-40B4-BE49-F238E27FC236}">
                  <a16:creationId xmlns:a16="http://schemas.microsoft.com/office/drawing/2014/main" id="{595BCC7E-4DDD-4D7B-30D2-9C3DA279A768}"/>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2" name="Google Shape;3522;p52">
              <a:extLst>
                <a:ext uri="{FF2B5EF4-FFF2-40B4-BE49-F238E27FC236}">
                  <a16:creationId xmlns:a16="http://schemas.microsoft.com/office/drawing/2014/main" id="{ECE0419D-ACC8-2B55-B3BF-5F4ADB81A7F8}"/>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3" name="Google Shape;3523;p52">
              <a:extLst>
                <a:ext uri="{FF2B5EF4-FFF2-40B4-BE49-F238E27FC236}">
                  <a16:creationId xmlns:a16="http://schemas.microsoft.com/office/drawing/2014/main" id="{EE7020A5-A657-19F9-9B26-996B9578A6C8}"/>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4" name="Google Shape;3524;p52">
              <a:extLst>
                <a:ext uri="{FF2B5EF4-FFF2-40B4-BE49-F238E27FC236}">
                  <a16:creationId xmlns:a16="http://schemas.microsoft.com/office/drawing/2014/main" id="{5A8E7A1C-124C-6992-F672-DB5CB3C17344}"/>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5" name="Google Shape;3525;p52">
              <a:extLst>
                <a:ext uri="{FF2B5EF4-FFF2-40B4-BE49-F238E27FC236}">
                  <a16:creationId xmlns:a16="http://schemas.microsoft.com/office/drawing/2014/main" id="{3A90499D-DB43-C173-8826-4FC702A0989E}"/>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6" name="Google Shape;3526;p52">
              <a:extLst>
                <a:ext uri="{FF2B5EF4-FFF2-40B4-BE49-F238E27FC236}">
                  <a16:creationId xmlns:a16="http://schemas.microsoft.com/office/drawing/2014/main" id="{2CF7C602-26A8-ED99-9E59-D4615406732F}"/>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7" name="Google Shape;3527;p52">
              <a:extLst>
                <a:ext uri="{FF2B5EF4-FFF2-40B4-BE49-F238E27FC236}">
                  <a16:creationId xmlns:a16="http://schemas.microsoft.com/office/drawing/2014/main" id="{07C41F51-78E9-97E0-82F3-E47E8BA7FE02}"/>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8" name="Google Shape;3528;p52">
              <a:extLst>
                <a:ext uri="{FF2B5EF4-FFF2-40B4-BE49-F238E27FC236}">
                  <a16:creationId xmlns:a16="http://schemas.microsoft.com/office/drawing/2014/main" id="{E86F0D07-6987-F695-D3EE-F08F8882B252}"/>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9" name="Google Shape;3529;p52">
              <a:extLst>
                <a:ext uri="{FF2B5EF4-FFF2-40B4-BE49-F238E27FC236}">
                  <a16:creationId xmlns:a16="http://schemas.microsoft.com/office/drawing/2014/main" id="{9331AF28-A7DD-5866-FF20-1432C1AF810B}"/>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0" name="Google Shape;3530;p52">
              <a:extLst>
                <a:ext uri="{FF2B5EF4-FFF2-40B4-BE49-F238E27FC236}">
                  <a16:creationId xmlns:a16="http://schemas.microsoft.com/office/drawing/2014/main" id="{F877AEA4-BFCB-4852-C9E2-AC946DF56880}"/>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1" name="Google Shape;3531;p52">
              <a:extLst>
                <a:ext uri="{FF2B5EF4-FFF2-40B4-BE49-F238E27FC236}">
                  <a16:creationId xmlns:a16="http://schemas.microsoft.com/office/drawing/2014/main" id="{64ACE00C-D6FD-92A2-517B-D7068B19AD25}"/>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2" name="Google Shape;3532;p52">
              <a:extLst>
                <a:ext uri="{FF2B5EF4-FFF2-40B4-BE49-F238E27FC236}">
                  <a16:creationId xmlns:a16="http://schemas.microsoft.com/office/drawing/2014/main" id="{F131706C-A955-C778-0A87-E95ABAABDD56}"/>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3" name="Google Shape;3533;p52">
              <a:extLst>
                <a:ext uri="{FF2B5EF4-FFF2-40B4-BE49-F238E27FC236}">
                  <a16:creationId xmlns:a16="http://schemas.microsoft.com/office/drawing/2014/main" id="{3149BD44-CF42-9027-16B7-C07BF15467AD}"/>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4" name="Google Shape;3534;p52">
              <a:extLst>
                <a:ext uri="{FF2B5EF4-FFF2-40B4-BE49-F238E27FC236}">
                  <a16:creationId xmlns:a16="http://schemas.microsoft.com/office/drawing/2014/main" id="{4F444363-6F4B-22F3-FF61-58CC332698D8}"/>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5" name="Google Shape;3535;p52">
              <a:extLst>
                <a:ext uri="{FF2B5EF4-FFF2-40B4-BE49-F238E27FC236}">
                  <a16:creationId xmlns:a16="http://schemas.microsoft.com/office/drawing/2014/main" id="{F3974713-8435-2FC8-9991-95C917EBFFB6}"/>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6" name="Google Shape;3536;p52">
              <a:extLst>
                <a:ext uri="{FF2B5EF4-FFF2-40B4-BE49-F238E27FC236}">
                  <a16:creationId xmlns:a16="http://schemas.microsoft.com/office/drawing/2014/main" id="{E9C4BE76-C29D-1C84-97EE-D2A2AAD459EC}"/>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7" name="Google Shape;3537;p52">
              <a:extLst>
                <a:ext uri="{FF2B5EF4-FFF2-40B4-BE49-F238E27FC236}">
                  <a16:creationId xmlns:a16="http://schemas.microsoft.com/office/drawing/2014/main" id="{69D629F8-1992-E98F-CB20-1E2F3B130782}"/>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Google Shape;3382;p52">
            <a:extLst>
              <a:ext uri="{FF2B5EF4-FFF2-40B4-BE49-F238E27FC236}">
                <a16:creationId xmlns:a16="http://schemas.microsoft.com/office/drawing/2014/main" id="{3401C458-A5E9-6E23-825D-A1A591ACA4EE}"/>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Kantian Analysis</a:t>
            </a:r>
          </a:p>
        </p:txBody>
      </p:sp>
      <p:sp>
        <p:nvSpPr>
          <p:cNvPr id="3" name="Google Shape;3382;p52">
            <a:extLst>
              <a:ext uri="{FF2B5EF4-FFF2-40B4-BE49-F238E27FC236}">
                <a16:creationId xmlns:a16="http://schemas.microsoft.com/office/drawing/2014/main" id="{52EBA424-C434-DDA2-0E86-A3825C3132B0}"/>
              </a:ext>
            </a:extLst>
          </p:cNvPr>
          <p:cNvSpPr txBox="1">
            <a:spLocks/>
          </p:cNvSpPr>
          <p:nvPr/>
        </p:nvSpPr>
        <p:spPr>
          <a:xfrm>
            <a:off x="5191441" y="1563633"/>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Act Utilitarian Analysis</a:t>
            </a:r>
            <a:endParaRPr lang="en-US" dirty="0"/>
          </a:p>
        </p:txBody>
      </p:sp>
      <p:sp>
        <p:nvSpPr>
          <p:cNvPr id="5" name="Google Shape;3382;p52">
            <a:extLst>
              <a:ext uri="{FF2B5EF4-FFF2-40B4-BE49-F238E27FC236}">
                <a16:creationId xmlns:a16="http://schemas.microsoft.com/office/drawing/2014/main" id="{9AB1760C-4A84-73D1-A33B-A0269D71E079}"/>
              </a:ext>
            </a:extLst>
          </p:cNvPr>
          <p:cNvSpPr txBox="1">
            <a:spLocks/>
          </p:cNvSpPr>
          <p:nvPr/>
        </p:nvSpPr>
        <p:spPr>
          <a:xfrm>
            <a:off x="588348" y="2312666"/>
            <a:ext cx="3055693"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solidFill>
                  <a:srgbClr val="FFFFFF"/>
                </a:solidFill>
              </a:rPr>
              <a:t>-Difficult to measure intent behind failsafe design</a:t>
            </a:r>
          </a:p>
        </p:txBody>
      </p:sp>
      <p:sp>
        <p:nvSpPr>
          <p:cNvPr id="7" name="Google Shape;3382;p52">
            <a:extLst>
              <a:ext uri="{FF2B5EF4-FFF2-40B4-BE49-F238E27FC236}">
                <a16:creationId xmlns:a16="http://schemas.microsoft.com/office/drawing/2014/main" id="{8D4A8191-5A1D-187C-0DA1-DB188FE4DAE1}"/>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-A misfired failsafe can cause equal or greater harm</a:t>
            </a:r>
          </a:p>
        </p:txBody>
      </p:sp>
      <p:sp>
        <p:nvSpPr>
          <p:cNvPr id="8" name="Google Shape;3382;p52">
            <a:extLst>
              <a:ext uri="{FF2B5EF4-FFF2-40B4-BE49-F238E27FC236}">
                <a16:creationId xmlns:a16="http://schemas.microsoft.com/office/drawing/2014/main" id="{7401C32B-C4D8-003F-CE1A-04E87AFD3135}"/>
              </a:ext>
            </a:extLst>
          </p:cNvPr>
          <p:cNvSpPr txBox="1">
            <a:spLocks/>
          </p:cNvSpPr>
          <p:nvPr/>
        </p:nvSpPr>
        <p:spPr>
          <a:xfrm>
            <a:off x="5035296" y="2998893"/>
            <a:ext cx="3520050"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-Not having a proper stop to failsafe allows harm to happen</a:t>
            </a:r>
            <a:endParaRPr lang="en-US" dirty="0"/>
          </a:p>
        </p:txBody>
      </p:sp>
      <p:sp>
        <p:nvSpPr>
          <p:cNvPr id="4" name="Google Shape;3382;p52">
            <a:extLst>
              <a:ext uri="{FF2B5EF4-FFF2-40B4-BE49-F238E27FC236}">
                <a16:creationId xmlns:a16="http://schemas.microsoft.com/office/drawing/2014/main" id="{71E8DF4A-AAC6-F388-0B19-0BFD2D800445}"/>
              </a:ext>
            </a:extLst>
          </p:cNvPr>
          <p:cNvSpPr txBox="1">
            <a:spLocks/>
          </p:cNvSpPr>
          <p:nvPr/>
        </p:nvSpPr>
        <p:spPr>
          <a:xfrm>
            <a:off x="587171" y="358063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dirty="0"/>
          </a:p>
        </p:txBody>
      </p:sp>
      <p:sp>
        <p:nvSpPr>
          <p:cNvPr id="6" name="Google Shape;3382;p52">
            <a:extLst>
              <a:ext uri="{FF2B5EF4-FFF2-40B4-BE49-F238E27FC236}">
                <a16:creationId xmlns:a16="http://schemas.microsoft.com/office/drawing/2014/main" id="{1823E66B-639C-DB1D-6D22-B41D9B98D753}"/>
              </a:ext>
            </a:extLst>
          </p:cNvPr>
          <p:cNvSpPr txBox="1">
            <a:spLocks/>
          </p:cNvSpPr>
          <p:nvPr/>
        </p:nvSpPr>
        <p:spPr>
          <a:xfrm>
            <a:off x="587170" y="3076543"/>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solidFill>
                  <a:srgbClr val="FFFFFF"/>
                </a:solidFill>
              </a:rPr>
              <a:t>-Malice or poor foresight?</a:t>
            </a:r>
            <a:endParaRPr lang="en-US" sz="1400" b="0" dirty="0">
              <a:solidFill>
                <a:srgbClr val="000000"/>
              </a:solidFill>
            </a:endParaRPr>
          </a:p>
          <a:p>
            <a:pPr algn="ctr"/>
            <a:endParaRPr lang="en-US" sz="1400" dirty="0"/>
          </a:p>
        </p:txBody>
      </p:sp>
      <p:sp>
        <p:nvSpPr>
          <p:cNvPr id="9" name="Google Shape;2565;p49">
            <a:extLst>
              <a:ext uri="{FF2B5EF4-FFF2-40B4-BE49-F238E27FC236}">
                <a16:creationId xmlns:a16="http://schemas.microsoft.com/office/drawing/2014/main" id="{0DEE8C29-948D-A524-3DF3-A77F03EFF39D}"/>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10</a:t>
            </a:r>
          </a:p>
        </p:txBody>
      </p:sp>
    </p:spTree>
    <p:extLst>
      <p:ext uri="{BB962C8B-B14F-4D97-AF65-F5344CB8AC3E}">
        <p14:creationId xmlns:p14="http://schemas.microsoft.com/office/powerpoint/2010/main" val="403797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D4541729-5D09-FC4C-401E-AF8F97DAF45D}"/>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0B3CC8A4-F36E-BD96-CFA8-8560E6F33A9D}"/>
              </a:ext>
            </a:extLst>
          </p:cNvPr>
          <p:cNvSpPr txBox="1">
            <a:spLocks noGrp="1"/>
          </p:cNvSpPr>
          <p:nvPr>
            <p:ph type="title"/>
          </p:nvPr>
        </p:nvSpPr>
        <p:spPr>
          <a:xfrm>
            <a:off x="744586" y="2130250"/>
            <a:ext cx="4703100" cy="1512000"/>
          </a:xfrm>
          <a:prstGeom prst="rect">
            <a:avLst/>
          </a:prstGeom>
        </p:spPr>
        <p:txBody>
          <a:bodyPr spcFirstLastPara="1" wrap="square" lIns="91425" tIns="91425" rIns="91425" bIns="91425" anchor="ctr" anchorCtr="0">
            <a:noAutofit/>
          </a:bodyPr>
          <a:lstStyle/>
          <a:p>
            <a:pPr lvl="0" algn="l"/>
            <a:r>
              <a:rPr lang="en-US" sz="2800" dirty="0"/>
              <a:t>Redundancy is essential in critical systems</a:t>
            </a:r>
          </a:p>
        </p:txBody>
      </p:sp>
      <p:sp>
        <p:nvSpPr>
          <p:cNvPr id="3383" name="Google Shape;3383;p52">
            <a:extLst>
              <a:ext uri="{FF2B5EF4-FFF2-40B4-BE49-F238E27FC236}">
                <a16:creationId xmlns:a16="http://schemas.microsoft.com/office/drawing/2014/main" id="{57EBB3FC-7D2B-1200-6021-1EEE4FC90713}"/>
              </a:ext>
            </a:extLst>
          </p:cNvPr>
          <p:cNvSpPr txBox="1">
            <a:spLocks noGrp="1"/>
          </p:cNvSpPr>
          <p:nvPr>
            <p:ph type="title" idx="2"/>
          </p:nvPr>
        </p:nvSpPr>
        <p:spPr>
          <a:xfrm>
            <a:off x="3168275" y="641350"/>
            <a:ext cx="2279400" cy="148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3384" name="Google Shape;3384;p52">
            <a:extLst>
              <a:ext uri="{FF2B5EF4-FFF2-40B4-BE49-F238E27FC236}">
                <a16:creationId xmlns:a16="http://schemas.microsoft.com/office/drawing/2014/main" id="{F3469D3D-8F76-BE78-061E-1BA475140CFD}"/>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3DB3D6D0-E855-F5F2-D98E-C2BBAACB0153}"/>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3386;p52">
              <a:extLst>
                <a:ext uri="{FF2B5EF4-FFF2-40B4-BE49-F238E27FC236}">
                  <a16:creationId xmlns:a16="http://schemas.microsoft.com/office/drawing/2014/main" id="{A3E732B2-BF27-BEFE-2897-5E3CBD827EA4}"/>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3387;p52">
              <a:extLst>
                <a:ext uri="{FF2B5EF4-FFF2-40B4-BE49-F238E27FC236}">
                  <a16:creationId xmlns:a16="http://schemas.microsoft.com/office/drawing/2014/main" id="{904F6209-9FB6-844E-0C05-159C2AD05E99}"/>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3388;p52">
              <a:extLst>
                <a:ext uri="{FF2B5EF4-FFF2-40B4-BE49-F238E27FC236}">
                  <a16:creationId xmlns:a16="http://schemas.microsoft.com/office/drawing/2014/main" id="{412DE9EA-E1C2-8780-1ED4-B75FC343B863}"/>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3389;p52">
              <a:extLst>
                <a:ext uri="{FF2B5EF4-FFF2-40B4-BE49-F238E27FC236}">
                  <a16:creationId xmlns:a16="http://schemas.microsoft.com/office/drawing/2014/main" id="{1E4AC9CF-89B1-0DE2-B3EC-80F6D0F7716A}"/>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3390;p52">
              <a:extLst>
                <a:ext uri="{FF2B5EF4-FFF2-40B4-BE49-F238E27FC236}">
                  <a16:creationId xmlns:a16="http://schemas.microsoft.com/office/drawing/2014/main" id="{59BB7B1C-21C4-4CBD-D7CB-AECF903E7984}"/>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3391;p52">
              <a:extLst>
                <a:ext uri="{FF2B5EF4-FFF2-40B4-BE49-F238E27FC236}">
                  <a16:creationId xmlns:a16="http://schemas.microsoft.com/office/drawing/2014/main" id="{A9DD0128-195E-B603-A499-DE53166BD664}"/>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3392;p52">
              <a:extLst>
                <a:ext uri="{FF2B5EF4-FFF2-40B4-BE49-F238E27FC236}">
                  <a16:creationId xmlns:a16="http://schemas.microsoft.com/office/drawing/2014/main" id="{9B9AC7CF-C291-4868-812F-F05EF50E4F26}"/>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2">
              <a:extLst>
                <a:ext uri="{FF2B5EF4-FFF2-40B4-BE49-F238E27FC236}">
                  <a16:creationId xmlns:a16="http://schemas.microsoft.com/office/drawing/2014/main" id="{1327202C-AF45-E353-DF2C-9FA365A21A3F}"/>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3394;p52">
              <a:extLst>
                <a:ext uri="{FF2B5EF4-FFF2-40B4-BE49-F238E27FC236}">
                  <a16:creationId xmlns:a16="http://schemas.microsoft.com/office/drawing/2014/main" id="{9D371969-F00D-EE18-B4F9-1069E9BB0310}"/>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3395;p52">
              <a:extLst>
                <a:ext uri="{FF2B5EF4-FFF2-40B4-BE49-F238E27FC236}">
                  <a16:creationId xmlns:a16="http://schemas.microsoft.com/office/drawing/2014/main" id="{8BA644C4-30D9-E7A3-E5ED-6C99CB7048EB}"/>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3396;p52">
              <a:extLst>
                <a:ext uri="{FF2B5EF4-FFF2-40B4-BE49-F238E27FC236}">
                  <a16:creationId xmlns:a16="http://schemas.microsoft.com/office/drawing/2014/main" id="{B863D3A7-4197-886E-3E3F-3943D4005613}"/>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3397;p52">
              <a:extLst>
                <a:ext uri="{FF2B5EF4-FFF2-40B4-BE49-F238E27FC236}">
                  <a16:creationId xmlns:a16="http://schemas.microsoft.com/office/drawing/2014/main" id="{A04D84B1-D7C1-94CC-7BB0-297680B8C720}"/>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3398;p52">
              <a:extLst>
                <a:ext uri="{FF2B5EF4-FFF2-40B4-BE49-F238E27FC236}">
                  <a16:creationId xmlns:a16="http://schemas.microsoft.com/office/drawing/2014/main" id="{3A190B67-BCF7-B95F-9D8B-87FB967B2E6D}"/>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3399;p52">
              <a:extLst>
                <a:ext uri="{FF2B5EF4-FFF2-40B4-BE49-F238E27FC236}">
                  <a16:creationId xmlns:a16="http://schemas.microsoft.com/office/drawing/2014/main" id="{BF1D2B84-FCA6-70B8-1C6D-EDF2AF73B8CA}"/>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3400;p52">
              <a:extLst>
                <a:ext uri="{FF2B5EF4-FFF2-40B4-BE49-F238E27FC236}">
                  <a16:creationId xmlns:a16="http://schemas.microsoft.com/office/drawing/2014/main" id="{04AECA60-B1CB-9056-34B9-70936556A3B8}"/>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3401;p52">
              <a:extLst>
                <a:ext uri="{FF2B5EF4-FFF2-40B4-BE49-F238E27FC236}">
                  <a16:creationId xmlns:a16="http://schemas.microsoft.com/office/drawing/2014/main" id="{89AF353F-7719-467F-8A41-4010E2479326}"/>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3402;p52">
              <a:extLst>
                <a:ext uri="{FF2B5EF4-FFF2-40B4-BE49-F238E27FC236}">
                  <a16:creationId xmlns:a16="http://schemas.microsoft.com/office/drawing/2014/main" id="{82FFEF75-51A7-E43D-B6C0-CAC5217DE4EA}"/>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3403;p52">
              <a:extLst>
                <a:ext uri="{FF2B5EF4-FFF2-40B4-BE49-F238E27FC236}">
                  <a16:creationId xmlns:a16="http://schemas.microsoft.com/office/drawing/2014/main" id="{154A5196-D9F0-552A-AF38-ED894315A10E}"/>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3404;p52">
              <a:extLst>
                <a:ext uri="{FF2B5EF4-FFF2-40B4-BE49-F238E27FC236}">
                  <a16:creationId xmlns:a16="http://schemas.microsoft.com/office/drawing/2014/main" id="{C788A982-E7EF-58F2-5E54-0C823D610756}"/>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3405;p52">
              <a:extLst>
                <a:ext uri="{FF2B5EF4-FFF2-40B4-BE49-F238E27FC236}">
                  <a16:creationId xmlns:a16="http://schemas.microsoft.com/office/drawing/2014/main" id="{A62F0813-1380-B2CF-F51C-722482E1858E}"/>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6" name="Google Shape;3406;p52">
            <a:extLst>
              <a:ext uri="{FF2B5EF4-FFF2-40B4-BE49-F238E27FC236}">
                <a16:creationId xmlns:a16="http://schemas.microsoft.com/office/drawing/2014/main" id="{0FD7AA1D-6E8C-8C73-BD80-D23C5ADBBF4F}"/>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F7FB8C1E-D356-6F8A-DD6E-B1ACD6B3304F}"/>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3408;p52">
              <a:extLst>
                <a:ext uri="{FF2B5EF4-FFF2-40B4-BE49-F238E27FC236}">
                  <a16:creationId xmlns:a16="http://schemas.microsoft.com/office/drawing/2014/main" id="{B8B2A040-2F4E-3FDA-E09E-DE429130B51D}"/>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3409;p52">
              <a:extLst>
                <a:ext uri="{FF2B5EF4-FFF2-40B4-BE49-F238E27FC236}">
                  <a16:creationId xmlns:a16="http://schemas.microsoft.com/office/drawing/2014/main" id="{F4E82CF7-654A-BDEE-C641-5E484AF11591}"/>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3410;p52">
              <a:extLst>
                <a:ext uri="{FF2B5EF4-FFF2-40B4-BE49-F238E27FC236}">
                  <a16:creationId xmlns:a16="http://schemas.microsoft.com/office/drawing/2014/main" id="{2DB07405-84AC-9DCA-7603-22D386923F89}"/>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3411;p52">
              <a:extLst>
                <a:ext uri="{FF2B5EF4-FFF2-40B4-BE49-F238E27FC236}">
                  <a16:creationId xmlns:a16="http://schemas.microsoft.com/office/drawing/2014/main" id="{E6DB5C73-0D1E-484D-0413-7A524CBA5D42}"/>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3412;p52">
              <a:extLst>
                <a:ext uri="{FF2B5EF4-FFF2-40B4-BE49-F238E27FC236}">
                  <a16:creationId xmlns:a16="http://schemas.microsoft.com/office/drawing/2014/main" id="{7EE8C53F-CCE6-5809-71C7-FC24DD042210}"/>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3413;p52">
              <a:extLst>
                <a:ext uri="{FF2B5EF4-FFF2-40B4-BE49-F238E27FC236}">
                  <a16:creationId xmlns:a16="http://schemas.microsoft.com/office/drawing/2014/main" id="{002DE59B-8744-AC2F-D4BE-0E0F55E0835A}"/>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3414;p52">
              <a:extLst>
                <a:ext uri="{FF2B5EF4-FFF2-40B4-BE49-F238E27FC236}">
                  <a16:creationId xmlns:a16="http://schemas.microsoft.com/office/drawing/2014/main" id="{A60361DA-0180-D908-B948-D7024E2EB624}"/>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3415;p52">
              <a:extLst>
                <a:ext uri="{FF2B5EF4-FFF2-40B4-BE49-F238E27FC236}">
                  <a16:creationId xmlns:a16="http://schemas.microsoft.com/office/drawing/2014/main" id="{9F2C7EFA-E653-8B91-869A-61E9085A9DFA}"/>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3416;p52">
              <a:extLst>
                <a:ext uri="{FF2B5EF4-FFF2-40B4-BE49-F238E27FC236}">
                  <a16:creationId xmlns:a16="http://schemas.microsoft.com/office/drawing/2014/main" id="{11C64157-EC63-CEDF-CCE8-0926561F4B31}"/>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3417;p52">
              <a:extLst>
                <a:ext uri="{FF2B5EF4-FFF2-40B4-BE49-F238E27FC236}">
                  <a16:creationId xmlns:a16="http://schemas.microsoft.com/office/drawing/2014/main" id="{685992D7-65B3-ECD1-EF0E-CCBABB6F2BF7}"/>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3418;p52">
              <a:extLst>
                <a:ext uri="{FF2B5EF4-FFF2-40B4-BE49-F238E27FC236}">
                  <a16:creationId xmlns:a16="http://schemas.microsoft.com/office/drawing/2014/main" id="{B9CDAECF-FA3C-E3F8-C29B-4EB3158569DA}"/>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3419;p52">
              <a:extLst>
                <a:ext uri="{FF2B5EF4-FFF2-40B4-BE49-F238E27FC236}">
                  <a16:creationId xmlns:a16="http://schemas.microsoft.com/office/drawing/2014/main" id="{E74475AE-FF70-23E4-BC20-28C4EE481515}"/>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3420;p52">
              <a:extLst>
                <a:ext uri="{FF2B5EF4-FFF2-40B4-BE49-F238E27FC236}">
                  <a16:creationId xmlns:a16="http://schemas.microsoft.com/office/drawing/2014/main" id="{0DA9A4A0-EE88-BDDF-78E5-F114A9EA42BF}"/>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3421;p52">
              <a:extLst>
                <a:ext uri="{FF2B5EF4-FFF2-40B4-BE49-F238E27FC236}">
                  <a16:creationId xmlns:a16="http://schemas.microsoft.com/office/drawing/2014/main" id="{7067BAED-E2FD-A5C9-A3A7-DA53C18A44CC}"/>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3422;p52">
              <a:extLst>
                <a:ext uri="{FF2B5EF4-FFF2-40B4-BE49-F238E27FC236}">
                  <a16:creationId xmlns:a16="http://schemas.microsoft.com/office/drawing/2014/main" id="{C8706455-40F2-907E-1BE7-4D352C93160A}"/>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3423;p52">
              <a:extLst>
                <a:ext uri="{FF2B5EF4-FFF2-40B4-BE49-F238E27FC236}">
                  <a16:creationId xmlns:a16="http://schemas.microsoft.com/office/drawing/2014/main" id="{8E2A3B8E-FBB0-4C60-B680-6FEA14A4B306}"/>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4" name="Google Shape;3424;p52">
            <a:extLst>
              <a:ext uri="{FF2B5EF4-FFF2-40B4-BE49-F238E27FC236}">
                <a16:creationId xmlns:a16="http://schemas.microsoft.com/office/drawing/2014/main" id="{33D1819A-2094-2F60-5EF3-C55242FFDE98}"/>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F8724C0B-B7CD-854A-2EB6-4EB3A3946C4B}"/>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3426;p52">
              <a:extLst>
                <a:ext uri="{FF2B5EF4-FFF2-40B4-BE49-F238E27FC236}">
                  <a16:creationId xmlns:a16="http://schemas.microsoft.com/office/drawing/2014/main" id="{A0F0F275-4088-B811-F401-F16E8128DA1F}"/>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3427;p52">
              <a:extLst>
                <a:ext uri="{FF2B5EF4-FFF2-40B4-BE49-F238E27FC236}">
                  <a16:creationId xmlns:a16="http://schemas.microsoft.com/office/drawing/2014/main" id="{AAE6E890-61D5-DD44-9197-02579B15684E}"/>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3428;p52">
              <a:extLst>
                <a:ext uri="{FF2B5EF4-FFF2-40B4-BE49-F238E27FC236}">
                  <a16:creationId xmlns:a16="http://schemas.microsoft.com/office/drawing/2014/main" id="{1053F202-4E42-4913-4627-B0A20015C309}"/>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3429;p52">
              <a:extLst>
                <a:ext uri="{FF2B5EF4-FFF2-40B4-BE49-F238E27FC236}">
                  <a16:creationId xmlns:a16="http://schemas.microsoft.com/office/drawing/2014/main" id="{2F932B3F-81D8-C651-D3B8-9306D8859CD9}"/>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3430;p52">
              <a:extLst>
                <a:ext uri="{FF2B5EF4-FFF2-40B4-BE49-F238E27FC236}">
                  <a16:creationId xmlns:a16="http://schemas.microsoft.com/office/drawing/2014/main" id="{F23B932D-A37A-6B13-9AB3-C6700886BA23}"/>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3431;p52">
              <a:extLst>
                <a:ext uri="{FF2B5EF4-FFF2-40B4-BE49-F238E27FC236}">
                  <a16:creationId xmlns:a16="http://schemas.microsoft.com/office/drawing/2014/main" id="{7D2B2ED2-4104-1142-0314-1C8DBA61FCA0}"/>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3432;p52">
              <a:extLst>
                <a:ext uri="{FF2B5EF4-FFF2-40B4-BE49-F238E27FC236}">
                  <a16:creationId xmlns:a16="http://schemas.microsoft.com/office/drawing/2014/main" id="{C9EFB985-9220-FD06-8C82-4E8E8CDEBDEE}"/>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3433;p52">
              <a:extLst>
                <a:ext uri="{FF2B5EF4-FFF2-40B4-BE49-F238E27FC236}">
                  <a16:creationId xmlns:a16="http://schemas.microsoft.com/office/drawing/2014/main" id="{34878898-644C-3E1B-A5DB-6AC47DD3E5BD}"/>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3434;p52">
              <a:extLst>
                <a:ext uri="{FF2B5EF4-FFF2-40B4-BE49-F238E27FC236}">
                  <a16:creationId xmlns:a16="http://schemas.microsoft.com/office/drawing/2014/main" id="{E451ECF3-E1EB-FE7F-41FF-27D4DAA9D340}"/>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3435;p52">
              <a:extLst>
                <a:ext uri="{FF2B5EF4-FFF2-40B4-BE49-F238E27FC236}">
                  <a16:creationId xmlns:a16="http://schemas.microsoft.com/office/drawing/2014/main" id="{4C8207AA-00DF-B680-EFB0-D033E2853427}"/>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3436;p52">
              <a:extLst>
                <a:ext uri="{FF2B5EF4-FFF2-40B4-BE49-F238E27FC236}">
                  <a16:creationId xmlns:a16="http://schemas.microsoft.com/office/drawing/2014/main" id="{39A02E01-1F5B-6CEE-E9FB-6F967C1057F2}"/>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3437;p52">
              <a:extLst>
                <a:ext uri="{FF2B5EF4-FFF2-40B4-BE49-F238E27FC236}">
                  <a16:creationId xmlns:a16="http://schemas.microsoft.com/office/drawing/2014/main" id="{3F097D82-8428-58DE-4B2A-E2CE40F679F5}"/>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3438;p52">
              <a:extLst>
                <a:ext uri="{FF2B5EF4-FFF2-40B4-BE49-F238E27FC236}">
                  <a16:creationId xmlns:a16="http://schemas.microsoft.com/office/drawing/2014/main" id="{109908D6-D10F-277A-70B6-8CF3A69B5AA3}"/>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39" name="Google Shape;3439;p52">
            <a:extLst>
              <a:ext uri="{FF2B5EF4-FFF2-40B4-BE49-F238E27FC236}">
                <a16:creationId xmlns:a16="http://schemas.microsoft.com/office/drawing/2014/main" id="{32B6403D-423C-1334-2170-75B459649C88}"/>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40" name="Google Shape;3440;p52">
            <a:extLst>
              <a:ext uri="{FF2B5EF4-FFF2-40B4-BE49-F238E27FC236}">
                <a16:creationId xmlns:a16="http://schemas.microsoft.com/office/drawing/2014/main" id="{0528A0D1-FCFE-37D4-4F33-FA71525E7CD6}"/>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54D2B556-271F-33FC-8A49-0183A2E8AD94}"/>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2" name="Google Shape;3442;p52">
              <a:extLst>
                <a:ext uri="{FF2B5EF4-FFF2-40B4-BE49-F238E27FC236}">
                  <a16:creationId xmlns:a16="http://schemas.microsoft.com/office/drawing/2014/main" id="{E74FCF73-E0D8-7D5E-7AD4-7DEE7A14D451}"/>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3" name="Google Shape;3443;p52">
              <a:extLst>
                <a:ext uri="{FF2B5EF4-FFF2-40B4-BE49-F238E27FC236}">
                  <a16:creationId xmlns:a16="http://schemas.microsoft.com/office/drawing/2014/main" id="{2FB6A29B-A432-F08C-98F2-45FDB47AC7D5}"/>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4" name="Google Shape;3444;p52">
              <a:extLst>
                <a:ext uri="{FF2B5EF4-FFF2-40B4-BE49-F238E27FC236}">
                  <a16:creationId xmlns:a16="http://schemas.microsoft.com/office/drawing/2014/main" id="{7DF86FF6-6641-165D-4DC9-C3B547140451}"/>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5" name="Google Shape;3445;p52">
              <a:extLst>
                <a:ext uri="{FF2B5EF4-FFF2-40B4-BE49-F238E27FC236}">
                  <a16:creationId xmlns:a16="http://schemas.microsoft.com/office/drawing/2014/main" id="{F74EE9AF-97F0-9A26-C94E-B36E38FCDA97}"/>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6" name="Google Shape;3446;p52">
              <a:extLst>
                <a:ext uri="{FF2B5EF4-FFF2-40B4-BE49-F238E27FC236}">
                  <a16:creationId xmlns:a16="http://schemas.microsoft.com/office/drawing/2014/main" id="{0A9E05A9-D1AE-7523-D2D8-2DCB51F4A5C9}"/>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7" name="Google Shape;3447;p52">
              <a:extLst>
                <a:ext uri="{FF2B5EF4-FFF2-40B4-BE49-F238E27FC236}">
                  <a16:creationId xmlns:a16="http://schemas.microsoft.com/office/drawing/2014/main" id="{632697C0-C56F-1696-4181-93D26592357E}"/>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8" name="Google Shape;3448;p52">
              <a:extLst>
                <a:ext uri="{FF2B5EF4-FFF2-40B4-BE49-F238E27FC236}">
                  <a16:creationId xmlns:a16="http://schemas.microsoft.com/office/drawing/2014/main" id="{C6310B9E-CB00-41FC-1FAE-AA88725F612D}"/>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9" name="Google Shape;3449;p52">
              <a:extLst>
                <a:ext uri="{FF2B5EF4-FFF2-40B4-BE49-F238E27FC236}">
                  <a16:creationId xmlns:a16="http://schemas.microsoft.com/office/drawing/2014/main" id="{AAA89A39-6816-CB79-5DFA-EAA0F125B438}"/>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0" name="Google Shape;3450;p52">
              <a:extLst>
                <a:ext uri="{FF2B5EF4-FFF2-40B4-BE49-F238E27FC236}">
                  <a16:creationId xmlns:a16="http://schemas.microsoft.com/office/drawing/2014/main" id="{604BF55C-7751-82F1-DC96-A1AC3353336D}"/>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1" name="Google Shape;3451;p52">
              <a:extLst>
                <a:ext uri="{FF2B5EF4-FFF2-40B4-BE49-F238E27FC236}">
                  <a16:creationId xmlns:a16="http://schemas.microsoft.com/office/drawing/2014/main" id="{E30DC3F2-C1EB-9111-F5A2-458C35E1435A}"/>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2" name="Google Shape;3452;p52">
              <a:extLst>
                <a:ext uri="{FF2B5EF4-FFF2-40B4-BE49-F238E27FC236}">
                  <a16:creationId xmlns:a16="http://schemas.microsoft.com/office/drawing/2014/main" id="{9AA59B04-7A88-5650-F22F-8F6584164D3F}"/>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3" name="Google Shape;3453;p52">
              <a:extLst>
                <a:ext uri="{FF2B5EF4-FFF2-40B4-BE49-F238E27FC236}">
                  <a16:creationId xmlns:a16="http://schemas.microsoft.com/office/drawing/2014/main" id="{2AE67493-E5E2-DD40-85D7-59A168CFADEF}"/>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4" name="Google Shape;3454;p52">
              <a:extLst>
                <a:ext uri="{FF2B5EF4-FFF2-40B4-BE49-F238E27FC236}">
                  <a16:creationId xmlns:a16="http://schemas.microsoft.com/office/drawing/2014/main" id="{39B55781-E172-AD4F-E29B-C5F8DED5F925}"/>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5" name="Google Shape;3455;p52">
              <a:extLst>
                <a:ext uri="{FF2B5EF4-FFF2-40B4-BE49-F238E27FC236}">
                  <a16:creationId xmlns:a16="http://schemas.microsoft.com/office/drawing/2014/main" id="{F2D577FC-411E-65D2-7A04-41B419719F6B}"/>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6" name="Google Shape;3456;p52">
              <a:extLst>
                <a:ext uri="{FF2B5EF4-FFF2-40B4-BE49-F238E27FC236}">
                  <a16:creationId xmlns:a16="http://schemas.microsoft.com/office/drawing/2014/main" id="{3DB0EF79-AEFE-9DF0-6BD5-2EC4B8D353F1}"/>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7" name="Google Shape;3457;p52">
              <a:extLst>
                <a:ext uri="{FF2B5EF4-FFF2-40B4-BE49-F238E27FC236}">
                  <a16:creationId xmlns:a16="http://schemas.microsoft.com/office/drawing/2014/main" id="{CD33987B-0BF0-2425-4EA1-9BEAD656E719}"/>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8" name="Google Shape;3458;p52">
              <a:extLst>
                <a:ext uri="{FF2B5EF4-FFF2-40B4-BE49-F238E27FC236}">
                  <a16:creationId xmlns:a16="http://schemas.microsoft.com/office/drawing/2014/main" id="{EAE5C162-EDA7-FC0F-20AE-298C9425D1E9}"/>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9" name="Google Shape;3459;p52">
              <a:extLst>
                <a:ext uri="{FF2B5EF4-FFF2-40B4-BE49-F238E27FC236}">
                  <a16:creationId xmlns:a16="http://schemas.microsoft.com/office/drawing/2014/main" id="{6EEE0C76-6DA8-BD15-FA2B-D8F38096CD6E}"/>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0" name="Google Shape;3460;p52">
              <a:extLst>
                <a:ext uri="{FF2B5EF4-FFF2-40B4-BE49-F238E27FC236}">
                  <a16:creationId xmlns:a16="http://schemas.microsoft.com/office/drawing/2014/main" id="{B0A4D74B-6AB2-BE47-B00F-1E92B00025C3}"/>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1" name="Google Shape;3461;p52">
              <a:extLst>
                <a:ext uri="{FF2B5EF4-FFF2-40B4-BE49-F238E27FC236}">
                  <a16:creationId xmlns:a16="http://schemas.microsoft.com/office/drawing/2014/main" id="{5DE1539C-85A5-DBD1-3684-46E11376154D}"/>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2" name="Google Shape;3462;p52">
              <a:extLst>
                <a:ext uri="{FF2B5EF4-FFF2-40B4-BE49-F238E27FC236}">
                  <a16:creationId xmlns:a16="http://schemas.microsoft.com/office/drawing/2014/main" id="{D7ACE94B-7D8A-A767-A878-BCD464A99D2C}"/>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3" name="Google Shape;3463;p52">
              <a:extLst>
                <a:ext uri="{FF2B5EF4-FFF2-40B4-BE49-F238E27FC236}">
                  <a16:creationId xmlns:a16="http://schemas.microsoft.com/office/drawing/2014/main" id="{CBEBB153-5DB0-1D1A-26AC-553C1438446C}"/>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4" name="Google Shape;3464;p52">
              <a:extLst>
                <a:ext uri="{FF2B5EF4-FFF2-40B4-BE49-F238E27FC236}">
                  <a16:creationId xmlns:a16="http://schemas.microsoft.com/office/drawing/2014/main" id="{B3FD734C-E0DC-4A3E-6FE4-AF98AAE59E01}"/>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5" name="Google Shape;3465;p52">
              <a:extLst>
                <a:ext uri="{FF2B5EF4-FFF2-40B4-BE49-F238E27FC236}">
                  <a16:creationId xmlns:a16="http://schemas.microsoft.com/office/drawing/2014/main" id="{18F2D229-3470-B3B2-F31C-93A5FB9A541A}"/>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6" name="Google Shape;3466;p52">
              <a:extLst>
                <a:ext uri="{FF2B5EF4-FFF2-40B4-BE49-F238E27FC236}">
                  <a16:creationId xmlns:a16="http://schemas.microsoft.com/office/drawing/2014/main" id="{2C5BFA03-A9A4-C620-AD2F-7E1714049A9C}"/>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7" name="Google Shape;3467;p52">
              <a:extLst>
                <a:ext uri="{FF2B5EF4-FFF2-40B4-BE49-F238E27FC236}">
                  <a16:creationId xmlns:a16="http://schemas.microsoft.com/office/drawing/2014/main" id="{D3E6AF44-58A7-0F45-755C-E487366C3EE6}"/>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8" name="Google Shape;3468;p52">
              <a:extLst>
                <a:ext uri="{FF2B5EF4-FFF2-40B4-BE49-F238E27FC236}">
                  <a16:creationId xmlns:a16="http://schemas.microsoft.com/office/drawing/2014/main" id="{B2F6912F-5BB7-399E-F026-B195E2C6D159}"/>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9" name="Google Shape;3469;p52">
              <a:extLst>
                <a:ext uri="{FF2B5EF4-FFF2-40B4-BE49-F238E27FC236}">
                  <a16:creationId xmlns:a16="http://schemas.microsoft.com/office/drawing/2014/main" id="{0B3D9A47-F505-6BB7-978E-50103C85783E}"/>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0" name="Google Shape;3470;p52">
              <a:extLst>
                <a:ext uri="{FF2B5EF4-FFF2-40B4-BE49-F238E27FC236}">
                  <a16:creationId xmlns:a16="http://schemas.microsoft.com/office/drawing/2014/main" id="{25BDE9BC-8B71-4DF0-EA2E-EBCD908BF481}"/>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1" name="Google Shape;3471;p52">
              <a:extLst>
                <a:ext uri="{FF2B5EF4-FFF2-40B4-BE49-F238E27FC236}">
                  <a16:creationId xmlns:a16="http://schemas.microsoft.com/office/drawing/2014/main" id="{7FC4BF3C-2449-F983-490F-66D7CE493499}"/>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2" name="Google Shape;3472;p52">
              <a:extLst>
                <a:ext uri="{FF2B5EF4-FFF2-40B4-BE49-F238E27FC236}">
                  <a16:creationId xmlns:a16="http://schemas.microsoft.com/office/drawing/2014/main" id="{417BF70E-7AEA-903F-0420-4B70BC0664A6}"/>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3" name="Google Shape;3473;p52">
              <a:extLst>
                <a:ext uri="{FF2B5EF4-FFF2-40B4-BE49-F238E27FC236}">
                  <a16:creationId xmlns:a16="http://schemas.microsoft.com/office/drawing/2014/main" id="{1EF54876-B7B5-BD2A-ADA0-189CBE24BB5F}"/>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4" name="Google Shape;3474;p52">
              <a:extLst>
                <a:ext uri="{FF2B5EF4-FFF2-40B4-BE49-F238E27FC236}">
                  <a16:creationId xmlns:a16="http://schemas.microsoft.com/office/drawing/2014/main" id="{B56F7E8C-1B7E-20A9-3045-7AE825130834}"/>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5" name="Google Shape;3475;p52">
              <a:extLst>
                <a:ext uri="{FF2B5EF4-FFF2-40B4-BE49-F238E27FC236}">
                  <a16:creationId xmlns:a16="http://schemas.microsoft.com/office/drawing/2014/main" id="{1DE06249-6635-30CC-F176-200172971A6F}"/>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6" name="Google Shape;3476;p52">
              <a:extLst>
                <a:ext uri="{FF2B5EF4-FFF2-40B4-BE49-F238E27FC236}">
                  <a16:creationId xmlns:a16="http://schemas.microsoft.com/office/drawing/2014/main" id="{26BBE8E4-74FC-CF58-5C92-D677AF81531C}"/>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7" name="Google Shape;3477;p52">
              <a:extLst>
                <a:ext uri="{FF2B5EF4-FFF2-40B4-BE49-F238E27FC236}">
                  <a16:creationId xmlns:a16="http://schemas.microsoft.com/office/drawing/2014/main" id="{AB170301-13A4-AEBA-0630-07A539F62D4B}"/>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8" name="Google Shape;3478;p52">
              <a:extLst>
                <a:ext uri="{FF2B5EF4-FFF2-40B4-BE49-F238E27FC236}">
                  <a16:creationId xmlns:a16="http://schemas.microsoft.com/office/drawing/2014/main" id="{76912F08-4407-68F2-8BF3-64E8A7B36334}"/>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9" name="Google Shape;3479;p52">
              <a:extLst>
                <a:ext uri="{FF2B5EF4-FFF2-40B4-BE49-F238E27FC236}">
                  <a16:creationId xmlns:a16="http://schemas.microsoft.com/office/drawing/2014/main" id="{AE75D9CD-121A-441B-565D-A592EA79AC4A}"/>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0" name="Google Shape;3480;p52">
              <a:extLst>
                <a:ext uri="{FF2B5EF4-FFF2-40B4-BE49-F238E27FC236}">
                  <a16:creationId xmlns:a16="http://schemas.microsoft.com/office/drawing/2014/main" id="{01569C92-A913-5A88-EA36-CE1D5C800E4A}"/>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1" name="Google Shape;3481;p52">
              <a:extLst>
                <a:ext uri="{FF2B5EF4-FFF2-40B4-BE49-F238E27FC236}">
                  <a16:creationId xmlns:a16="http://schemas.microsoft.com/office/drawing/2014/main" id="{79CB240D-7006-55E9-74E7-03FF6F752085}"/>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2" name="Google Shape;3482;p52">
              <a:extLst>
                <a:ext uri="{FF2B5EF4-FFF2-40B4-BE49-F238E27FC236}">
                  <a16:creationId xmlns:a16="http://schemas.microsoft.com/office/drawing/2014/main" id="{1693D930-C59E-F747-37F0-216BD59A7EE7}"/>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3" name="Google Shape;3483;p52">
              <a:extLst>
                <a:ext uri="{FF2B5EF4-FFF2-40B4-BE49-F238E27FC236}">
                  <a16:creationId xmlns:a16="http://schemas.microsoft.com/office/drawing/2014/main" id="{74C90C58-8353-8270-F4F9-E7C2CE0C89DA}"/>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4" name="Google Shape;3484;p52">
              <a:extLst>
                <a:ext uri="{FF2B5EF4-FFF2-40B4-BE49-F238E27FC236}">
                  <a16:creationId xmlns:a16="http://schemas.microsoft.com/office/drawing/2014/main" id="{D02D69DD-B831-869B-62F2-A3195146495C}"/>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5" name="Google Shape;3485;p52">
              <a:extLst>
                <a:ext uri="{FF2B5EF4-FFF2-40B4-BE49-F238E27FC236}">
                  <a16:creationId xmlns:a16="http://schemas.microsoft.com/office/drawing/2014/main" id="{8A8ED1FE-0F2E-1D29-2632-A49CFCA0A841}"/>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6" name="Google Shape;3486;p52">
              <a:extLst>
                <a:ext uri="{FF2B5EF4-FFF2-40B4-BE49-F238E27FC236}">
                  <a16:creationId xmlns:a16="http://schemas.microsoft.com/office/drawing/2014/main" id="{158A61A4-6E1F-9CCB-5659-FF5A5F9E06FC}"/>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7" name="Google Shape;3487;p52">
              <a:extLst>
                <a:ext uri="{FF2B5EF4-FFF2-40B4-BE49-F238E27FC236}">
                  <a16:creationId xmlns:a16="http://schemas.microsoft.com/office/drawing/2014/main" id="{905086FB-68D7-8ED1-1E89-3562DBA88091}"/>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8" name="Google Shape;3488;p52">
              <a:extLst>
                <a:ext uri="{FF2B5EF4-FFF2-40B4-BE49-F238E27FC236}">
                  <a16:creationId xmlns:a16="http://schemas.microsoft.com/office/drawing/2014/main" id="{CB22DE2B-EA9E-51CA-5E72-62D68615CB26}"/>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9" name="Google Shape;3489;p52">
              <a:extLst>
                <a:ext uri="{FF2B5EF4-FFF2-40B4-BE49-F238E27FC236}">
                  <a16:creationId xmlns:a16="http://schemas.microsoft.com/office/drawing/2014/main" id="{CEDF31E8-5BD8-6071-FE01-55AE2B72DDA3}"/>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0" name="Google Shape;3490;p52">
              <a:extLst>
                <a:ext uri="{FF2B5EF4-FFF2-40B4-BE49-F238E27FC236}">
                  <a16:creationId xmlns:a16="http://schemas.microsoft.com/office/drawing/2014/main" id="{69ECBD0D-FD61-E49A-D96F-98FEE52A69FB}"/>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1" name="Google Shape;3491;p52">
              <a:extLst>
                <a:ext uri="{FF2B5EF4-FFF2-40B4-BE49-F238E27FC236}">
                  <a16:creationId xmlns:a16="http://schemas.microsoft.com/office/drawing/2014/main" id="{3479F929-732E-F5E9-2CF5-C1DD824EACA5}"/>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2" name="Google Shape;3492;p52">
              <a:extLst>
                <a:ext uri="{FF2B5EF4-FFF2-40B4-BE49-F238E27FC236}">
                  <a16:creationId xmlns:a16="http://schemas.microsoft.com/office/drawing/2014/main" id="{C6A678B9-B629-FB1D-9880-D887C0F3C0C6}"/>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3" name="Google Shape;3493;p52">
              <a:extLst>
                <a:ext uri="{FF2B5EF4-FFF2-40B4-BE49-F238E27FC236}">
                  <a16:creationId xmlns:a16="http://schemas.microsoft.com/office/drawing/2014/main" id="{EDAFF6FA-B7ED-C4B6-9553-F768B1F571E1}"/>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4" name="Google Shape;3494;p52">
              <a:extLst>
                <a:ext uri="{FF2B5EF4-FFF2-40B4-BE49-F238E27FC236}">
                  <a16:creationId xmlns:a16="http://schemas.microsoft.com/office/drawing/2014/main" id="{C1CCDEF9-2F58-1CB9-30A1-E032F2C00B2F}"/>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5" name="Google Shape;3495;p52">
              <a:extLst>
                <a:ext uri="{FF2B5EF4-FFF2-40B4-BE49-F238E27FC236}">
                  <a16:creationId xmlns:a16="http://schemas.microsoft.com/office/drawing/2014/main" id="{EAA6B5CB-242A-3594-306A-06C77C2E29F9}"/>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6" name="Google Shape;3496;p52">
              <a:extLst>
                <a:ext uri="{FF2B5EF4-FFF2-40B4-BE49-F238E27FC236}">
                  <a16:creationId xmlns:a16="http://schemas.microsoft.com/office/drawing/2014/main" id="{0E62E0E3-2A7A-E150-9287-A3B32E55EAAF}"/>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7" name="Google Shape;3497;p52">
              <a:extLst>
                <a:ext uri="{FF2B5EF4-FFF2-40B4-BE49-F238E27FC236}">
                  <a16:creationId xmlns:a16="http://schemas.microsoft.com/office/drawing/2014/main" id="{14ECA8E0-C5B4-0C94-85DF-4015472B1AC4}"/>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8" name="Google Shape;3498;p52">
              <a:extLst>
                <a:ext uri="{FF2B5EF4-FFF2-40B4-BE49-F238E27FC236}">
                  <a16:creationId xmlns:a16="http://schemas.microsoft.com/office/drawing/2014/main" id="{0B19F9B1-7631-3B15-4B79-D0801453E92F}"/>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9" name="Google Shape;3499;p52">
              <a:extLst>
                <a:ext uri="{FF2B5EF4-FFF2-40B4-BE49-F238E27FC236}">
                  <a16:creationId xmlns:a16="http://schemas.microsoft.com/office/drawing/2014/main" id="{D8DF13B7-4D3E-7039-1F4D-292DD63642D0}"/>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0" name="Google Shape;3500;p52">
              <a:extLst>
                <a:ext uri="{FF2B5EF4-FFF2-40B4-BE49-F238E27FC236}">
                  <a16:creationId xmlns:a16="http://schemas.microsoft.com/office/drawing/2014/main" id="{FED0E7B1-46D9-B73C-8C46-3CF7230D9756}"/>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1" name="Google Shape;3501;p52">
              <a:extLst>
                <a:ext uri="{FF2B5EF4-FFF2-40B4-BE49-F238E27FC236}">
                  <a16:creationId xmlns:a16="http://schemas.microsoft.com/office/drawing/2014/main" id="{CE50E2FE-E1DD-6939-3B3E-C6C7EE3E33A1}"/>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2" name="Google Shape;3502;p52">
              <a:extLst>
                <a:ext uri="{FF2B5EF4-FFF2-40B4-BE49-F238E27FC236}">
                  <a16:creationId xmlns:a16="http://schemas.microsoft.com/office/drawing/2014/main" id="{2BC6699E-0F61-4B97-ED36-D4E1D14175C4}"/>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3" name="Google Shape;3503;p52">
              <a:extLst>
                <a:ext uri="{FF2B5EF4-FFF2-40B4-BE49-F238E27FC236}">
                  <a16:creationId xmlns:a16="http://schemas.microsoft.com/office/drawing/2014/main" id="{66CAD086-A089-0A2C-2867-AA78B7DE41D8}"/>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4" name="Google Shape;3504;p52">
              <a:extLst>
                <a:ext uri="{FF2B5EF4-FFF2-40B4-BE49-F238E27FC236}">
                  <a16:creationId xmlns:a16="http://schemas.microsoft.com/office/drawing/2014/main" id="{0F97219D-6D92-B375-3175-5B78FBA60D98}"/>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5" name="Google Shape;3505;p52">
              <a:extLst>
                <a:ext uri="{FF2B5EF4-FFF2-40B4-BE49-F238E27FC236}">
                  <a16:creationId xmlns:a16="http://schemas.microsoft.com/office/drawing/2014/main" id="{53D14ADC-F852-6480-3957-DE487EAD91BD}"/>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6" name="Google Shape;3506;p52">
              <a:extLst>
                <a:ext uri="{FF2B5EF4-FFF2-40B4-BE49-F238E27FC236}">
                  <a16:creationId xmlns:a16="http://schemas.microsoft.com/office/drawing/2014/main" id="{0472D560-6355-4AEE-4D7A-64400FD7AC0B}"/>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7" name="Google Shape;3507;p52">
              <a:extLst>
                <a:ext uri="{FF2B5EF4-FFF2-40B4-BE49-F238E27FC236}">
                  <a16:creationId xmlns:a16="http://schemas.microsoft.com/office/drawing/2014/main" id="{BE97F302-174B-19E2-4BD8-D706ECB7A0C9}"/>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8" name="Google Shape;3508;p52">
              <a:extLst>
                <a:ext uri="{FF2B5EF4-FFF2-40B4-BE49-F238E27FC236}">
                  <a16:creationId xmlns:a16="http://schemas.microsoft.com/office/drawing/2014/main" id="{96A388E0-2941-E81C-5D5F-DFD0E4CBF071}"/>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9" name="Google Shape;3509;p52">
              <a:extLst>
                <a:ext uri="{FF2B5EF4-FFF2-40B4-BE49-F238E27FC236}">
                  <a16:creationId xmlns:a16="http://schemas.microsoft.com/office/drawing/2014/main" id="{5892F0F9-E689-3DD4-F6EC-47E7DC5EA8E7}"/>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0" name="Google Shape;3510;p52">
              <a:extLst>
                <a:ext uri="{FF2B5EF4-FFF2-40B4-BE49-F238E27FC236}">
                  <a16:creationId xmlns:a16="http://schemas.microsoft.com/office/drawing/2014/main" id="{0CC24527-FD11-D1EB-7762-771713B9309A}"/>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1" name="Google Shape;3511;p52">
              <a:extLst>
                <a:ext uri="{FF2B5EF4-FFF2-40B4-BE49-F238E27FC236}">
                  <a16:creationId xmlns:a16="http://schemas.microsoft.com/office/drawing/2014/main" id="{78BE6CF0-D6EB-EE68-5F37-105EF1FA5243}"/>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2" name="Google Shape;3512;p52">
              <a:extLst>
                <a:ext uri="{FF2B5EF4-FFF2-40B4-BE49-F238E27FC236}">
                  <a16:creationId xmlns:a16="http://schemas.microsoft.com/office/drawing/2014/main" id="{90B62CF8-AA94-4918-F3E2-FEE234B69667}"/>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3" name="Google Shape;3513;p52">
              <a:extLst>
                <a:ext uri="{FF2B5EF4-FFF2-40B4-BE49-F238E27FC236}">
                  <a16:creationId xmlns:a16="http://schemas.microsoft.com/office/drawing/2014/main" id="{976DABB0-6782-67DC-E2B0-B13C884D943E}"/>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4" name="Google Shape;3514;p52">
              <a:extLst>
                <a:ext uri="{FF2B5EF4-FFF2-40B4-BE49-F238E27FC236}">
                  <a16:creationId xmlns:a16="http://schemas.microsoft.com/office/drawing/2014/main" id="{9728DD74-1961-B45B-A2A4-39A3F69664D9}"/>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5" name="Google Shape;3515;p52">
              <a:extLst>
                <a:ext uri="{FF2B5EF4-FFF2-40B4-BE49-F238E27FC236}">
                  <a16:creationId xmlns:a16="http://schemas.microsoft.com/office/drawing/2014/main" id="{57A3343D-56FF-F51F-550B-198814DD207D}"/>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6" name="Google Shape;3516;p52">
              <a:extLst>
                <a:ext uri="{FF2B5EF4-FFF2-40B4-BE49-F238E27FC236}">
                  <a16:creationId xmlns:a16="http://schemas.microsoft.com/office/drawing/2014/main" id="{FB5184B2-D615-5D30-653F-F4E6000B0151}"/>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7" name="Google Shape;3517;p52">
              <a:extLst>
                <a:ext uri="{FF2B5EF4-FFF2-40B4-BE49-F238E27FC236}">
                  <a16:creationId xmlns:a16="http://schemas.microsoft.com/office/drawing/2014/main" id="{DFFE880A-5FC5-69CD-D599-99B374C31DE2}"/>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8" name="Google Shape;3518;p52">
              <a:extLst>
                <a:ext uri="{FF2B5EF4-FFF2-40B4-BE49-F238E27FC236}">
                  <a16:creationId xmlns:a16="http://schemas.microsoft.com/office/drawing/2014/main" id="{3942B56A-CB64-6F82-5418-8EEA9477FA2B}"/>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9" name="Google Shape;3519;p52">
              <a:extLst>
                <a:ext uri="{FF2B5EF4-FFF2-40B4-BE49-F238E27FC236}">
                  <a16:creationId xmlns:a16="http://schemas.microsoft.com/office/drawing/2014/main" id="{CB9AD0C1-5D32-7944-028A-13FD86C7EF9A}"/>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0" name="Google Shape;3520;p52">
              <a:extLst>
                <a:ext uri="{FF2B5EF4-FFF2-40B4-BE49-F238E27FC236}">
                  <a16:creationId xmlns:a16="http://schemas.microsoft.com/office/drawing/2014/main" id="{F9FA8263-C409-99B9-0A58-474679ECA28C}"/>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1" name="Google Shape;3521;p52">
              <a:extLst>
                <a:ext uri="{FF2B5EF4-FFF2-40B4-BE49-F238E27FC236}">
                  <a16:creationId xmlns:a16="http://schemas.microsoft.com/office/drawing/2014/main" id="{9723AD5B-1A8F-B38A-0217-2B37A83CF2CF}"/>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2" name="Google Shape;3522;p52">
              <a:extLst>
                <a:ext uri="{FF2B5EF4-FFF2-40B4-BE49-F238E27FC236}">
                  <a16:creationId xmlns:a16="http://schemas.microsoft.com/office/drawing/2014/main" id="{51EF6736-CFDE-8D78-9CE5-49397D256540}"/>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3" name="Google Shape;3523;p52">
              <a:extLst>
                <a:ext uri="{FF2B5EF4-FFF2-40B4-BE49-F238E27FC236}">
                  <a16:creationId xmlns:a16="http://schemas.microsoft.com/office/drawing/2014/main" id="{D90D4892-B301-03B8-23CA-658EBC51F29E}"/>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4" name="Google Shape;3524;p52">
              <a:extLst>
                <a:ext uri="{FF2B5EF4-FFF2-40B4-BE49-F238E27FC236}">
                  <a16:creationId xmlns:a16="http://schemas.microsoft.com/office/drawing/2014/main" id="{77A7E5EE-44BD-BDF9-D2A6-4950C2EA25AA}"/>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5" name="Google Shape;3525;p52">
              <a:extLst>
                <a:ext uri="{FF2B5EF4-FFF2-40B4-BE49-F238E27FC236}">
                  <a16:creationId xmlns:a16="http://schemas.microsoft.com/office/drawing/2014/main" id="{EAE47C01-A330-ED91-78F0-E584F576A03E}"/>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6" name="Google Shape;3526;p52">
              <a:extLst>
                <a:ext uri="{FF2B5EF4-FFF2-40B4-BE49-F238E27FC236}">
                  <a16:creationId xmlns:a16="http://schemas.microsoft.com/office/drawing/2014/main" id="{6F297ED4-336E-E699-4BA3-05EA8857C994}"/>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7" name="Google Shape;3527;p52">
              <a:extLst>
                <a:ext uri="{FF2B5EF4-FFF2-40B4-BE49-F238E27FC236}">
                  <a16:creationId xmlns:a16="http://schemas.microsoft.com/office/drawing/2014/main" id="{10755177-47ED-CD3D-AA1C-72F4A90362B8}"/>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8" name="Google Shape;3528;p52">
              <a:extLst>
                <a:ext uri="{FF2B5EF4-FFF2-40B4-BE49-F238E27FC236}">
                  <a16:creationId xmlns:a16="http://schemas.microsoft.com/office/drawing/2014/main" id="{A42CC28B-8842-8CA6-8BDD-5291A3279EF0}"/>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9" name="Google Shape;3529;p52">
              <a:extLst>
                <a:ext uri="{FF2B5EF4-FFF2-40B4-BE49-F238E27FC236}">
                  <a16:creationId xmlns:a16="http://schemas.microsoft.com/office/drawing/2014/main" id="{71BD843A-51C9-874A-6EC5-0D3C7AEC86FC}"/>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0" name="Google Shape;3530;p52">
              <a:extLst>
                <a:ext uri="{FF2B5EF4-FFF2-40B4-BE49-F238E27FC236}">
                  <a16:creationId xmlns:a16="http://schemas.microsoft.com/office/drawing/2014/main" id="{AD5B0A70-7B60-7F02-BD92-84F640004DCD}"/>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1" name="Google Shape;3531;p52">
              <a:extLst>
                <a:ext uri="{FF2B5EF4-FFF2-40B4-BE49-F238E27FC236}">
                  <a16:creationId xmlns:a16="http://schemas.microsoft.com/office/drawing/2014/main" id="{B7E05DC2-D0FD-3E6D-7B5D-EC2D0CD43A0B}"/>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2" name="Google Shape;3532;p52">
              <a:extLst>
                <a:ext uri="{FF2B5EF4-FFF2-40B4-BE49-F238E27FC236}">
                  <a16:creationId xmlns:a16="http://schemas.microsoft.com/office/drawing/2014/main" id="{C8D081D0-6F8D-0723-659F-91982417C14E}"/>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3" name="Google Shape;3533;p52">
              <a:extLst>
                <a:ext uri="{FF2B5EF4-FFF2-40B4-BE49-F238E27FC236}">
                  <a16:creationId xmlns:a16="http://schemas.microsoft.com/office/drawing/2014/main" id="{640A2471-3B2F-D295-CE38-DD2DA7649132}"/>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4" name="Google Shape;3534;p52">
              <a:extLst>
                <a:ext uri="{FF2B5EF4-FFF2-40B4-BE49-F238E27FC236}">
                  <a16:creationId xmlns:a16="http://schemas.microsoft.com/office/drawing/2014/main" id="{74976E26-C10D-95CF-0EB4-CD54E9A5AD8F}"/>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5" name="Google Shape;3535;p52">
              <a:extLst>
                <a:ext uri="{FF2B5EF4-FFF2-40B4-BE49-F238E27FC236}">
                  <a16:creationId xmlns:a16="http://schemas.microsoft.com/office/drawing/2014/main" id="{3F5DFC17-AC2A-8531-2A21-E8C04F9505ED}"/>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6" name="Google Shape;3536;p52">
              <a:extLst>
                <a:ext uri="{FF2B5EF4-FFF2-40B4-BE49-F238E27FC236}">
                  <a16:creationId xmlns:a16="http://schemas.microsoft.com/office/drawing/2014/main" id="{BCA3C5D0-7C49-64A9-05B4-FA72CBF51198}"/>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7" name="Google Shape;3537;p52">
              <a:extLst>
                <a:ext uri="{FF2B5EF4-FFF2-40B4-BE49-F238E27FC236}">
                  <a16:creationId xmlns:a16="http://schemas.microsoft.com/office/drawing/2014/main" id="{E3E1EE6A-2A38-40B3-4995-15AEBA0D1636}"/>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538" name="Google Shape;3538;p52">
            <a:extLst>
              <a:ext uri="{FF2B5EF4-FFF2-40B4-BE49-F238E27FC236}">
                <a16:creationId xmlns:a16="http://schemas.microsoft.com/office/drawing/2014/main" id="{10B3EE93-92D4-1110-6E26-681D5DFF4528}"/>
              </a:ext>
            </a:extLst>
          </p:cNvPr>
          <p:cNvSpPr txBox="1">
            <a:spLocks noGrp="1"/>
          </p:cNvSpPr>
          <p:nvPr>
            <p:ph type="subTitle" idx="1"/>
          </p:nvPr>
        </p:nvSpPr>
        <p:spPr>
          <a:xfrm>
            <a:off x="744575" y="3642250"/>
            <a:ext cx="4703100" cy="47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Chase</a:t>
            </a:r>
            <a:endParaRPr dirty="0"/>
          </a:p>
        </p:txBody>
      </p:sp>
      <p:sp>
        <p:nvSpPr>
          <p:cNvPr id="2" name="Google Shape;2565;p49">
            <a:extLst>
              <a:ext uri="{FF2B5EF4-FFF2-40B4-BE49-F238E27FC236}">
                <a16:creationId xmlns:a16="http://schemas.microsoft.com/office/drawing/2014/main" id="{AB7E09CE-4643-FF01-9748-E276523C9D0C}"/>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11</a:t>
            </a:r>
          </a:p>
        </p:txBody>
      </p:sp>
    </p:spTree>
    <p:extLst>
      <p:ext uri="{BB962C8B-B14F-4D97-AF65-F5344CB8AC3E}">
        <p14:creationId xmlns:p14="http://schemas.microsoft.com/office/powerpoint/2010/main" val="250730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768BD9E6-5F8A-9076-CBF2-26110FB3BB5C}"/>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1AD3B4BD-B315-5946-11A3-FB4425A55E1D}"/>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b="0" dirty="0"/>
              <a:t>More Backups ≠ More Safety</a:t>
            </a:r>
            <a:endParaRPr lang="en-US" dirty="0"/>
          </a:p>
        </p:txBody>
      </p:sp>
      <p:sp>
        <p:nvSpPr>
          <p:cNvPr id="3383" name="Google Shape;3383;p52">
            <a:extLst>
              <a:ext uri="{FF2B5EF4-FFF2-40B4-BE49-F238E27FC236}">
                <a16:creationId xmlns:a16="http://schemas.microsoft.com/office/drawing/2014/main" id="{70A4D916-B2EF-F83A-34F1-67C9D26466B1}"/>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02</a:t>
            </a:r>
            <a:endParaRPr sz="3200" dirty="0"/>
          </a:p>
        </p:txBody>
      </p:sp>
      <p:grpSp>
        <p:nvGrpSpPr>
          <p:cNvPr id="3384" name="Google Shape;3384;p52">
            <a:extLst>
              <a:ext uri="{FF2B5EF4-FFF2-40B4-BE49-F238E27FC236}">
                <a16:creationId xmlns:a16="http://schemas.microsoft.com/office/drawing/2014/main" id="{7476F372-1DD1-4F25-020C-E097046DF53D}"/>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21E0ACF2-F84F-76C1-4BC1-DE116B5E156B}"/>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3386;p52">
              <a:extLst>
                <a:ext uri="{FF2B5EF4-FFF2-40B4-BE49-F238E27FC236}">
                  <a16:creationId xmlns:a16="http://schemas.microsoft.com/office/drawing/2014/main" id="{276D793D-8773-628B-B811-02C5514E5144}"/>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3387;p52">
              <a:extLst>
                <a:ext uri="{FF2B5EF4-FFF2-40B4-BE49-F238E27FC236}">
                  <a16:creationId xmlns:a16="http://schemas.microsoft.com/office/drawing/2014/main" id="{14817B3E-B7F8-D9CA-9005-59441560BDAA}"/>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3388;p52">
              <a:extLst>
                <a:ext uri="{FF2B5EF4-FFF2-40B4-BE49-F238E27FC236}">
                  <a16:creationId xmlns:a16="http://schemas.microsoft.com/office/drawing/2014/main" id="{B1C2C6D2-D58E-51A9-B416-0897F539912B}"/>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3389;p52">
              <a:extLst>
                <a:ext uri="{FF2B5EF4-FFF2-40B4-BE49-F238E27FC236}">
                  <a16:creationId xmlns:a16="http://schemas.microsoft.com/office/drawing/2014/main" id="{F15A2A9E-10BF-7203-08F2-D74E1417CC0E}"/>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3390;p52">
              <a:extLst>
                <a:ext uri="{FF2B5EF4-FFF2-40B4-BE49-F238E27FC236}">
                  <a16:creationId xmlns:a16="http://schemas.microsoft.com/office/drawing/2014/main" id="{BD6AC8AF-06D2-E2BF-6513-3026AF30BAB4}"/>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3391;p52">
              <a:extLst>
                <a:ext uri="{FF2B5EF4-FFF2-40B4-BE49-F238E27FC236}">
                  <a16:creationId xmlns:a16="http://schemas.microsoft.com/office/drawing/2014/main" id="{FEBD0448-94DD-2A38-2642-45385E0DD4D8}"/>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3392;p52">
              <a:extLst>
                <a:ext uri="{FF2B5EF4-FFF2-40B4-BE49-F238E27FC236}">
                  <a16:creationId xmlns:a16="http://schemas.microsoft.com/office/drawing/2014/main" id="{C51D696D-4ED4-C382-9C4F-4CB13C181137}"/>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2">
              <a:extLst>
                <a:ext uri="{FF2B5EF4-FFF2-40B4-BE49-F238E27FC236}">
                  <a16:creationId xmlns:a16="http://schemas.microsoft.com/office/drawing/2014/main" id="{3BB4F77E-B252-ACDE-1148-AB408937C4B5}"/>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3394;p52">
              <a:extLst>
                <a:ext uri="{FF2B5EF4-FFF2-40B4-BE49-F238E27FC236}">
                  <a16:creationId xmlns:a16="http://schemas.microsoft.com/office/drawing/2014/main" id="{23D9CCC9-E123-EF71-E930-2574EC6757FC}"/>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3395;p52">
              <a:extLst>
                <a:ext uri="{FF2B5EF4-FFF2-40B4-BE49-F238E27FC236}">
                  <a16:creationId xmlns:a16="http://schemas.microsoft.com/office/drawing/2014/main" id="{2B43B324-E984-A78A-2036-4B705EF83966}"/>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3396;p52">
              <a:extLst>
                <a:ext uri="{FF2B5EF4-FFF2-40B4-BE49-F238E27FC236}">
                  <a16:creationId xmlns:a16="http://schemas.microsoft.com/office/drawing/2014/main" id="{A287B8A5-BE01-0A29-6BE8-0764DA1B22E6}"/>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3397;p52">
              <a:extLst>
                <a:ext uri="{FF2B5EF4-FFF2-40B4-BE49-F238E27FC236}">
                  <a16:creationId xmlns:a16="http://schemas.microsoft.com/office/drawing/2014/main" id="{C240C216-56C1-C0A4-4713-4EDB5F6C0AC7}"/>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3398;p52">
              <a:extLst>
                <a:ext uri="{FF2B5EF4-FFF2-40B4-BE49-F238E27FC236}">
                  <a16:creationId xmlns:a16="http://schemas.microsoft.com/office/drawing/2014/main" id="{8DA9E825-55EF-F737-5D17-624CDF77D318}"/>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3399;p52">
              <a:extLst>
                <a:ext uri="{FF2B5EF4-FFF2-40B4-BE49-F238E27FC236}">
                  <a16:creationId xmlns:a16="http://schemas.microsoft.com/office/drawing/2014/main" id="{42532D7A-3527-0DF4-AA0A-9E603D64A073}"/>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3400;p52">
              <a:extLst>
                <a:ext uri="{FF2B5EF4-FFF2-40B4-BE49-F238E27FC236}">
                  <a16:creationId xmlns:a16="http://schemas.microsoft.com/office/drawing/2014/main" id="{8762E633-0B92-8ADF-6533-86A00529C934}"/>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3401;p52">
              <a:extLst>
                <a:ext uri="{FF2B5EF4-FFF2-40B4-BE49-F238E27FC236}">
                  <a16:creationId xmlns:a16="http://schemas.microsoft.com/office/drawing/2014/main" id="{A1E7C9D0-A1F7-7B9F-0E1B-85FA3EBDDF80}"/>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3402;p52">
              <a:extLst>
                <a:ext uri="{FF2B5EF4-FFF2-40B4-BE49-F238E27FC236}">
                  <a16:creationId xmlns:a16="http://schemas.microsoft.com/office/drawing/2014/main" id="{24307DB5-E649-28A7-A62A-20A7D569F1B9}"/>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3403;p52">
              <a:extLst>
                <a:ext uri="{FF2B5EF4-FFF2-40B4-BE49-F238E27FC236}">
                  <a16:creationId xmlns:a16="http://schemas.microsoft.com/office/drawing/2014/main" id="{EB20865F-066D-AC4B-E425-441DEF5210E1}"/>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3404;p52">
              <a:extLst>
                <a:ext uri="{FF2B5EF4-FFF2-40B4-BE49-F238E27FC236}">
                  <a16:creationId xmlns:a16="http://schemas.microsoft.com/office/drawing/2014/main" id="{C835C5AD-972E-05F3-8A8E-A2251655E79C}"/>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3405;p52">
              <a:extLst>
                <a:ext uri="{FF2B5EF4-FFF2-40B4-BE49-F238E27FC236}">
                  <a16:creationId xmlns:a16="http://schemas.microsoft.com/office/drawing/2014/main" id="{FED2D988-9287-884F-A6A3-996D3440A51B}"/>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6" name="Google Shape;3406;p52">
            <a:extLst>
              <a:ext uri="{FF2B5EF4-FFF2-40B4-BE49-F238E27FC236}">
                <a16:creationId xmlns:a16="http://schemas.microsoft.com/office/drawing/2014/main" id="{625507B4-7775-AE4E-2047-24DDC63CDFA5}"/>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6F216A25-5035-7CC0-9962-0A3FE21677A7}"/>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3408;p52">
              <a:extLst>
                <a:ext uri="{FF2B5EF4-FFF2-40B4-BE49-F238E27FC236}">
                  <a16:creationId xmlns:a16="http://schemas.microsoft.com/office/drawing/2014/main" id="{5D7BF7F4-4079-E45F-6382-2AFB9589BB66}"/>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3409;p52">
              <a:extLst>
                <a:ext uri="{FF2B5EF4-FFF2-40B4-BE49-F238E27FC236}">
                  <a16:creationId xmlns:a16="http://schemas.microsoft.com/office/drawing/2014/main" id="{9C11FC33-7C81-A83D-424B-8DC39CD888F7}"/>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3410;p52">
              <a:extLst>
                <a:ext uri="{FF2B5EF4-FFF2-40B4-BE49-F238E27FC236}">
                  <a16:creationId xmlns:a16="http://schemas.microsoft.com/office/drawing/2014/main" id="{2D0DC3E3-1A30-875F-A80F-E1A0FD59CA83}"/>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3411;p52">
              <a:extLst>
                <a:ext uri="{FF2B5EF4-FFF2-40B4-BE49-F238E27FC236}">
                  <a16:creationId xmlns:a16="http://schemas.microsoft.com/office/drawing/2014/main" id="{120C242F-578F-EA97-FDCD-FF839BAA0E15}"/>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3412;p52">
              <a:extLst>
                <a:ext uri="{FF2B5EF4-FFF2-40B4-BE49-F238E27FC236}">
                  <a16:creationId xmlns:a16="http://schemas.microsoft.com/office/drawing/2014/main" id="{2D1BCF78-BE82-5DF3-270F-113BD7103E72}"/>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3413;p52">
              <a:extLst>
                <a:ext uri="{FF2B5EF4-FFF2-40B4-BE49-F238E27FC236}">
                  <a16:creationId xmlns:a16="http://schemas.microsoft.com/office/drawing/2014/main" id="{88A13528-A2C9-8F1D-2911-593F811FBB94}"/>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3414;p52">
              <a:extLst>
                <a:ext uri="{FF2B5EF4-FFF2-40B4-BE49-F238E27FC236}">
                  <a16:creationId xmlns:a16="http://schemas.microsoft.com/office/drawing/2014/main" id="{0C14AC3D-514C-617C-6393-17D31981675B}"/>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3415;p52">
              <a:extLst>
                <a:ext uri="{FF2B5EF4-FFF2-40B4-BE49-F238E27FC236}">
                  <a16:creationId xmlns:a16="http://schemas.microsoft.com/office/drawing/2014/main" id="{82BD90E3-176E-3BFE-771D-47A7156289EF}"/>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3416;p52">
              <a:extLst>
                <a:ext uri="{FF2B5EF4-FFF2-40B4-BE49-F238E27FC236}">
                  <a16:creationId xmlns:a16="http://schemas.microsoft.com/office/drawing/2014/main" id="{690EDE02-51D7-E5C8-F2A8-1C98F64533B0}"/>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3417;p52">
              <a:extLst>
                <a:ext uri="{FF2B5EF4-FFF2-40B4-BE49-F238E27FC236}">
                  <a16:creationId xmlns:a16="http://schemas.microsoft.com/office/drawing/2014/main" id="{EA72D8FB-6092-4632-080E-2113421449D7}"/>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3418;p52">
              <a:extLst>
                <a:ext uri="{FF2B5EF4-FFF2-40B4-BE49-F238E27FC236}">
                  <a16:creationId xmlns:a16="http://schemas.microsoft.com/office/drawing/2014/main" id="{D2022465-E8FD-333C-E28E-A2973AF21ABF}"/>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3419;p52">
              <a:extLst>
                <a:ext uri="{FF2B5EF4-FFF2-40B4-BE49-F238E27FC236}">
                  <a16:creationId xmlns:a16="http://schemas.microsoft.com/office/drawing/2014/main" id="{3FBACC0D-00CF-E105-2149-1C69DFDA599D}"/>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3420;p52">
              <a:extLst>
                <a:ext uri="{FF2B5EF4-FFF2-40B4-BE49-F238E27FC236}">
                  <a16:creationId xmlns:a16="http://schemas.microsoft.com/office/drawing/2014/main" id="{F75DE5A7-29C2-CC67-7E69-B01364B0092E}"/>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3421;p52">
              <a:extLst>
                <a:ext uri="{FF2B5EF4-FFF2-40B4-BE49-F238E27FC236}">
                  <a16:creationId xmlns:a16="http://schemas.microsoft.com/office/drawing/2014/main" id="{E884E9DA-AA67-F8A9-6B79-7E1A29CAC912}"/>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3422;p52">
              <a:extLst>
                <a:ext uri="{FF2B5EF4-FFF2-40B4-BE49-F238E27FC236}">
                  <a16:creationId xmlns:a16="http://schemas.microsoft.com/office/drawing/2014/main" id="{51652D90-6117-FC07-6A5A-33AABB5E3C39}"/>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3423;p52">
              <a:extLst>
                <a:ext uri="{FF2B5EF4-FFF2-40B4-BE49-F238E27FC236}">
                  <a16:creationId xmlns:a16="http://schemas.microsoft.com/office/drawing/2014/main" id="{27FC4EE4-A488-9A49-8334-5F2F90BEA564}"/>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4" name="Google Shape;3424;p52">
            <a:extLst>
              <a:ext uri="{FF2B5EF4-FFF2-40B4-BE49-F238E27FC236}">
                <a16:creationId xmlns:a16="http://schemas.microsoft.com/office/drawing/2014/main" id="{A78AECBE-FD80-8A8D-3D83-F5133FD06BFE}"/>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55C7D465-D357-ABAF-4C21-7D1427DC1632}"/>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3426;p52">
              <a:extLst>
                <a:ext uri="{FF2B5EF4-FFF2-40B4-BE49-F238E27FC236}">
                  <a16:creationId xmlns:a16="http://schemas.microsoft.com/office/drawing/2014/main" id="{E4CAEF00-D9C3-D262-054F-3F2A212B74D7}"/>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3427;p52">
              <a:extLst>
                <a:ext uri="{FF2B5EF4-FFF2-40B4-BE49-F238E27FC236}">
                  <a16:creationId xmlns:a16="http://schemas.microsoft.com/office/drawing/2014/main" id="{E0AE3D3C-4938-A86C-42D2-B4842BE4A309}"/>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3428;p52">
              <a:extLst>
                <a:ext uri="{FF2B5EF4-FFF2-40B4-BE49-F238E27FC236}">
                  <a16:creationId xmlns:a16="http://schemas.microsoft.com/office/drawing/2014/main" id="{3DD1B72E-A7EA-EC1F-E27B-4499BE269092}"/>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3429;p52">
              <a:extLst>
                <a:ext uri="{FF2B5EF4-FFF2-40B4-BE49-F238E27FC236}">
                  <a16:creationId xmlns:a16="http://schemas.microsoft.com/office/drawing/2014/main" id="{97AB09A3-EFB5-C81E-D92E-16879978B584}"/>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3430;p52">
              <a:extLst>
                <a:ext uri="{FF2B5EF4-FFF2-40B4-BE49-F238E27FC236}">
                  <a16:creationId xmlns:a16="http://schemas.microsoft.com/office/drawing/2014/main" id="{0C00592E-3698-B87A-C0CD-65537427754E}"/>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3431;p52">
              <a:extLst>
                <a:ext uri="{FF2B5EF4-FFF2-40B4-BE49-F238E27FC236}">
                  <a16:creationId xmlns:a16="http://schemas.microsoft.com/office/drawing/2014/main" id="{D1AA586D-D792-1397-FE8A-670A234C9D0B}"/>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3432;p52">
              <a:extLst>
                <a:ext uri="{FF2B5EF4-FFF2-40B4-BE49-F238E27FC236}">
                  <a16:creationId xmlns:a16="http://schemas.microsoft.com/office/drawing/2014/main" id="{7E86E9D7-6384-8D15-9536-F073A15A4C71}"/>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3433;p52">
              <a:extLst>
                <a:ext uri="{FF2B5EF4-FFF2-40B4-BE49-F238E27FC236}">
                  <a16:creationId xmlns:a16="http://schemas.microsoft.com/office/drawing/2014/main" id="{96CCCA18-A27C-0D25-8B72-B11D3BE6A4CE}"/>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3434;p52">
              <a:extLst>
                <a:ext uri="{FF2B5EF4-FFF2-40B4-BE49-F238E27FC236}">
                  <a16:creationId xmlns:a16="http://schemas.microsoft.com/office/drawing/2014/main" id="{671D4CAC-FF27-7587-DF4E-003FA2D49A6A}"/>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3435;p52">
              <a:extLst>
                <a:ext uri="{FF2B5EF4-FFF2-40B4-BE49-F238E27FC236}">
                  <a16:creationId xmlns:a16="http://schemas.microsoft.com/office/drawing/2014/main" id="{02874163-C3E5-1BB2-073F-B763BF523C39}"/>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3436;p52">
              <a:extLst>
                <a:ext uri="{FF2B5EF4-FFF2-40B4-BE49-F238E27FC236}">
                  <a16:creationId xmlns:a16="http://schemas.microsoft.com/office/drawing/2014/main" id="{DB444647-DB51-A0D4-5534-DE6280597D60}"/>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3437;p52">
              <a:extLst>
                <a:ext uri="{FF2B5EF4-FFF2-40B4-BE49-F238E27FC236}">
                  <a16:creationId xmlns:a16="http://schemas.microsoft.com/office/drawing/2014/main" id="{C5ACF673-9223-F2CF-716F-E96E7989CFA4}"/>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3438;p52">
              <a:extLst>
                <a:ext uri="{FF2B5EF4-FFF2-40B4-BE49-F238E27FC236}">
                  <a16:creationId xmlns:a16="http://schemas.microsoft.com/office/drawing/2014/main" id="{EE4142EE-581C-6A05-C0F9-9A1F8B9E30AE}"/>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39" name="Google Shape;3439;p52">
            <a:extLst>
              <a:ext uri="{FF2B5EF4-FFF2-40B4-BE49-F238E27FC236}">
                <a16:creationId xmlns:a16="http://schemas.microsoft.com/office/drawing/2014/main" id="{2E90B4CA-D859-5FA3-C6E1-B036331EEB97}"/>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40" name="Google Shape;3440;p52">
            <a:extLst>
              <a:ext uri="{FF2B5EF4-FFF2-40B4-BE49-F238E27FC236}">
                <a16:creationId xmlns:a16="http://schemas.microsoft.com/office/drawing/2014/main" id="{A21AD809-2296-A3F6-9059-68E2FB88DB19}"/>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73F175FD-B930-13F6-3DD1-8FFFCD745FF7}"/>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2" name="Google Shape;3442;p52">
              <a:extLst>
                <a:ext uri="{FF2B5EF4-FFF2-40B4-BE49-F238E27FC236}">
                  <a16:creationId xmlns:a16="http://schemas.microsoft.com/office/drawing/2014/main" id="{4A43F5B4-75CA-D975-5D3F-AC4DACB12825}"/>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3" name="Google Shape;3443;p52">
              <a:extLst>
                <a:ext uri="{FF2B5EF4-FFF2-40B4-BE49-F238E27FC236}">
                  <a16:creationId xmlns:a16="http://schemas.microsoft.com/office/drawing/2014/main" id="{42DB9E67-224C-76FB-C417-2DA2617CF5E4}"/>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4" name="Google Shape;3444;p52">
              <a:extLst>
                <a:ext uri="{FF2B5EF4-FFF2-40B4-BE49-F238E27FC236}">
                  <a16:creationId xmlns:a16="http://schemas.microsoft.com/office/drawing/2014/main" id="{A78A8A64-9D5D-52F2-9385-DF404C3FC4A9}"/>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5" name="Google Shape;3445;p52">
              <a:extLst>
                <a:ext uri="{FF2B5EF4-FFF2-40B4-BE49-F238E27FC236}">
                  <a16:creationId xmlns:a16="http://schemas.microsoft.com/office/drawing/2014/main" id="{0EF55469-B173-2806-8A1C-FB4B64786303}"/>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6" name="Google Shape;3446;p52">
              <a:extLst>
                <a:ext uri="{FF2B5EF4-FFF2-40B4-BE49-F238E27FC236}">
                  <a16:creationId xmlns:a16="http://schemas.microsoft.com/office/drawing/2014/main" id="{1993E907-26C8-E4B3-F759-848597DF85BE}"/>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7" name="Google Shape;3447;p52">
              <a:extLst>
                <a:ext uri="{FF2B5EF4-FFF2-40B4-BE49-F238E27FC236}">
                  <a16:creationId xmlns:a16="http://schemas.microsoft.com/office/drawing/2014/main" id="{3444DA09-291B-FDA0-2223-C8B615001BDC}"/>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8" name="Google Shape;3448;p52">
              <a:extLst>
                <a:ext uri="{FF2B5EF4-FFF2-40B4-BE49-F238E27FC236}">
                  <a16:creationId xmlns:a16="http://schemas.microsoft.com/office/drawing/2014/main" id="{355B2C13-792C-3C0C-9FFB-666E17543E50}"/>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9" name="Google Shape;3449;p52">
              <a:extLst>
                <a:ext uri="{FF2B5EF4-FFF2-40B4-BE49-F238E27FC236}">
                  <a16:creationId xmlns:a16="http://schemas.microsoft.com/office/drawing/2014/main" id="{20606EF5-7E87-EEF5-A7E9-C4808ED03F3D}"/>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0" name="Google Shape;3450;p52">
              <a:extLst>
                <a:ext uri="{FF2B5EF4-FFF2-40B4-BE49-F238E27FC236}">
                  <a16:creationId xmlns:a16="http://schemas.microsoft.com/office/drawing/2014/main" id="{4EA65D45-0399-185C-AA71-350E4EBE6AF2}"/>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1" name="Google Shape;3451;p52">
              <a:extLst>
                <a:ext uri="{FF2B5EF4-FFF2-40B4-BE49-F238E27FC236}">
                  <a16:creationId xmlns:a16="http://schemas.microsoft.com/office/drawing/2014/main" id="{67430D8F-92C7-4BD0-481F-EC13B416D330}"/>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2" name="Google Shape;3452;p52">
              <a:extLst>
                <a:ext uri="{FF2B5EF4-FFF2-40B4-BE49-F238E27FC236}">
                  <a16:creationId xmlns:a16="http://schemas.microsoft.com/office/drawing/2014/main" id="{DC8B03B7-6D30-CFF1-3793-D9748B94A0F4}"/>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3" name="Google Shape;3453;p52">
              <a:extLst>
                <a:ext uri="{FF2B5EF4-FFF2-40B4-BE49-F238E27FC236}">
                  <a16:creationId xmlns:a16="http://schemas.microsoft.com/office/drawing/2014/main" id="{DF7FAAAF-20FE-49A1-BCD9-DD05087C21BE}"/>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4" name="Google Shape;3454;p52">
              <a:extLst>
                <a:ext uri="{FF2B5EF4-FFF2-40B4-BE49-F238E27FC236}">
                  <a16:creationId xmlns:a16="http://schemas.microsoft.com/office/drawing/2014/main" id="{45E51334-3F01-CCAA-B08D-91CF7AAFB221}"/>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5" name="Google Shape;3455;p52">
              <a:extLst>
                <a:ext uri="{FF2B5EF4-FFF2-40B4-BE49-F238E27FC236}">
                  <a16:creationId xmlns:a16="http://schemas.microsoft.com/office/drawing/2014/main" id="{9C764632-4E59-06BE-4D98-1484FEF935A7}"/>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6" name="Google Shape;3456;p52">
              <a:extLst>
                <a:ext uri="{FF2B5EF4-FFF2-40B4-BE49-F238E27FC236}">
                  <a16:creationId xmlns:a16="http://schemas.microsoft.com/office/drawing/2014/main" id="{D22CDC02-209A-85E1-DE1C-E0FEB74A4FBF}"/>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7" name="Google Shape;3457;p52">
              <a:extLst>
                <a:ext uri="{FF2B5EF4-FFF2-40B4-BE49-F238E27FC236}">
                  <a16:creationId xmlns:a16="http://schemas.microsoft.com/office/drawing/2014/main" id="{748A7E64-6BB8-76B4-6DEB-71D0F5046A42}"/>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8" name="Google Shape;3458;p52">
              <a:extLst>
                <a:ext uri="{FF2B5EF4-FFF2-40B4-BE49-F238E27FC236}">
                  <a16:creationId xmlns:a16="http://schemas.microsoft.com/office/drawing/2014/main" id="{7F6EF145-ADB7-4C58-A418-D1F4F26D7F7D}"/>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9" name="Google Shape;3459;p52">
              <a:extLst>
                <a:ext uri="{FF2B5EF4-FFF2-40B4-BE49-F238E27FC236}">
                  <a16:creationId xmlns:a16="http://schemas.microsoft.com/office/drawing/2014/main" id="{82930B5B-DD12-7775-740C-128B4A010EB8}"/>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0" name="Google Shape;3460;p52">
              <a:extLst>
                <a:ext uri="{FF2B5EF4-FFF2-40B4-BE49-F238E27FC236}">
                  <a16:creationId xmlns:a16="http://schemas.microsoft.com/office/drawing/2014/main" id="{969C3587-0CED-68E4-856C-3B659AD36CD8}"/>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1" name="Google Shape;3461;p52">
              <a:extLst>
                <a:ext uri="{FF2B5EF4-FFF2-40B4-BE49-F238E27FC236}">
                  <a16:creationId xmlns:a16="http://schemas.microsoft.com/office/drawing/2014/main" id="{A21CAB1B-509B-133D-EE7B-BCF56180A8E2}"/>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2" name="Google Shape;3462;p52">
              <a:extLst>
                <a:ext uri="{FF2B5EF4-FFF2-40B4-BE49-F238E27FC236}">
                  <a16:creationId xmlns:a16="http://schemas.microsoft.com/office/drawing/2014/main" id="{2D301C77-BC83-7B52-D78F-044D66D87D38}"/>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3" name="Google Shape;3463;p52">
              <a:extLst>
                <a:ext uri="{FF2B5EF4-FFF2-40B4-BE49-F238E27FC236}">
                  <a16:creationId xmlns:a16="http://schemas.microsoft.com/office/drawing/2014/main" id="{7C200A30-3929-0320-601B-6ED49116D5FC}"/>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4" name="Google Shape;3464;p52">
              <a:extLst>
                <a:ext uri="{FF2B5EF4-FFF2-40B4-BE49-F238E27FC236}">
                  <a16:creationId xmlns:a16="http://schemas.microsoft.com/office/drawing/2014/main" id="{6075DD0A-65EA-AFE2-C2C2-C1A4E47BB3F4}"/>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5" name="Google Shape;3465;p52">
              <a:extLst>
                <a:ext uri="{FF2B5EF4-FFF2-40B4-BE49-F238E27FC236}">
                  <a16:creationId xmlns:a16="http://schemas.microsoft.com/office/drawing/2014/main" id="{348A3E3F-F414-C5EC-DD6E-6CBE8BA96588}"/>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6" name="Google Shape;3466;p52">
              <a:extLst>
                <a:ext uri="{FF2B5EF4-FFF2-40B4-BE49-F238E27FC236}">
                  <a16:creationId xmlns:a16="http://schemas.microsoft.com/office/drawing/2014/main" id="{DF58C112-5187-4432-F367-CB5EC382DD8A}"/>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7" name="Google Shape;3467;p52">
              <a:extLst>
                <a:ext uri="{FF2B5EF4-FFF2-40B4-BE49-F238E27FC236}">
                  <a16:creationId xmlns:a16="http://schemas.microsoft.com/office/drawing/2014/main" id="{F442CD40-D1D6-8B3F-21B8-C005E9806BC6}"/>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8" name="Google Shape;3468;p52">
              <a:extLst>
                <a:ext uri="{FF2B5EF4-FFF2-40B4-BE49-F238E27FC236}">
                  <a16:creationId xmlns:a16="http://schemas.microsoft.com/office/drawing/2014/main" id="{32DCD5E2-E675-30EC-6E29-2510C427B085}"/>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9" name="Google Shape;3469;p52">
              <a:extLst>
                <a:ext uri="{FF2B5EF4-FFF2-40B4-BE49-F238E27FC236}">
                  <a16:creationId xmlns:a16="http://schemas.microsoft.com/office/drawing/2014/main" id="{A1C94C16-10F7-EA3D-BA03-3F60BB000B34}"/>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0" name="Google Shape;3470;p52">
              <a:extLst>
                <a:ext uri="{FF2B5EF4-FFF2-40B4-BE49-F238E27FC236}">
                  <a16:creationId xmlns:a16="http://schemas.microsoft.com/office/drawing/2014/main" id="{D35BC792-62F3-13E4-7E6B-B20FB1B5214B}"/>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1" name="Google Shape;3471;p52">
              <a:extLst>
                <a:ext uri="{FF2B5EF4-FFF2-40B4-BE49-F238E27FC236}">
                  <a16:creationId xmlns:a16="http://schemas.microsoft.com/office/drawing/2014/main" id="{5DA82A4B-7CB2-ED56-6625-80C88D476A95}"/>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2" name="Google Shape;3472;p52">
              <a:extLst>
                <a:ext uri="{FF2B5EF4-FFF2-40B4-BE49-F238E27FC236}">
                  <a16:creationId xmlns:a16="http://schemas.microsoft.com/office/drawing/2014/main" id="{9475A606-C100-B221-72B7-8D40DF976F13}"/>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3" name="Google Shape;3473;p52">
              <a:extLst>
                <a:ext uri="{FF2B5EF4-FFF2-40B4-BE49-F238E27FC236}">
                  <a16:creationId xmlns:a16="http://schemas.microsoft.com/office/drawing/2014/main" id="{52A21EA5-EF1C-8F81-DDD2-B04805E3CEF2}"/>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4" name="Google Shape;3474;p52">
              <a:extLst>
                <a:ext uri="{FF2B5EF4-FFF2-40B4-BE49-F238E27FC236}">
                  <a16:creationId xmlns:a16="http://schemas.microsoft.com/office/drawing/2014/main" id="{7B0C9BDA-B56C-E5E5-B69B-170F3CDE6665}"/>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5" name="Google Shape;3475;p52">
              <a:extLst>
                <a:ext uri="{FF2B5EF4-FFF2-40B4-BE49-F238E27FC236}">
                  <a16:creationId xmlns:a16="http://schemas.microsoft.com/office/drawing/2014/main" id="{521F650C-4C37-498D-7D33-8C1F6403533F}"/>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6" name="Google Shape;3476;p52">
              <a:extLst>
                <a:ext uri="{FF2B5EF4-FFF2-40B4-BE49-F238E27FC236}">
                  <a16:creationId xmlns:a16="http://schemas.microsoft.com/office/drawing/2014/main" id="{CA7DB881-1AE9-DF2A-9E63-7271D250A811}"/>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7" name="Google Shape;3477;p52">
              <a:extLst>
                <a:ext uri="{FF2B5EF4-FFF2-40B4-BE49-F238E27FC236}">
                  <a16:creationId xmlns:a16="http://schemas.microsoft.com/office/drawing/2014/main" id="{D40DD52C-1677-4C04-951E-1F3CAC6CBB0D}"/>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8" name="Google Shape;3478;p52">
              <a:extLst>
                <a:ext uri="{FF2B5EF4-FFF2-40B4-BE49-F238E27FC236}">
                  <a16:creationId xmlns:a16="http://schemas.microsoft.com/office/drawing/2014/main" id="{64949EFB-45B2-A40D-2C14-07C3B2677BD3}"/>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9" name="Google Shape;3479;p52">
              <a:extLst>
                <a:ext uri="{FF2B5EF4-FFF2-40B4-BE49-F238E27FC236}">
                  <a16:creationId xmlns:a16="http://schemas.microsoft.com/office/drawing/2014/main" id="{4163DE7B-63B4-FFC1-7D42-6971A1F4C510}"/>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0" name="Google Shape;3480;p52">
              <a:extLst>
                <a:ext uri="{FF2B5EF4-FFF2-40B4-BE49-F238E27FC236}">
                  <a16:creationId xmlns:a16="http://schemas.microsoft.com/office/drawing/2014/main" id="{8B3CF3B8-2010-D453-F179-FD2A42208D6B}"/>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1" name="Google Shape;3481;p52">
              <a:extLst>
                <a:ext uri="{FF2B5EF4-FFF2-40B4-BE49-F238E27FC236}">
                  <a16:creationId xmlns:a16="http://schemas.microsoft.com/office/drawing/2014/main" id="{710FB759-6DC2-10B3-2C9D-D1D5B1040F5A}"/>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2" name="Google Shape;3482;p52">
              <a:extLst>
                <a:ext uri="{FF2B5EF4-FFF2-40B4-BE49-F238E27FC236}">
                  <a16:creationId xmlns:a16="http://schemas.microsoft.com/office/drawing/2014/main" id="{16E71D6B-0D33-897C-CFB6-4762EBDB5DC0}"/>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3" name="Google Shape;3483;p52">
              <a:extLst>
                <a:ext uri="{FF2B5EF4-FFF2-40B4-BE49-F238E27FC236}">
                  <a16:creationId xmlns:a16="http://schemas.microsoft.com/office/drawing/2014/main" id="{DF48C4B0-7F74-C2FA-FE4D-DEBB7C48C964}"/>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4" name="Google Shape;3484;p52">
              <a:extLst>
                <a:ext uri="{FF2B5EF4-FFF2-40B4-BE49-F238E27FC236}">
                  <a16:creationId xmlns:a16="http://schemas.microsoft.com/office/drawing/2014/main" id="{B822459F-C563-E36E-39B8-361237D31C69}"/>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5" name="Google Shape;3485;p52">
              <a:extLst>
                <a:ext uri="{FF2B5EF4-FFF2-40B4-BE49-F238E27FC236}">
                  <a16:creationId xmlns:a16="http://schemas.microsoft.com/office/drawing/2014/main" id="{6E79C6BC-FB49-2870-393C-6783468543B0}"/>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6" name="Google Shape;3486;p52">
              <a:extLst>
                <a:ext uri="{FF2B5EF4-FFF2-40B4-BE49-F238E27FC236}">
                  <a16:creationId xmlns:a16="http://schemas.microsoft.com/office/drawing/2014/main" id="{B93FA8C8-0F9E-C216-D908-0721A5090A84}"/>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7" name="Google Shape;3487;p52">
              <a:extLst>
                <a:ext uri="{FF2B5EF4-FFF2-40B4-BE49-F238E27FC236}">
                  <a16:creationId xmlns:a16="http://schemas.microsoft.com/office/drawing/2014/main" id="{2DBE21D7-11E4-CA44-4AC7-0E98ADE21F28}"/>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8" name="Google Shape;3488;p52">
              <a:extLst>
                <a:ext uri="{FF2B5EF4-FFF2-40B4-BE49-F238E27FC236}">
                  <a16:creationId xmlns:a16="http://schemas.microsoft.com/office/drawing/2014/main" id="{7D8F3D85-B66B-57F2-9CF3-99DAE2423B9E}"/>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9" name="Google Shape;3489;p52">
              <a:extLst>
                <a:ext uri="{FF2B5EF4-FFF2-40B4-BE49-F238E27FC236}">
                  <a16:creationId xmlns:a16="http://schemas.microsoft.com/office/drawing/2014/main" id="{E63C5CF8-D88C-492E-5644-96DDB6415C88}"/>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0" name="Google Shape;3490;p52">
              <a:extLst>
                <a:ext uri="{FF2B5EF4-FFF2-40B4-BE49-F238E27FC236}">
                  <a16:creationId xmlns:a16="http://schemas.microsoft.com/office/drawing/2014/main" id="{2B0DC0A3-AE73-9D6F-533B-4F802D94C727}"/>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1" name="Google Shape;3491;p52">
              <a:extLst>
                <a:ext uri="{FF2B5EF4-FFF2-40B4-BE49-F238E27FC236}">
                  <a16:creationId xmlns:a16="http://schemas.microsoft.com/office/drawing/2014/main" id="{B54492EA-8D21-02EE-4089-BFA8B2DB0C56}"/>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2" name="Google Shape;3492;p52">
              <a:extLst>
                <a:ext uri="{FF2B5EF4-FFF2-40B4-BE49-F238E27FC236}">
                  <a16:creationId xmlns:a16="http://schemas.microsoft.com/office/drawing/2014/main" id="{41E2B04F-88EE-5207-6CAD-1326A25FFE6F}"/>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3" name="Google Shape;3493;p52">
              <a:extLst>
                <a:ext uri="{FF2B5EF4-FFF2-40B4-BE49-F238E27FC236}">
                  <a16:creationId xmlns:a16="http://schemas.microsoft.com/office/drawing/2014/main" id="{6E88D0A3-F57D-A854-267D-AD6432A9F0B8}"/>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4" name="Google Shape;3494;p52">
              <a:extLst>
                <a:ext uri="{FF2B5EF4-FFF2-40B4-BE49-F238E27FC236}">
                  <a16:creationId xmlns:a16="http://schemas.microsoft.com/office/drawing/2014/main" id="{8248971C-AA54-9963-6E11-5B911A3B830A}"/>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5" name="Google Shape;3495;p52">
              <a:extLst>
                <a:ext uri="{FF2B5EF4-FFF2-40B4-BE49-F238E27FC236}">
                  <a16:creationId xmlns:a16="http://schemas.microsoft.com/office/drawing/2014/main" id="{932D3A14-075B-35FD-460B-1782D591C59F}"/>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6" name="Google Shape;3496;p52">
              <a:extLst>
                <a:ext uri="{FF2B5EF4-FFF2-40B4-BE49-F238E27FC236}">
                  <a16:creationId xmlns:a16="http://schemas.microsoft.com/office/drawing/2014/main" id="{616D6435-2FD0-B88A-F94E-0B6FABF0752F}"/>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7" name="Google Shape;3497;p52">
              <a:extLst>
                <a:ext uri="{FF2B5EF4-FFF2-40B4-BE49-F238E27FC236}">
                  <a16:creationId xmlns:a16="http://schemas.microsoft.com/office/drawing/2014/main" id="{FC0D4EB9-5BA7-1377-A9AE-2885C4CEFC1E}"/>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8" name="Google Shape;3498;p52">
              <a:extLst>
                <a:ext uri="{FF2B5EF4-FFF2-40B4-BE49-F238E27FC236}">
                  <a16:creationId xmlns:a16="http://schemas.microsoft.com/office/drawing/2014/main" id="{956154D1-4B18-A8BC-0557-7E8C97E68223}"/>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9" name="Google Shape;3499;p52">
              <a:extLst>
                <a:ext uri="{FF2B5EF4-FFF2-40B4-BE49-F238E27FC236}">
                  <a16:creationId xmlns:a16="http://schemas.microsoft.com/office/drawing/2014/main" id="{15C1DE5C-AB3B-1664-6BBE-06C1A0F353CC}"/>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0" name="Google Shape;3500;p52">
              <a:extLst>
                <a:ext uri="{FF2B5EF4-FFF2-40B4-BE49-F238E27FC236}">
                  <a16:creationId xmlns:a16="http://schemas.microsoft.com/office/drawing/2014/main" id="{0CDDD7A0-F1C4-98EC-DF06-0DCA833F64A2}"/>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1" name="Google Shape;3501;p52">
              <a:extLst>
                <a:ext uri="{FF2B5EF4-FFF2-40B4-BE49-F238E27FC236}">
                  <a16:creationId xmlns:a16="http://schemas.microsoft.com/office/drawing/2014/main" id="{7DEAD28A-58C5-C67E-A308-9DAD61D3A8AC}"/>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2" name="Google Shape;3502;p52">
              <a:extLst>
                <a:ext uri="{FF2B5EF4-FFF2-40B4-BE49-F238E27FC236}">
                  <a16:creationId xmlns:a16="http://schemas.microsoft.com/office/drawing/2014/main" id="{3D07443C-9F06-4549-82E6-9801FFA00063}"/>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3" name="Google Shape;3503;p52">
              <a:extLst>
                <a:ext uri="{FF2B5EF4-FFF2-40B4-BE49-F238E27FC236}">
                  <a16:creationId xmlns:a16="http://schemas.microsoft.com/office/drawing/2014/main" id="{198F51F7-AE01-DF35-FB9A-A759CC70CD41}"/>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4" name="Google Shape;3504;p52">
              <a:extLst>
                <a:ext uri="{FF2B5EF4-FFF2-40B4-BE49-F238E27FC236}">
                  <a16:creationId xmlns:a16="http://schemas.microsoft.com/office/drawing/2014/main" id="{D3932B41-E0E7-E162-9B11-F8AACB5CFF2C}"/>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5" name="Google Shape;3505;p52">
              <a:extLst>
                <a:ext uri="{FF2B5EF4-FFF2-40B4-BE49-F238E27FC236}">
                  <a16:creationId xmlns:a16="http://schemas.microsoft.com/office/drawing/2014/main" id="{261D4A16-8586-3372-6246-FC7BB3005BD2}"/>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6" name="Google Shape;3506;p52">
              <a:extLst>
                <a:ext uri="{FF2B5EF4-FFF2-40B4-BE49-F238E27FC236}">
                  <a16:creationId xmlns:a16="http://schemas.microsoft.com/office/drawing/2014/main" id="{3E3B683B-52A0-1095-3806-AE489A707B59}"/>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7" name="Google Shape;3507;p52">
              <a:extLst>
                <a:ext uri="{FF2B5EF4-FFF2-40B4-BE49-F238E27FC236}">
                  <a16:creationId xmlns:a16="http://schemas.microsoft.com/office/drawing/2014/main" id="{4553EC00-C739-838A-A26B-64EC6C0F51F4}"/>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8" name="Google Shape;3508;p52">
              <a:extLst>
                <a:ext uri="{FF2B5EF4-FFF2-40B4-BE49-F238E27FC236}">
                  <a16:creationId xmlns:a16="http://schemas.microsoft.com/office/drawing/2014/main" id="{2A2FC7C9-8E05-E57F-842A-870AEA1A01FF}"/>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9" name="Google Shape;3509;p52">
              <a:extLst>
                <a:ext uri="{FF2B5EF4-FFF2-40B4-BE49-F238E27FC236}">
                  <a16:creationId xmlns:a16="http://schemas.microsoft.com/office/drawing/2014/main" id="{665AF236-D476-DF3D-E1D7-F8C00E7652EF}"/>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0" name="Google Shape;3510;p52">
              <a:extLst>
                <a:ext uri="{FF2B5EF4-FFF2-40B4-BE49-F238E27FC236}">
                  <a16:creationId xmlns:a16="http://schemas.microsoft.com/office/drawing/2014/main" id="{B4CFD57C-A154-226E-579C-8636FD5DA46B}"/>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1" name="Google Shape;3511;p52">
              <a:extLst>
                <a:ext uri="{FF2B5EF4-FFF2-40B4-BE49-F238E27FC236}">
                  <a16:creationId xmlns:a16="http://schemas.microsoft.com/office/drawing/2014/main" id="{3708140B-01C6-69FD-4504-AF304097BB15}"/>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2" name="Google Shape;3512;p52">
              <a:extLst>
                <a:ext uri="{FF2B5EF4-FFF2-40B4-BE49-F238E27FC236}">
                  <a16:creationId xmlns:a16="http://schemas.microsoft.com/office/drawing/2014/main" id="{C8920057-EE40-39FB-4424-B396FAE2FCBC}"/>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3" name="Google Shape;3513;p52">
              <a:extLst>
                <a:ext uri="{FF2B5EF4-FFF2-40B4-BE49-F238E27FC236}">
                  <a16:creationId xmlns:a16="http://schemas.microsoft.com/office/drawing/2014/main" id="{DADE7340-4A0B-BDF6-EDCE-3FC8F1F59A6D}"/>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4" name="Google Shape;3514;p52">
              <a:extLst>
                <a:ext uri="{FF2B5EF4-FFF2-40B4-BE49-F238E27FC236}">
                  <a16:creationId xmlns:a16="http://schemas.microsoft.com/office/drawing/2014/main" id="{9AEEFA53-A212-EB7B-9EA5-83194F8871F3}"/>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5" name="Google Shape;3515;p52">
              <a:extLst>
                <a:ext uri="{FF2B5EF4-FFF2-40B4-BE49-F238E27FC236}">
                  <a16:creationId xmlns:a16="http://schemas.microsoft.com/office/drawing/2014/main" id="{F30FFB48-6B83-78BF-19AC-F512A7780620}"/>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6" name="Google Shape;3516;p52">
              <a:extLst>
                <a:ext uri="{FF2B5EF4-FFF2-40B4-BE49-F238E27FC236}">
                  <a16:creationId xmlns:a16="http://schemas.microsoft.com/office/drawing/2014/main" id="{5A3C03C3-A623-D359-0854-7224D1963A11}"/>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7" name="Google Shape;3517;p52">
              <a:extLst>
                <a:ext uri="{FF2B5EF4-FFF2-40B4-BE49-F238E27FC236}">
                  <a16:creationId xmlns:a16="http://schemas.microsoft.com/office/drawing/2014/main" id="{1DC723B6-AAF8-4535-8936-682F66C0CD27}"/>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8" name="Google Shape;3518;p52">
              <a:extLst>
                <a:ext uri="{FF2B5EF4-FFF2-40B4-BE49-F238E27FC236}">
                  <a16:creationId xmlns:a16="http://schemas.microsoft.com/office/drawing/2014/main" id="{E1C19A83-25FA-D73D-2C20-19C35BE8AE3A}"/>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9" name="Google Shape;3519;p52">
              <a:extLst>
                <a:ext uri="{FF2B5EF4-FFF2-40B4-BE49-F238E27FC236}">
                  <a16:creationId xmlns:a16="http://schemas.microsoft.com/office/drawing/2014/main" id="{E3505368-2B82-27BA-0E17-B95577BC4CD8}"/>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0" name="Google Shape;3520;p52">
              <a:extLst>
                <a:ext uri="{FF2B5EF4-FFF2-40B4-BE49-F238E27FC236}">
                  <a16:creationId xmlns:a16="http://schemas.microsoft.com/office/drawing/2014/main" id="{94C33A6F-6306-D869-099E-BCE51C6C28EB}"/>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1" name="Google Shape;3521;p52">
              <a:extLst>
                <a:ext uri="{FF2B5EF4-FFF2-40B4-BE49-F238E27FC236}">
                  <a16:creationId xmlns:a16="http://schemas.microsoft.com/office/drawing/2014/main" id="{1212A7A3-C1D6-5E10-D53A-F04263D1A198}"/>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2" name="Google Shape;3522;p52">
              <a:extLst>
                <a:ext uri="{FF2B5EF4-FFF2-40B4-BE49-F238E27FC236}">
                  <a16:creationId xmlns:a16="http://schemas.microsoft.com/office/drawing/2014/main" id="{252C8EAF-ABFA-F012-A65D-E3C91B538E81}"/>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3" name="Google Shape;3523;p52">
              <a:extLst>
                <a:ext uri="{FF2B5EF4-FFF2-40B4-BE49-F238E27FC236}">
                  <a16:creationId xmlns:a16="http://schemas.microsoft.com/office/drawing/2014/main" id="{49B7908F-3BB2-4909-15D2-AE8D50600DA2}"/>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4" name="Google Shape;3524;p52">
              <a:extLst>
                <a:ext uri="{FF2B5EF4-FFF2-40B4-BE49-F238E27FC236}">
                  <a16:creationId xmlns:a16="http://schemas.microsoft.com/office/drawing/2014/main" id="{5CC3AB20-829A-E75F-B322-A12A9F203EA3}"/>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5" name="Google Shape;3525;p52">
              <a:extLst>
                <a:ext uri="{FF2B5EF4-FFF2-40B4-BE49-F238E27FC236}">
                  <a16:creationId xmlns:a16="http://schemas.microsoft.com/office/drawing/2014/main" id="{C21BDF0A-F0F0-69E7-B5D4-9860489496F4}"/>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6" name="Google Shape;3526;p52">
              <a:extLst>
                <a:ext uri="{FF2B5EF4-FFF2-40B4-BE49-F238E27FC236}">
                  <a16:creationId xmlns:a16="http://schemas.microsoft.com/office/drawing/2014/main" id="{5D1AC895-12A3-FCD8-B783-95CEC969E63F}"/>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7" name="Google Shape;3527;p52">
              <a:extLst>
                <a:ext uri="{FF2B5EF4-FFF2-40B4-BE49-F238E27FC236}">
                  <a16:creationId xmlns:a16="http://schemas.microsoft.com/office/drawing/2014/main" id="{852F9415-926B-09D1-936F-824CC89876B5}"/>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8" name="Google Shape;3528;p52">
              <a:extLst>
                <a:ext uri="{FF2B5EF4-FFF2-40B4-BE49-F238E27FC236}">
                  <a16:creationId xmlns:a16="http://schemas.microsoft.com/office/drawing/2014/main" id="{809E68F6-26DD-362B-655B-AFCD1B49B4F4}"/>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9" name="Google Shape;3529;p52">
              <a:extLst>
                <a:ext uri="{FF2B5EF4-FFF2-40B4-BE49-F238E27FC236}">
                  <a16:creationId xmlns:a16="http://schemas.microsoft.com/office/drawing/2014/main" id="{5689D773-529A-891C-E592-3625F7D61B5B}"/>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0" name="Google Shape;3530;p52">
              <a:extLst>
                <a:ext uri="{FF2B5EF4-FFF2-40B4-BE49-F238E27FC236}">
                  <a16:creationId xmlns:a16="http://schemas.microsoft.com/office/drawing/2014/main" id="{EC9C6F01-D679-3C33-5570-5FF6177A3719}"/>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1" name="Google Shape;3531;p52">
              <a:extLst>
                <a:ext uri="{FF2B5EF4-FFF2-40B4-BE49-F238E27FC236}">
                  <a16:creationId xmlns:a16="http://schemas.microsoft.com/office/drawing/2014/main" id="{7505AB5A-F7C9-DFB8-1E5F-A272631129AE}"/>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2" name="Google Shape;3532;p52">
              <a:extLst>
                <a:ext uri="{FF2B5EF4-FFF2-40B4-BE49-F238E27FC236}">
                  <a16:creationId xmlns:a16="http://schemas.microsoft.com/office/drawing/2014/main" id="{3DEE5326-75A6-FF6D-1202-20BE2E5736E1}"/>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3" name="Google Shape;3533;p52">
              <a:extLst>
                <a:ext uri="{FF2B5EF4-FFF2-40B4-BE49-F238E27FC236}">
                  <a16:creationId xmlns:a16="http://schemas.microsoft.com/office/drawing/2014/main" id="{A502A992-E7DD-501B-6204-634DC3097D79}"/>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4" name="Google Shape;3534;p52">
              <a:extLst>
                <a:ext uri="{FF2B5EF4-FFF2-40B4-BE49-F238E27FC236}">
                  <a16:creationId xmlns:a16="http://schemas.microsoft.com/office/drawing/2014/main" id="{148D931A-F151-BA2F-EE0A-42D3CB9A4403}"/>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5" name="Google Shape;3535;p52">
              <a:extLst>
                <a:ext uri="{FF2B5EF4-FFF2-40B4-BE49-F238E27FC236}">
                  <a16:creationId xmlns:a16="http://schemas.microsoft.com/office/drawing/2014/main" id="{E95819A4-1F5B-C564-EEF8-61E98AC4D8EA}"/>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6" name="Google Shape;3536;p52">
              <a:extLst>
                <a:ext uri="{FF2B5EF4-FFF2-40B4-BE49-F238E27FC236}">
                  <a16:creationId xmlns:a16="http://schemas.microsoft.com/office/drawing/2014/main" id="{D6C35C43-F0A5-8777-0BB4-5F856F05C1F5}"/>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7" name="Google Shape;3537;p52">
              <a:extLst>
                <a:ext uri="{FF2B5EF4-FFF2-40B4-BE49-F238E27FC236}">
                  <a16:creationId xmlns:a16="http://schemas.microsoft.com/office/drawing/2014/main" id="{02297399-0C30-44A6-AC9E-6D32EED0B4C6}"/>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Google Shape;3382;p52">
            <a:extLst>
              <a:ext uri="{FF2B5EF4-FFF2-40B4-BE49-F238E27FC236}">
                <a16:creationId xmlns:a16="http://schemas.microsoft.com/office/drawing/2014/main" id="{3755D5A6-B1BA-5F2D-B7ED-BC72733BB659}"/>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Early Warning Systems</a:t>
            </a:r>
            <a:endParaRPr lang="en-US" dirty="0"/>
          </a:p>
        </p:txBody>
      </p:sp>
      <p:sp>
        <p:nvSpPr>
          <p:cNvPr id="3" name="Google Shape;3382;p52">
            <a:extLst>
              <a:ext uri="{FF2B5EF4-FFF2-40B4-BE49-F238E27FC236}">
                <a16:creationId xmlns:a16="http://schemas.microsoft.com/office/drawing/2014/main" id="{C97DF698-D347-93CD-3008-580F963A9D44}"/>
              </a:ext>
            </a:extLst>
          </p:cNvPr>
          <p:cNvSpPr txBox="1">
            <a:spLocks/>
          </p:cNvSpPr>
          <p:nvPr/>
        </p:nvSpPr>
        <p:spPr>
          <a:xfrm>
            <a:off x="5191441" y="1510717"/>
            <a:ext cx="3121581" cy="8107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Communication</a:t>
            </a:r>
            <a:endParaRPr lang="en-US" dirty="0"/>
          </a:p>
        </p:txBody>
      </p:sp>
      <p:sp>
        <p:nvSpPr>
          <p:cNvPr id="5" name="Google Shape;3382;p52">
            <a:extLst>
              <a:ext uri="{FF2B5EF4-FFF2-40B4-BE49-F238E27FC236}">
                <a16:creationId xmlns:a16="http://schemas.microsoft.com/office/drawing/2014/main" id="{2B0B04E3-A9AB-1890-AC39-C12CDA45F681}"/>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-These systems were designed to be redundant</a:t>
            </a:r>
          </a:p>
        </p:txBody>
      </p:sp>
      <p:sp>
        <p:nvSpPr>
          <p:cNvPr id="6" name="Google Shape;3382;p52">
            <a:extLst>
              <a:ext uri="{FF2B5EF4-FFF2-40B4-BE49-F238E27FC236}">
                <a16:creationId xmlns:a16="http://schemas.microsoft.com/office/drawing/2014/main" id="{E62529C7-9A72-4370-2FA7-CD6342407E1D}"/>
              </a:ext>
            </a:extLst>
          </p:cNvPr>
          <p:cNvSpPr txBox="1">
            <a:spLocks/>
          </p:cNvSpPr>
          <p:nvPr/>
        </p:nvSpPr>
        <p:spPr>
          <a:xfrm>
            <a:off x="603192" y="3098739"/>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-Backups were chained together and not independent</a:t>
            </a:r>
          </a:p>
        </p:txBody>
      </p:sp>
      <p:sp>
        <p:nvSpPr>
          <p:cNvPr id="7" name="Google Shape;3382;p52">
            <a:extLst>
              <a:ext uri="{FF2B5EF4-FFF2-40B4-BE49-F238E27FC236}">
                <a16:creationId xmlns:a16="http://schemas.microsoft.com/office/drawing/2014/main" id="{23783BA9-4E0F-CF8F-2BFD-F0137888027C}"/>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-Communication systems were not at all redundant</a:t>
            </a:r>
          </a:p>
        </p:txBody>
      </p:sp>
      <p:sp>
        <p:nvSpPr>
          <p:cNvPr id="8" name="Google Shape;3382;p52">
            <a:extLst>
              <a:ext uri="{FF2B5EF4-FFF2-40B4-BE49-F238E27FC236}">
                <a16:creationId xmlns:a16="http://schemas.microsoft.com/office/drawing/2014/main" id="{08A8EA5F-AA07-B146-BB72-9A42E5E44D82}"/>
              </a:ext>
            </a:extLst>
          </p:cNvPr>
          <p:cNvSpPr txBox="1">
            <a:spLocks/>
          </p:cNvSpPr>
          <p:nvPr/>
        </p:nvSpPr>
        <p:spPr>
          <a:xfrm>
            <a:off x="5035296" y="308795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-Radio signals jammed, pilot mistrust</a:t>
            </a:r>
          </a:p>
        </p:txBody>
      </p:sp>
      <p:sp>
        <p:nvSpPr>
          <p:cNvPr id="4" name="Google Shape;2565;p49">
            <a:extLst>
              <a:ext uri="{FF2B5EF4-FFF2-40B4-BE49-F238E27FC236}">
                <a16:creationId xmlns:a16="http://schemas.microsoft.com/office/drawing/2014/main" id="{C95B7B41-EE88-5F63-3C8F-5C3C6D39EB83}"/>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12</a:t>
            </a:r>
          </a:p>
        </p:txBody>
      </p:sp>
    </p:spTree>
    <p:extLst>
      <p:ext uri="{BB962C8B-B14F-4D97-AF65-F5344CB8AC3E}">
        <p14:creationId xmlns:p14="http://schemas.microsoft.com/office/powerpoint/2010/main" val="246720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5D1ABD2B-1E4C-EEAD-ADDF-C0401AD99F1E}"/>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644E86B9-0710-C848-B265-9DF0651A89EA}"/>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dirty="0"/>
              <a:t>Building Resilient Systems</a:t>
            </a:r>
          </a:p>
        </p:txBody>
      </p:sp>
      <p:sp>
        <p:nvSpPr>
          <p:cNvPr id="3383" name="Google Shape;3383;p52">
            <a:extLst>
              <a:ext uri="{FF2B5EF4-FFF2-40B4-BE49-F238E27FC236}">
                <a16:creationId xmlns:a16="http://schemas.microsoft.com/office/drawing/2014/main" id="{C973A8A1-2292-0B21-A940-954F5F9D32C1}"/>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02</a:t>
            </a:r>
            <a:endParaRPr sz="3200" dirty="0"/>
          </a:p>
        </p:txBody>
      </p:sp>
      <p:grpSp>
        <p:nvGrpSpPr>
          <p:cNvPr id="3384" name="Google Shape;3384;p52">
            <a:extLst>
              <a:ext uri="{FF2B5EF4-FFF2-40B4-BE49-F238E27FC236}">
                <a16:creationId xmlns:a16="http://schemas.microsoft.com/office/drawing/2014/main" id="{02C14594-4EC2-9E16-698D-2A2DC4DD916B}"/>
              </a:ext>
            </a:extLst>
          </p:cNvPr>
          <p:cNvGrpSpPr/>
          <p:nvPr/>
        </p:nvGrpSpPr>
        <p:grpSpPr>
          <a:xfrm>
            <a:off x="7159059" y="2571750"/>
            <a:ext cx="1984941" cy="2372249"/>
            <a:chOff x="4814225" y="703025"/>
            <a:chExt cx="945300" cy="1129750"/>
          </a:xfrm>
        </p:grpSpPr>
        <p:sp>
          <p:nvSpPr>
            <p:cNvPr id="3385" name="Google Shape;3385;p52">
              <a:extLst>
                <a:ext uri="{FF2B5EF4-FFF2-40B4-BE49-F238E27FC236}">
                  <a16:creationId xmlns:a16="http://schemas.microsoft.com/office/drawing/2014/main" id="{33B27762-26AF-9210-CF1D-EEDE1AAB7234}"/>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3386;p52">
              <a:extLst>
                <a:ext uri="{FF2B5EF4-FFF2-40B4-BE49-F238E27FC236}">
                  <a16:creationId xmlns:a16="http://schemas.microsoft.com/office/drawing/2014/main" id="{58EE9BA1-0572-4CAE-4B19-C4E597ED78F1}"/>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3387;p52">
              <a:extLst>
                <a:ext uri="{FF2B5EF4-FFF2-40B4-BE49-F238E27FC236}">
                  <a16:creationId xmlns:a16="http://schemas.microsoft.com/office/drawing/2014/main" id="{48F8D984-AFE6-57A3-6C1B-D4748C0A1260}"/>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3388;p52">
              <a:extLst>
                <a:ext uri="{FF2B5EF4-FFF2-40B4-BE49-F238E27FC236}">
                  <a16:creationId xmlns:a16="http://schemas.microsoft.com/office/drawing/2014/main" id="{CF227EB2-F83B-5383-AE07-4EE3B15A5D26}"/>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3389;p52">
              <a:extLst>
                <a:ext uri="{FF2B5EF4-FFF2-40B4-BE49-F238E27FC236}">
                  <a16:creationId xmlns:a16="http://schemas.microsoft.com/office/drawing/2014/main" id="{55AE13B4-9719-CA36-9269-6B7FC9152B43}"/>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3390;p52">
              <a:extLst>
                <a:ext uri="{FF2B5EF4-FFF2-40B4-BE49-F238E27FC236}">
                  <a16:creationId xmlns:a16="http://schemas.microsoft.com/office/drawing/2014/main" id="{412DBC6F-FC93-CAF3-4D96-C1545496B216}"/>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3391;p52">
              <a:extLst>
                <a:ext uri="{FF2B5EF4-FFF2-40B4-BE49-F238E27FC236}">
                  <a16:creationId xmlns:a16="http://schemas.microsoft.com/office/drawing/2014/main" id="{9D0412BF-7C64-DDAB-8651-1CB6F9972049}"/>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3392;p52">
              <a:extLst>
                <a:ext uri="{FF2B5EF4-FFF2-40B4-BE49-F238E27FC236}">
                  <a16:creationId xmlns:a16="http://schemas.microsoft.com/office/drawing/2014/main" id="{B899DE78-072F-19D1-11F5-96199F8FB2F0}"/>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2">
              <a:extLst>
                <a:ext uri="{FF2B5EF4-FFF2-40B4-BE49-F238E27FC236}">
                  <a16:creationId xmlns:a16="http://schemas.microsoft.com/office/drawing/2014/main" id="{64EDE06C-C879-25D4-FACB-003A20AD11D0}"/>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3394;p52">
              <a:extLst>
                <a:ext uri="{FF2B5EF4-FFF2-40B4-BE49-F238E27FC236}">
                  <a16:creationId xmlns:a16="http://schemas.microsoft.com/office/drawing/2014/main" id="{3421896A-74B0-0C3C-CF0A-AA19C8548F79}"/>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3395;p52">
              <a:extLst>
                <a:ext uri="{FF2B5EF4-FFF2-40B4-BE49-F238E27FC236}">
                  <a16:creationId xmlns:a16="http://schemas.microsoft.com/office/drawing/2014/main" id="{31EA466B-225D-C533-7244-49349B362BE7}"/>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3396;p52">
              <a:extLst>
                <a:ext uri="{FF2B5EF4-FFF2-40B4-BE49-F238E27FC236}">
                  <a16:creationId xmlns:a16="http://schemas.microsoft.com/office/drawing/2014/main" id="{1C281821-583D-B10D-C090-ECE600AA0F68}"/>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3397;p52">
              <a:extLst>
                <a:ext uri="{FF2B5EF4-FFF2-40B4-BE49-F238E27FC236}">
                  <a16:creationId xmlns:a16="http://schemas.microsoft.com/office/drawing/2014/main" id="{468390F1-2DC6-36E6-6366-969F6ABD2F7F}"/>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3398;p52">
              <a:extLst>
                <a:ext uri="{FF2B5EF4-FFF2-40B4-BE49-F238E27FC236}">
                  <a16:creationId xmlns:a16="http://schemas.microsoft.com/office/drawing/2014/main" id="{CAC007BE-1C36-DB2E-6BD0-078AE6267A52}"/>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3399;p52">
              <a:extLst>
                <a:ext uri="{FF2B5EF4-FFF2-40B4-BE49-F238E27FC236}">
                  <a16:creationId xmlns:a16="http://schemas.microsoft.com/office/drawing/2014/main" id="{1CA35F8B-47C0-73F1-0903-D2259C45F4DB}"/>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3400;p52">
              <a:extLst>
                <a:ext uri="{FF2B5EF4-FFF2-40B4-BE49-F238E27FC236}">
                  <a16:creationId xmlns:a16="http://schemas.microsoft.com/office/drawing/2014/main" id="{34B8C561-0E89-E888-6BF9-B3D64A7BBCA8}"/>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3401;p52">
              <a:extLst>
                <a:ext uri="{FF2B5EF4-FFF2-40B4-BE49-F238E27FC236}">
                  <a16:creationId xmlns:a16="http://schemas.microsoft.com/office/drawing/2014/main" id="{4B5B2AEA-F49E-11AC-3914-62D81F91DD8C}"/>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3402;p52">
              <a:extLst>
                <a:ext uri="{FF2B5EF4-FFF2-40B4-BE49-F238E27FC236}">
                  <a16:creationId xmlns:a16="http://schemas.microsoft.com/office/drawing/2014/main" id="{8A709AB6-6F77-C966-B033-E57D54FE59F0}"/>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3403;p52">
              <a:extLst>
                <a:ext uri="{FF2B5EF4-FFF2-40B4-BE49-F238E27FC236}">
                  <a16:creationId xmlns:a16="http://schemas.microsoft.com/office/drawing/2014/main" id="{7A46A171-774E-07A6-816C-3D478FF6084A}"/>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3404;p52">
              <a:extLst>
                <a:ext uri="{FF2B5EF4-FFF2-40B4-BE49-F238E27FC236}">
                  <a16:creationId xmlns:a16="http://schemas.microsoft.com/office/drawing/2014/main" id="{5D531E66-4D28-2D3E-FE1F-3E8B967583A3}"/>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3405;p52">
              <a:extLst>
                <a:ext uri="{FF2B5EF4-FFF2-40B4-BE49-F238E27FC236}">
                  <a16:creationId xmlns:a16="http://schemas.microsoft.com/office/drawing/2014/main" id="{00CD0F92-5023-9A3E-EF84-015F6548E522}"/>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6" name="Google Shape;3406;p52">
            <a:extLst>
              <a:ext uri="{FF2B5EF4-FFF2-40B4-BE49-F238E27FC236}">
                <a16:creationId xmlns:a16="http://schemas.microsoft.com/office/drawing/2014/main" id="{C600FD9C-7E32-62E0-E6A0-E54C87FA0B57}"/>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121F3B9C-43E7-098F-0B53-8056D69739BA}"/>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3408;p52">
              <a:extLst>
                <a:ext uri="{FF2B5EF4-FFF2-40B4-BE49-F238E27FC236}">
                  <a16:creationId xmlns:a16="http://schemas.microsoft.com/office/drawing/2014/main" id="{C0EDB045-EF36-9791-7F95-B4D919169181}"/>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3409;p52">
              <a:extLst>
                <a:ext uri="{FF2B5EF4-FFF2-40B4-BE49-F238E27FC236}">
                  <a16:creationId xmlns:a16="http://schemas.microsoft.com/office/drawing/2014/main" id="{D517209F-D531-E670-6B49-04E07894EC90}"/>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3410;p52">
              <a:extLst>
                <a:ext uri="{FF2B5EF4-FFF2-40B4-BE49-F238E27FC236}">
                  <a16:creationId xmlns:a16="http://schemas.microsoft.com/office/drawing/2014/main" id="{38CF0803-FDBE-DF64-D632-5D16D0628F3A}"/>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3411;p52">
              <a:extLst>
                <a:ext uri="{FF2B5EF4-FFF2-40B4-BE49-F238E27FC236}">
                  <a16:creationId xmlns:a16="http://schemas.microsoft.com/office/drawing/2014/main" id="{DCED9002-F211-5D1C-DA56-66EE6510F938}"/>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3412;p52">
              <a:extLst>
                <a:ext uri="{FF2B5EF4-FFF2-40B4-BE49-F238E27FC236}">
                  <a16:creationId xmlns:a16="http://schemas.microsoft.com/office/drawing/2014/main" id="{3E4488BD-1EAB-A732-97D7-26BBCFDC72D9}"/>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3413;p52">
              <a:extLst>
                <a:ext uri="{FF2B5EF4-FFF2-40B4-BE49-F238E27FC236}">
                  <a16:creationId xmlns:a16="http://schemas.microsoft.com/office/drawing/2014/main" id="{37660D28-0A6D-7585-3096-4127278B8376}"/>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3414;p52">
              <a:extLst>
                <a:ext uri="{FF2B5EF4-FFF2-40B4-BE49-F238E27FC236}">
                  <a16:creationId xmlns:a16="http://schemas.microsoft.com/office/drawing/2014/main" id="{CC4DCE69-D2C8-9ED0-EB8B-12C33F264D62}"/>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3415;p52">
              <a:extLst>
                <a:ext uri="{FF2B5EF4-FFF2-40B4-BE49-F238E27FC236}">
                  <a16:creationId xmlns:a16="http://schemas.microsoft.com/office/drawing/2014/main" id="{8E559916-6B69-2CF9-C291-131CC9FA8C68}"/>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3416;p52">
              <a:extLst>
                <a:ext uri="{FF2B5EF4-FFF2-40B4-BE49-F238E27FC236}">
                  <a16:creationId xmlns:a16="http://schemas.microsoft.com/office/drawing/2014/main" id="{60DAB02A-E813-5E87-E4E0-F46BFE7F0384}"/>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3417;p52">
              <a:extLst>
                <a:ext uri="{FF2B5EF4-FFF2-40B4-BE49-F238E27FC236}">
                  <a16:creationId xmlns:a16="http://schemas.microsoft.com/office/drawing/2014/main" id="{83021DC6-C4F8-A057-47A0-D566AC539B2E}"/>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3418;p52">
              <a:extLst>
                <a:ext uri="{FF2B5EF4-FFF2-40B4-BE49-F238E27FC236}">
                  <a16:creationId xmlns:a16="http://schemas.microsoft.com/office/drawing/2014/main" id="{35AEA0B6-64D1-3967-77F0-5588280E77B1}"/>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3419;p52">
              <a:extLst>
                <a:ext uri="{FF2B5EF4-FFF2-40B4-BE49-F238E27FC236}">
                  <a16:creationId xmlns:a16="http://schemas.microsoft.com/office/drawing/2014/main" id="{A8153270-336A-5620-F364-2B2B3C7F33B1}"/>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3420;p52">
              <a:extLst>
                <a:ext uri="{FF2B5EF4-FFF2-40B4-BE49-F238E27FC236}">
                  <a16:creationId xmlns:a16="http://schemas.microsoft.com/office/drawing/2014/main" id="{0045426F-C85A-C60E-4F4B-AF09320C7DD5}"/>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3421;p52">
              <a:extLst>
                <a:ext uri="{FF2B5EF4-FFF2-40B4-BE49-F238E27FC236}">
                  <a16:creationId xmlns:a16="http://schemas.microsoft.com/office/drawing/2014/main" id="{AF11B691-5CE1-7906-7D40-C87F58BFEB73}"/>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3422;p52">
              <a:extLst>
                <a:ext uri="{FF2B5EF4-FFF2-40B4-BE49-F238E27FC236}">
                  <a16:creationId xmlns:a16="http://schemas.microsoft.com/office/drawing/2014/main" id="{9D113065-8A98-F07F-04A5-D03410943A93}"/>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3423;p52">
              <a:extLst>
                <a:ext uri="{FF2B5EF4-FFF2-40B4-BE49-F238E27FC236}">
                  <a16:creationId xmlns:a16="http://schemas.microsoft.com/office/drawing/2014/main" id="{67BAB47A-3591-2687-235F-26C90FCF9CB1}"/>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4" name="Google Shape;3424;p52">
            <a:extLst>
              <a:ext uri="{FF2B5EF4-FFF2-40B4-BE49-F238E27FC236}">
                <a16:creationId xmlns:a16="http://schemas.microsoft.com/office/drawing/2014/main" id="{01754636-58D9-23DC-9CF7-1DBFFEC91461}"/>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DFC2CB35-F033-2479-67F7-C2DF61567693}"/>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3426;p52">
              <a:extLst>
                <a:ext uri="{FF2B5EF4-FFF2-40B4-BE49-F238E27FC236}">
                  <a16:creationId xmlns:a16="http://schemas.microsoft.com/office/drawing/2014/main" id="{D362396A-5205-BED7-9C14-44EC77C48245}"/>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3427;p52">
              <a:extLst>
                <a:ext uri="{FF2B5EF4-FFF2-40B4-BE49-F238E27FC236}">
                  <a16:creationId xmlns:a16="http://schemas.microsoft.com/office/drawing/2014/main" id="{01553210-796C-E7D7-F51E-8330D66F02EE}"/>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3428;p52">
              <a:extLst>
                <a:ext uri="{FF2B5EF4-FFF2-40B4-BE49-F238E27FC236}">
                  <a16:creationId xmlns:a16="http://schemas.microsoft.com/office/drawing/2014/main" id="{7463C1BF-0DAF-3D2C-D709-74F4F349B36D}"/>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3429;p52">
              <a:extLst>
                <a:ext uri="{FF2B5EF4-FFF2-40B4-BE49-F238E27FC236}">
                  <a16:creationId xmlns:a16="http://schemas.microsoft.com/office/drawing/2014/main" id="{101343EE-1D8A-06CF-9BA5-6B85CF0BDE75}"/>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3430;p52">
              <a:extLst>
                <a:ext uri="{FF2B5EF4-FFF2-40B4-BE49-F238E27FC236}">
                  <a16:creationId xmlns:a16="http://schemas.microsoft.com/office/drawing/2014/main" id="{ACAC925D-8DE9-FB5D-7DF8-54CC654833F1}"/>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3431;p52">
              <a:extLst>
                <a:ext uri="{FF2B5EF4-FFF2-40B4-BE49-F238E27FC236}">
                  <a16:creationId xmlns:a16="http://schemas.microsoft.com/office/drawing/2014/main" id="{BC985B74-A34C-907E-85E4-A436FB461880}"/>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3432;p52">
              <a:extLst>
                <a:ext uri="{FF2B5EF4-FFF2-40B4-BE49-F238E27FC236}">
                  <a16:creationId xmlns:a16="http://schemas.microsoft.com/office/drawing/2014/main" id="{55378531-E8A0-2B51-8655-4A30E6C99662}"/>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3433;p52">
              <a:extLst>
                <a:ext uri="{FF2B5EF4-FFF2-40B4-BE49-F238E27FC236}">
                  <a16:creationId xmlns:a16="http://schemas.microsoft.com/office/drawing/2014/main" id="{452E974C-456D-F080-C281-855EBF10451C}"/>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3434;p52">
              <a:extLst>
                <a:ext uri="{FF2B5EF4-FFF2-40B4-BE49-F238E27FC236}">
                  <a16:creationId xmlns:a16="http://schemas.microsoft.com/office/drawing/2014/main" id="{57568A97-561B-7ED7-A54F-4241E77DE2D5}"/>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3435;p52">
              <a:extLst>
                <a:ext uri="{FF2B5EF4-FFF2-40B4-BE49-F238E27FC236}">
                  <a16:creationId xmlns:a16="http://schemas.microsoft.com/office/drawing/2014/main" id="{7A8D05C0-9FF7-5560-43EB-1A0AFFE2FE00}"/>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3436;p52">
              <a:extLst>
                <a:ext uri="{FF2B5EF4-FFF2-40B4-BE49-F238E27FC236}">
                  <a16:creationId xmlns:a16="http://schemas.microsoft.com/office/drawing/2014/main" id="{AA3F3880-3A73-0BBB-8318-09F580C928BB}"/>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3437;p52">
              <a:extLst>
                <a:ext uri="{FF2B5EF4-FFF2-40B4-BE49-F238E27FC236}">
                  <a16:creationId xmlns:a16="http://schemas.microsoft.com/office/drawing/2014/main" id="{ACB42730-B19C-01C5-CFBD-1D6A2949D027}"/>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3438;p52">
              <a:extLst>
                <a:ext uri="{FF2B5EF4-FFF2-40B4-BE49-F238E27FC236}">
                  <a16:creationId xmlns:a16="http://schemas.microsoft.com/office/drawing/2014/main" id="{A3B8648E-B2B4-6A0D-509C-B923CE679FB2}"/>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39" name="Google Shape;3439;p52">
            <a:extLst>
              <a:ext uri="{FF2B5EF4-FFF2-40B4-BE49-F238E27FC236}">
                <a16:creationId xmlns:a16="http://schemas.microsoft.com/office/drawing/2014/main" id="{5F31CDB9-3EE8-0B81-62CC-6E742B64934A}"/>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40" name="Google Shape;3440;p52">
            <a:extLst>
              <a:ext uri="{FF2B5EF4-FFF2-40B4-BE49-F238E27FC236}">
                <a16:creationId xmlns:a16="http://schemas.microsoft.com/office/drawing/2014/main" id="{A715B7F9-F365-F52F-C393-C3D9BBB43AF3}"/>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2FFBA5DC-6AB6-20C5-325C-E5A2BE72DE49}"/>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2" name="Google Shape;3442;p52">
              <a:extLst>
                <a:ext uri="{FF2B5EF4-FFF2-40B4-BE49-F238E27FC236}">
                  <a16:creationId xmlns:a16="http://schemas.microsoft.com/office/drawing/2014/main" id="{58B0C448-2A23-C0F5-87BF-DB52CF356378}"/>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3" name="Google Shape;3443;p52">
              <a:extLst>
                <a:ext uri="{FF2B5EF4-FFF2-40B4-BE49-F238E27FC236}">
                  <a16:creationId xmlns:a16="http://schemas.microsoft.com/office/drawing/2014/main" id="{07F4F76B-296F-B7C4-F0B0-DA583421329E}"/>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4" name="Google Shape;3444;p52">
              <a:extLst>
                <a:ext uri="{FF2B5EF4-FFF2-40B4-BE49-F238E27FC236}">
                  <a16:creationId xmlns:a16="http://schemas.microsoft.com/office/drawing/2014/main" id="{A7D98E85-7EF9-F121-3697-4594FDA77217}"/>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5" name="Google Shape;3445;p52">
              <a:extLst>
                <a:ext uri="{FF2B5EF4-FFF2-40B4-BE49-F238E27FC236}">
                  <a16:creationId xmlns:a16="http://schemas.microsoft.com/office/drawing/2014/main" id="{D34D5BBF-06C5-706F-E377-D0023F155B57}"/>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6" name="Google Shape;3446;p52">
              <a:extLst>
                <a:ext uri="{FF2B5EF4-FFF2-40B4-BE49-F238E27FC236}">
                  <a16:creationId xmlns:a16="http://schemas.microsoft.com/office/drawing/2014/main" id="{BE2F6874-31AE-F620-EA7B-7FB04A7DCA2D}"/>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7" name="Google Shape;3447;p52">
              <a:extLst>
                <a:ext uri="{FF2B5EF4-FFF2-40B4-BE49-F238E27FC236}">
                  <a16:creationId xmlns:a16="http://schemas.microsoft.com/office/drawing/2014/main" id="{00DECABD-47C3-CB7F-E99A-6D9E45D31A76}"/>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8" name="Google Shape;3448;p52">
              <a:extLst>
                <a:ext uri="{FF2B5EF4-FFF2-40B4-BE49-F238E27FC236}">
                  <a16:creationId xmlns:a16="http://schemas.microsoft.com/office/drawing/2014/main" id="{B058AAA3-00E2-5F22-FD57-EBD455D2EEFF}"/>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9" name="Google Shape;3449;p52">
              <a:extLst>
                <a:ext uri="{FF2B5EF4-FFF2-40B4-BE49-F238E27FC236}">
                  <a16:creationId xmlns:a16="http://schemas.microsoft.com/office/drawing/2014/main" id="{417FE86F-92C6-D167-AC89-4019B19F4EBD}"/>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0" name="Google Shape;3450;p52">
              <a:extLst>
                <a:ext uri="{FF2B5EF4-FFF2-40B4-BE49-F238E27FC236}">
                  <a16:creationId xmlns:a16="http://schemas.microsoft.com/office/drawing/2014/main" id="{4BD2CACD-C34B-4EF4-17A5-726BFA40AB37}"/>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1" name="Google Shape;3451;p52">
              <a:extLst>
                <a:ext uri="{FF2B5EF4-FFF2-40B4-BE49-F238E27FC236}">
                  <a16:creationId xmlns:a16="http://schemas.microsoft.com/office/drawing/2014/main" id="{E17C954E-DDE2-8DF3-3829-5960AB475812}"/>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2" name="Google Shape;3452;p52">
              <a:extLst>
                <a:ext uri="{FF2B5EF4-FFF2-40B4-BE49-F238E27FC236}">
                  <a16:creationId xmlns:a16="http://schemas.microsoft.com/office/drawing/2014/main" id="{3B05486B-F1FB-B6EE-C3DB-14189E5E0589}"/>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3" name="Google Shape;3453;p52">
              <a:extLst>
                <a:ext uri="{FF2B5EF4-FFF2-40B4-BE49-F238E27FC236}">
                  <a16:creationId xmlns:a16="http://schemas.microsoft.com/office/drawing/2014/main" id="{0CC3BBCF-EF70-736C-8A8D-186FCAD2195E}"/>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4" name="Google Shape;3454;p52">
              <a:extLst>
                <a:ext uri="{FF2B5EF4-FFF2-40B4-BE49-F238E27FC236}">
                  <a16:creationId xmlns:a16="http://schemas.microsoft.com/office/drawing/2014/main" id="{CA157F09-E43F-EBA9-D2A0-9FEBF384CE23}"/>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5" name="Google Shape;3455;p52">
              <a:extLst>
                <a:ext uri="{FF2B5EF4-FFF2-40B4-BE49-F238E27FC236}">
                  <a16:creationId xmlns:a16="http://schemas.microsoft.com/office/drawing/2014/main" id="{32A8AF3B-268B-86A4-FA4A-B2225906B342}"/>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6" name="Google Shape;3456;p52">
              <a:extLst>
                <a:ext uri="{FF2B5EF4-FFF2-40B4-BE49-F238E27FC236}">
                  <a16:creationId xmlns:a16="http://schemas.microsoft.com/office/drawing/2014/main" id="{9FE53B42-CE30-B401-023A-E4AFA739BE62}"/>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7" name="Google Shape;3457;p52">
              <a:extLst>
                <a:ext uri="{FF2B5EF4-FFF2-40B4-BE49-F238E27FC236}">
                  <a16:creationId xmlns:a16="http://schemas.microsoft.com/office/drawing/2014/main" id="{C1E6F023-EE6E-C63D-42C1-8F98890A6643}"/>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8" name="Google Shape;3458;p52">
              <a:extLst>
                <a:ext uri="{FF2B5EF4-FFF2-40B4-BE49-F238E27FC236}">
                  <a16:creationId xmlns:a16="http://schemas.microsoft.com/office/drawing/2014/main" id="{0B389499-28ED-93EE-92AC-4A2295723F54}"/>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9" name="Google Shape;3459;p52">
              <a:extLst>
                <a:ext uri="{FF2B5EF4-FFF2-40B4-BE49-F238E27FC236}">
                  <a16:creationId xmlns:a16="http://schemas.microsoft.com/office/drawing/2014/main" id="{9810765F-6664-C1E9-839E-4A10ACA98570}"/>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0" name="Google Shape;3460;p52">
              <a:extLst>
                <a:ext uri="{FF2B5EF4-FFF2-40B4-BE49-F238E27FC236}">
                  <a16:creationId xmlns:a16="http://schemas.microsoft.com/office/drawing/2014/main" id="{0C454661-7CA3-A9F0-FDD0-4E199CF7DD79}"/>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1" name="Google Shape;3461;p52">
              <a:extLst>
                <a:ext uri="{FF2B5EF4-FFF2-40B4-BE49-F238E27FC236}">
                  <a16:creationId xmlns:a16="http://schemas.microsoft.com/office/drawing/2014/main" id="{A8F8D16E-D00A-634D-31B1-AFAB769ADF53}"/>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2" name="Google Shape;3462;p52">
              <a:extLst>
                <a:ext uri="{FF2B5EF4-FFF2-40B4-BE49-F238E27FC236}">
                  <a16:creationId xmlns:a16="http://schemas.microsoft.com/office/drawing/2014/main" id="{C9538F67-561A-7443-F77D-9BBA89491CE3}"/>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3" name="Google Shape;3463;p52">
              <a:extLst>
                <a:ext uri="{FF2B5EF4-FFF2-40B4-BE49-F238E27FC236}">
                  <a16:creationId xmlns:a16="http://schemas.microsoft.com/office/drawing/2014/main" id="{C11C79BB-C522-E838-184C-2F11E59B30AB}"/>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4" name="Google Shape;3464;p52">
              <a:extLst>
                <a:ext uri="{FF2B5EF4-FFF2-40B4-BE49-F238E27FC236}">
                  <a16:creationId xmlns:a16="http://schemas.microsoft.com/office/drawing/2014/main" id="{747CFD88-7678-8E35-3CE7-C04AE821D335}"/>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5" name="Google Shape;3465;p52">
              <a:extLst>
                <a:ext uri="{FF2B5EF4-FFF2-40B4-BE49-F238E27FC236}">
                  <a16:creationId xmlns:a16="http://schemas.microsoft.com/office/drawing/2014/main" id="{5BE3D99C-3225-86AA-7919-1B75A9BF898B}"/>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6" name="Google Shape;3466;p52">
              <a:extLst>
                <a:ext uri="{FF2B5EF4-FFF2-40B4-BE49-F238E27FC236}">
                  <a16:creationId xmlns:a16="http://schemas.microsoft.com/office/drawing/2014/main" id="{8F391BC2-6C36-D8B0-B028-44CD3733C38A}"/>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7" name="Google Shape;3467;p52">
              <a:extLst>
                <a:ext uri="{FF2B5EF4-FFF2-40B4-BE49-F238E27FC236}">
                  <a16:creationId xmlns:a16="http://schemas.microsoft.com/office/drawing/2014/main" id="{47DDFA5C-DFE5-9862-5422-05E1A2965566}"/>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8" name="Google Shape;3468;p52">
              <a:extLst>
                <a:ext uri="{FF2B5EF4-FFF2-40B4-BE49-F238E27FC236}">
                  <a16:creationId xmlns:a16="http://schemas.microsoft.com/office/drawing/2014/main" id="{F6FA291F-8E97-C83A-01E2-51FAFED3A7E8}"/>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9" name="Google Shape;3469;p52">
              <a:extLst>
                <a:ext uri="{FF2B5EF4-FFF2-40B4-BE49-F238E27FC236}">
                  <a16:creationId xmlns:a16="http://schemas.microsoft.com/office/drawing/2014/main" id="{C0AE7F8E-6D06-4551-84DA-D7AA6431CD50}"/>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0" name="Google Shape;3470;p52">
              <a:extLst>
                <a:ext uri="{FF2B5EF4-FFF2-40B4-BE49-F238E27FC236}">
                  <a16:creationId xmlns:a16="http://schemas.microsoft.com/office/drawing/2014/main" id="{50169125-6651-DC51-DB19-F985BC856614}"/>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1" name="Google Shape;3471;p52">
              <a:extLst>
                <a:ext uri="{FF2B5EF4-FFF2-40B4-BE49-F238E27FC236}">
                  <a16:creationId xmlns:a16="http://schemas.microsoft.com/office/drawing/2014/main" id="{A0E58EC3-4F0E-6211-7FDD-00E009C73BA7}"/>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2" name="Google Shape;3472;p52">
              <a:extLst>
                <a:ext uri="{FF2B5EF4-FFF2-40B4-BE49-F238E27FC236}">
                  <a16:creationId xmlns:a16="http://schemas.microsoft.com/office/drawing/2014/main" id="{E84A7886-4F41-8E1C-664F-D1365824F889}"/>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3" name="Google Shape;3473;p52">
              <a:extLst>
                <a:ext uri="{FF2B5EF4-FFF2-40B4-BE49-F238E27FC236}">
                  <a16:creationId xmlns:a16="http://schemas.microsoft.com/office/drawing/2014/main" id="{73C2C31C-DE12-B1B3-3C4A-1DF6405863AA}"/>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4" name="Google Shape;3474;p52">
              <a:extLst>
                <a:ext uri="{FF2B5EF4-FFF2-40B4-BE49-F238E27FC236}">
                  <a16:creationId xmlns:a16="http://schemas.microsoft.com/office/drawing/2014/main" id="{F99873BC-2967-008B-F77C-AEC79A812D5A}"/>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5" name="Google Shape;3475;p52">
              <a:extLst>
                <a:ext uri="{FF2B5EF4-FFF2-40B4-BE49-F238E27FC236}">
                  <a16:creationId xmlns:a16="http://schemas.microsoft.com/office/drawing/2014/main" id="{0ED3C734-3AAF-13C9-E99C-3E8437701214}"/>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6" name="Google Shape;3476;p52">
              <a:extLst>
                <a:ext uri="{FF2B5EF4-FFF2-40B4-BE49-F238E27FC236}">
                  <a16:creationId xmlns:a16="http://schemas.microsoft.com/office/drawing/2014/main" id="{A3C14F60-47A4-4EDD-1734-5C381A74D769}"/>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7" name="Google Shape;3477;p52">
              <a:extLst>
                <a:ext uri="{FF2B5EF4-FFF2-40B4-BE49-F238E27FC236}">
                  <a16:creationId xmlns:a16="http://schemas.microsoft.com/office/drawing/2014/main" id="{86D60255-128B-A10F-0D40-692C56BFC76C}"/>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8" name="Google Shape;3478;p52">
              <a:extLst>
                <a:ext uri="{FF2B5EF4-FFF2-40B4-BE49-F238E27FC236}">
                  <a16:creationId xmlns:a16="http://schemas.microsoft.com/office/drawing/2014/main" id="{0A8FE38D-DA54-DDCD-A336-9F2314033AE5}"/>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9" name="Google Shape;3479;p52">
              <a:extLst>
                <a:ext uri="{FF2B5EF4-FFF2-40B4-BE49-F238E27FC236}">
                  <a16:creationId xmlns:a16="http://schemas.microsoft.com/office/drawing/2014/main" id="{A8713A1E-CB23-CFA2-214C-FA83928DFB90}"/>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0" name="Google Shape;3480;p52">
              <a:extLst>
                <a:ext uri="{FF2B5EF4-FFF2-40B4-BE49-F238E27FC236}">
                  <a16:creationId xmlns:a16="http://schemas.microsoft.com/office/drawing/2014/main" id="{3AF90A69-8616-BED1-4B67-5BB52E40260F}"/>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1" name="Google Shape;3481;p52">
              <a:extLst>
                <a:ext uri="{FF2B5EF4-FFF2-40B4-BE49-F238E27FC236}">
                  <a16:creationId xmlns:a16="http://schemas.microsoft.com/office/drawing/2014/main" id="{A88D3763-5597-9F10-BAF3-1612936150A6}"/>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2" name="Google Shape;3482;p52">
              <a:extLst>
                <a:ext uri="{FF2B5EF4-FFF2-40B4-BE49-F238E27FC236}">
                  <a16:creationId xmlns:a16="http://schemas.microsoft.com/office/drawing/2014/main" id="{73EAED75-6119-C789-4F91-75332EC427B9}"/>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3" name="Google Shape;3483;p52">
              <a:extLst>
                <a:ext uri="{FF2B5EF4-FFF2-40B4-BE49-F238E27FC236}">
                  <a16:creationId xmlns:a16="http://schemas.microsoft.com/office/drawing/2014/main" id="{1C5BEE79-CBA8-7290-432E-F68970AFB5F7}"/>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4" name="Google Shape;3484;p52">
              <a:extLst>
                <a:ext uri="{FF2B5EF4-FFF2-40B4-BE49-F238E27FC236}">
                  <a16:creationId xmlns:a16="http://schemas.microsoft.com/office/drawing/2014/main" id="{49F1A25A-5CC7-8F57-9545-5B928C2693EC}"/>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5" name="Google Shape;3485;p52">
              <a:extLst>
                <a:ext uri="{FF2B5EF4-FFF2-40B4-BE49-F238E27FC236}">
                  <a16:creationId xmlns:a16="http://schemas.microsoft.com/office/drawing/2014/main" id="{FAB26C87-A9CB-9C4C-E27E-E46202FC0A2A}"/>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6" name="Google Shape;3486;p52">
              <a:extLst>
                <a:ext uri="{FF2B5EF4-FFF2-40B4-BE49-F238E27FC236}">
                  <a16:creationId xmlns:a16="http://schemas.microsoft.com/office/drawing/2014/main" id="{1F1B778E-9618-4BF5-1DB4-82B1991FF56B}"/>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7" name="Google Shape;3487;p52">
              <a:extLst>
                <a:ext uri="{FF2B5EF4-FFF2-40B4-BE49-F238E27FC236}">
                  <a16:creationId xmlns:a16="http://schemas.microsoft.com/office/drawing/2014/main" id="{8F4417F5-C413-8B35-8BCE-BBFEDB110785}"/>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8" name="Google Shape;3488;p52">
              <a:extLst>
                <a:ext uri="{FF2B5EF4-FFF2-40B4-BE49-F238E27FC236}">
                  <a16:creationId xmlns:a16="http://schemas.microsoft.com/office/drawing/2014/main" id="{6E1E3381-6D5C-C42B-DC53-E6B9B6BD13A2}"/>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9" name="Google Shape;3489;p52">
              <a:extLst>
                <a:ext uri="{FF2B5EF4-FFF2-40B4-BE49-F238E27FC236}">
                  <a16:creationId xmlns:a16="http://schemas.microsoft.com/office/drawing/2014/main" id="{B2DB64E6-F844-F37D-4EB1-2DE31714050A}"/>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0" name="Google Shape;3490;p52">
              <a:extLst>
                <a:ext uri="{FF2B5EF4-FFF2-40B4-BE49-F238E27FC236}">
                  <a16:creationId xmlns:a16="http://schemas.microsoft.com/office/drawing/2014/main" id="{CCC524A6-F272-CCA4-F04B-EFAD7589AD39}"/>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1" name="Google Shape;3491;p52">
              <a:extLst>
                <a:ext uri="{FF2B5EF4-FFF2-40B4-BE49-F238E27FC236}">
                  <a16:creationId xmlns:a16="http://schemas.microsoft.com/office/drawing/2014/main" id="{C7AC34C1-DA88-92ED-DD07-4C99255C2687}"/>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2" name="Google Shape;3492;p52">
              <a:extLst>
                <a:ext uri="{FF2B5EF4-FFF2-40B4-BE49-F238E27FC236}">
                  <a16:creationId xmlns:a16="http://schemas.microsoft.com/office/drawing/2014/main" id="{E7DAFE98-1BA4-5AA0-11A9-8AEF10123AB7}"/>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3" name="Google Shape;3493;p52">
              <a:extLst>
                <a:ext uri="{FF2B5EF4-FFF2-40B4-BE49-F238E27FC236}">
                  <a16:creationId xmlns:a16="http://schemas.microsoft.com/office/drawing/2014/main" id="{ED934DC7-10B9-8C36-563B-7989C06AB39D}"/>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4" name="Google Shape;3494;p52">
              <a:extLst>
                <a:ext uri="{FF2B5EF4-FFF2-40B4-BE49-F238E27FC236}">
                  <a16:creationId xmlns:a16="http://schemas.microsoft.com/office/drawing/2014/main" id="{9B0A030A-6740-2A2A-D908-AB650882EE00}"/>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5" name="Google Shape;3495;p52">
              <a:extLst>
                <a:ext uri="{FF2B5EF4-FFF2-40B4-BE49-F238E27FC236}">
                  <a16:creationId xmlns:a16="http://schemas.microsoft.com/office/drawing/2014/main" id="{B6A19071-485E-1C02-14DA-282943A7E5C1}"/>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6" name="Google Shape;3496;p52">
              <a:extLst>
                <a:ext uri="{FF2B5EF4-FFF2-40B4-BE49-F238E27FC236}">
                  <a16:creationId xmlns:a16="http://schemas.microsoft.com/office/drawing/2014/main" id="{2C4C14DB-7C39-B4D0-02BE-6DDB20CC490D}"/>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7" name="Google Shape;3497;p52">
              <a:extLst>
                <a:ext uri="{FF2B5EF4-FFF2-40B4-BE49-F238E27FC236}">
                  <a16:creationId xmlns:a16="http://schemas.microsoft.com/office/drawing/2014/main" id="{0CE9E06D-4A12-10F4-D8C1-B344D8312C41}"/>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8" name="Google Shape;3498;p52">
              <a:extLst>
                <a:ext uri="{FF2B5EF4-FFF2-40B4-BE49-F238E27FC236}">
                  <a16:creationId xmlns:a16="http://schemas.microsoft.com/office/drawing/2014/main" id="{DEFC2518-9B25-23A4-373F-39C036FAE19A}"/>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9" name="Google Shape;3499;p52">
              <a:extLst>
                <a:ext uri="{FF2B5EF4-FFF2-40B4-BE49-F238E27FC236}">
                  <a16:creationId xmlns:a16="http://schemas.microsoft.com/office/drawing/2014/main" id="{D5FCB4C9-2A28-A45C-104B-474804CCCDD3}"/>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0" name="Google Shape;3500;p52">
              <a:extLst>
                <a:ext uri="{FF2B5EF4-FFF2-40B4-BE49-F238E27FC236}">
                  <a16:creationId xmlns:a16="http://schemas.microsoft.com/office/drawing/2014/main" id="{C67A0A14-1B82-B9E8-7D4C-9E18756025F1}"/>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1" name="Google Shape;3501;p52">
              <a:extLst>
                <a:ext uri="{FF2B5EF4-FFF2-40B4-BE49-F238E27FC236}">
                  <a16:creationId xmlns:a16="http://schemas.microsoft.com/office/drawing/2014/main" id="{759A5A39-CDD9-9A6F-0D24-A0916D3A4901}"/>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2" name="Google Shape;3502;p52">
              <a:extLst>
                <a:ext uri="{FF2B5EF4-FFF2-40B4-BE49-F238E27FC236}">
                  <a16:creationId xmlns:a16="http://schemas.microsoft.com/office/drawing/2014/main" id="{B3C6664C-773F-45F7-EFF8-F83675857B26}"/>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3" name="Google Shape;3503;p52">
              <a:extLst>
                <a:ext uri="{FF2B5EF4-FFF2-40B4-BE49-F238E27FC236}">
                  <a16:creationId xmlns:a16="http://schemas.microsoft.com/office/drawing/2014/main" id="{82E59263-A5E4-4AB4-BB61-2D4AB6FD31D6}"/>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4" name="Google Shape;3504;p52">
              <a:extLst>
                <a:ext uri="{FF2B5EF4-FFF2-40B4-BE49-F238E27FC236}">
                  <a16:creationId xmlns:a16="http://schemas.microsoft.com/office/drawing/2014/main" id="{3E72B359-C848-9E88-609A-EAA633DBADC2}"/>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5" name="Google Shape;3505;p52">
              <a:extLst>
                <a:ext uri="{FF2B5EF4-FFF2-40B4-BE49-F238E27FC236}">
                  <a16:creationId xmlns:a16="http://schemas.microsoft.com/office/drawing/2014/main" id="{02E83D94-3955-7148-BF05-C85861FAF165}"/>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6" name="Google Shape;3506;p52">
              <a:extLst>
                <a:ext uri="{FF2B5EF4-FFF2-40B4-BE49-F238E27FC236}">
                  <a16:creationId xmlns:a16="http://schemas.microsoft.com/office/drawing/2014/main" id="{C4B1FD06-A079-E864-CB59-5FA4834FD0CB}"/>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7" name="Google Shape;3507;p52">
              <a:extLst>
                <a:ext uri="{FF2B5EF4-FFF2-40B4-BE49-F238E27FC236}">
                  <a16:creationId xmlns:a16="http://schemas.microsoft.com/office/drawing/2014/main" id="{BC963C0F-064C-77D2-C2DE-6C9D3A5815D9}"/>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8" name="Google Shape;3508;p52">
              <a:extLst>
                <a:ext uri="{FF2B5EF4-FFF2-40B4-BE49-F238E27FC236}">
                  <a16:creationId xmlns:a16="http://schemas.microsoft.com/office/drawing/2014/main" id="{9E89C28E-443A-F9E1-0006-B71B368CABC5}"/>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9" name="Google Shape;3509;p52">
              <a:extLst>
                <a:ext uri="{FF2B5EF4-FFF2-40B4-BE49-F238E27FC236}">
                  <a16:creationId xmlns:a16="http://schemas.microsoft.com/office/drawing/2014/main" id="{988422E3-EF4B-C8D5-BD80-DB916C8C87B0}"/>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0" name="Google Shape;3510;p52">
              <a:extLst>
                <a:ext uri="{FF2B5EF4-FFF2-40B4-BE49-F238E27FC236}">
                  <a16:creationId xmlns:a16="http://schemas.microsoft.com/office/drawing/2014/main" id="{566B3D2C-74CE-955E-3688-6B8F03601510}"/>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1" name="Google Shape;3511;p52">
              <a:extLst>
                <a:ext uri="{FF2B5EF4-FFF2-40B4-BE49-F238E27FC236}">
                  <a16:creationId xmlns:a16="http://schemas.microsoft.com/office/drawing/2014/main" id="{262A812B-3FFB-E62F-72F6-408FC65EF165}"/>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2" name="Google Shape;3512;p52">
              <a:extLst>
                <a:ext uri="{FF2B5EF4-FFF2-40B4-BE49-F238E27FC236}">
                  <a16:creationId xmlns:a16="http://schemas.microsoft.com/office/drawing/2014/main" id="{813036AE-7DAD-5E94-BDC9-A60E484AF2A2}"/>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3" name="Google Shape;3513;p52">
              <a:extLst>
                <a:ext uri="{FF2B5EF4-FFF2-40B4-BE49-F238E27FC236}">
                  <a16:creationId xmlns:a16="http://schemas.microsoft.com/office/drawing/2014/main" id="{81FE4150-B4CB-0AA8-908E-F0DE6933F058}"/>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4" name="Google Shape;3514;p52">
              <a:extLst>
                <a:ext uri="{FF2B5EF4-FFF2-40B4-BE49-F238E27FC236}">
                  <a16:creationId xmlns:a16="http://schemas.microsoft.com/office/drawing/2014/main" id="{91B9A6BF-A7ED-19EB-37E5-10C81F1DDD52}"/>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5" name="Google Shape;3515;p52">
              <a:extLst>
                <a:ext uri="{FF2B5EF4-FFF2-40B4-BE49-F238E27FC236}">
                  <a16:creationId xmlns:a16="http://schemas.microsoft.com/office/drawing/2014/main" id="{BC40997C-6B36-3A48-4D19-4C24EA05AB3A}"/>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6" name="Google Shape;3516;p52">
              <a:extLst>
                <a:ext uri="{FF2B5EF4-FFF2-40B4-BE49-F238E27FC236}">
                  <a16:creationId xmlns:a16="http://schemas.microsoft.com/office/drawing/2014/main" id="{9D265054-D67C-B8AE-424D-419C4870C9D3}"/>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7" name="Google Shape;3517;p52">
              <a:extLst>
                <a:ext uri="{FF2B5EF4-FFF2-40B4-BE49-F238E27FC236}">
                  <a16:creationId xmlns:a16="http://schemas.microsoft.com/office/drawing/2014/main" id="{85DE3909-69A3-D497-9E50-23F3BA958C38}"/>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8" name="Google Shape;3518;p52">
              <a:extLst>
                <a:ext uri="{FF2B5EF4-FFF2-40B4-BE49-F238E27FC236}">
                  <a16:creationId xmlns:a16="http://schemas.microsoft.com/office/drawing/2014/main" id="{0E0D486F-9A58-1189-FD37-C919B0C63BD7}"/>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9" name="Google Shape;3519;p52">
              <a:extLst>
                <a:ext uri="{FF2B5EF4-FFF2-40B4-BE49-F238E27FC236}">
                  <a16:creationId xmlns:a16="http://schemas.microsoft.com/office/drawing/2014/main" id="{789ED0E6-AD98-EEC5-84D3-198904AE039D}"/>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0" name="Google Shape;3520;p52">
              <a:extLst>
                <a:ext uri="{FF2B5EF4-FFF2-40B4-BE49-F238E27FC236}">
                  <a16:creationId xmlns:a16="http://schemas.microsoft.com/office/drawing/2014/main" id="{EB254806-AC3C-7BC8-E698-331A96ED47F2}"/>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1" name="Google Shape;3521;p52">
              <a:extLst>
                <a:ext uri="{FF2B5EF4-FFF2-40B4-BE49-F238E27FC236}">
                  <a16:creationId xmlns:a16="http://schemas.microsoft.com/office/drawing/2014/main" id="{EFB8123D-7439-D308-3572-B915CCB35457}"/>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2" name="Google Shape;3522;p52">
              <a:extLst>
                <a:ext uri="{FF2B5EF4-FFF2-40B4-BE49-F238E27FC236}">
                  <a16:creationId xmlns:a16="http://schemas.microsoft.com/office/drawing/2014/main" id="{04034071-529A-CBA6-FB86-ADF956EF4CFB}"/>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3" name="Google Shape;3523;p52">
              <a:extLst>
                <a:ext uri="{FF2B5EF4-FFF2-40B4-BE49-F238E27FC236}">
                  <a16:creationId xmlns:a16="http://schemas.microsoft.com/office/drawing/2014/main" id="{31EEB9F1-F274-6EBC-4BF6-122CC85AD5FB}"/>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4" name="Google Shape;3524;p52">
              <a:extLst>
                <a:ext uri="{FF2B5EF4-FFF2-40B4-BE49-F238E27FC236}">
                  <a16:creationId xmlns:a16="http://schemas.microsoft.com/office/drawing/2014/main" id="{5E75B00A-D36B-D222-E433-7F3013B5D1D6}"/>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5" name="Google Shape;3525;p52">
              <a:extLst>
                <a:ext uri="{FF2B5EF4-FFF2-40B4-BE49-F238E27FC236}">
                  <a16:creationId xmlns:a16="http://schemas.microsoft.com/office/drawing/2014/main" id="{52C2AADB-B30E-E9AC-7FD1-AA1BF71795F3}"/>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6" name="Google Shape;3526;p52">
              <a:extLst>
                <a:ext uri="{FF2B5EF4-FFF2-40B4-BE49-F238E27FC236}">
                  <a16:creationId xmlns:a16="http://schemas.microsoft.com/office/drawing/2014/main" id="{D596172E-B3F8-5785-6B20-BECE2E96056A}"/>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7" name="Google Shape;3527;p52">
              <a:extLst>
                <a:ext uri="{FF2B5EF4-FFF2-40B4-BE49-F238E27FC236}">
                  <a16:creationId xmlns:a16="http://schemas.microsoft.com/office/drawing/2014/main" id="{714F8BA5-7D22-A588-6470-5D4B3FA954B5}"/>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8" name="Google Shape;3528;p52">
              <a:extLst>
                <a:ext uri="{FF2B5EF4-FFF2-40B4-BE49-F238E27FC236}">
                  <a16:creationId xmlns:a16="http://schemas.microsoft.com/office/drawing/2014/main" id="{9327C420-F28D-D66F-4558-470A356AE563}"/>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9" name="Google Shape;3529;p52">
              <a:extLst>
                <a:ext uri="{FF2B5EF4-FFF2-40B4-BE49-F238E27FC236}">
                  <a16:creationId xmlns:a16="http://schemas.microsoft.com/office/drawing/2014/main" id="{2A44CDC3-FF35-2082-0D72-CB14845B39B7}"/>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0" name="Google Shape;3530;p52">
              <a:extLst>
                <a:ext uri="{FF2B5EF4-FFF2-40B4-BE49-F238E27FC236}">
                  <a16:creationId xmlns:a16="http://schemas.microsoft.com/office/drawing/2014/main" id="{08C32066-1A4E-0205-BA88-37A6C572D17B}"/>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1" name="Google Shape;3531;p52">
              <a:extLst>
                <a:ext uri="{FF2B5EF4-FFF2-40B4-BE49-F238E27FC236}">
                  <a16:creationId xmlns:a16="http://schemas.microsoft.com/office/drawing/2014/main" id="{EF2F0E33-67A1-AFC0-9ABF-F884361213D0}"/>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2" name="Google Shape;3532;p52">
              <a:extLst>
                <a:ext uri="{FF2B5EF4-FFF2-40B4-BE49-F238E27FC236}">
                  <a16:creationId xmlns:a16="http://schemas.microsoft.com/office/drawing/2014/main" id="{B14341D0-47A9-27F2-8357-7DFE016014C4}"/>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3" name="Google Shape;3533;p52">
              <a:extLst>
                <a:ext uri="{FF2B5EF4-FFF2-40B4-BE49-F238E27FC236}">
                  <a16:creationId xmlns:a16="http://schemas.microsoft.com/office/drawing/2014/main" id="{981E4254-EEA0-FBB9-1499-A9BF63D57DDE}"/>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4" name="Google Shape;3534;p52">
              <a:extLst>
                <a:ext uri="{FF2B5EF4-FFF2-40B4-BE49-F238E27FC236}">
                  <a16:creationId xmlns:a16="http://schemas.microsoft.com/office/drawing/2014/main" id="{4F0D5BF7-C779-0583-0BF3-954B55A060FE}"/>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5" name="Google Shape;3535;p52">
              <a:extLst>
                <a:ext uri="{FF2B5EF4-FFF2-40B4-BE49-F238E27FC236}">
                  <a16:creationId xmlns:a16="http://schemas.microsoft.com/office/drawing/2014/main" id="{68244024-31A3-FE32-E26A-004B598AF73A}"/>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6" name="Google Shape;3536;p52">
              <a:extLst>
                <a:ext uri="{FF2B5EF4-FFF2-40B4-BE49-F238E27FC236}">
                  <a16:creationId xmlns:a16="http://schemas.microsoft.com/office/drawing/2014/main" id="{34058694-0942-C4CC-E9BF-BD52F6FA8FF2}"/>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7" name="Google Shape;3537;p52">
              <a:extLst>
                <a:ext uri="{FF2B5EF4-FFF2-40B4-BE49-F238E27FC236}">
                  <a16:creationId xmlns:a16="http://schemas.microsoft.com/office/drawing/2014/main" id="{DF0FE938-178B-D833-1E6C-456A71B7EC99}"/>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 name="Google Shape;3382;p52">
            <a:extLst>
              <a:ext uri="{FF2B5EF4-FFF2-40B4-BE49-F238E27FC236}">
                <a16:creationId xmlns:a16="http://schemas.microsoft.com/office/drawing/2014/main" id="{1D8D9067-6D42-BD98-BDA5-5ACCBF776B0E}"/>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-Many connections among independent and duplicate parts [11]</a:t>
            </a:r>
          </a:p>
        </p:txBody>
      </p:sp>
      <p:sp>
        <p:nvSpPr>
          <p:cNvPr id="6" name="Google Shape;3382;p52">
            <a:extLst>
              <a:ext uri="{FF2B5EF4-FFF2-40B4-BE49-F238E27FC236}">
                <a16:creationId xmlns:a16="http://schemas.microsoft.com/office/drawing/2014/main" id="{BB6B59E8-8AF1-73A2-2DDE-319018482AC4}"/>
              </a:ext>
            </a:extLst>
          </p:cNvPr>
          <p:cNvSpPr txBox="1">
            <a:spLocks/>
          </p:cNvSpPr>
          <p:nvPr/>
        </p:nvSpPr>
        <p:spPr>
          <a:xfrm>
            <a:off x="603192" y="3155250"/>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-This builds a network which does not rely on any single part</a:t>
            </a:r>
          </a:p>
        </p:txBody>
      </p:sp>
      <p:sp>
        <p:nvSpPr>
          <p:cNvPr id="7" name="Google Shape;3382;p52">
            <a:extLst>
              <a:ext uri="{FF2B5EF4-FFF2-40B4-BE49-F238E27FC236}">
                <a16:creationId xmlns:a16="http://schemas.microsoft.com/office/drawing/2014/main" id="{780D155D-F89C-037B-98B7-12C28D004F7F}"/>
              </a:ext>
            </a:extLst>
          </p:cNvPr>
          <p:cNvSpPr txBox="1">
            <a:spLocks/>
          </p:cNvSpPr>
          <p:nvPr/>
        </p:nvSpPr>
        <p:spPr>
          <a:xfrm>
            <a:off x="5708033" y="1972911"/>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-The Space Shuttle had quadruple computer redundancy [12]</a:t>
            </a:r>
          </a:p>
        </p:txBody>
      </p:sp>
      <p:sp>
        <p:nvSpPr>
          <p:cNvPr id="8" name="Google Shape;3382;p52">
            <a:extLst>
              <a:ext uri="{FF2B5EF4-FFF2-40B4-BE49-F238E27FC236}">
                <a16:creationId xmlns:a16="http://schemas.microsoft.com/office/drawing/2014/main" id="{08C80062-0795-EB9C-B584-22A97BC3DB25}"/>
              </a:ext>
            </a:extLst>
          </p:cNvPr>
          <p:cNvSpPr txBox="1">
            <a:spLocks/>
          </p:cNvSpPr>
          <p:nvPr/>
        </p:nvSpPr>
        <p:spPr>
          <a:xfrm>
            <a:off x="5708033" y="2802596"/>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-Only 2 major failures in 30 years of service, chemical and mechanical failures [12]</a:t>
            </a:r>
            <a:endParaRPr lang="en-US" dirty="0"/>
          </a:p>
        </p:txBody>
      </p:sp>
      <p:sp>
        <p:nvSpPr>
          <p:cNvPr id="4" name="Google Shape;3382;p52">
            <a:extLst>
              <a:ext uri="{FF2B5EF4-FFF2-40B4-BE49-F238E27FC236}">
                <a16:creationId xmlns:a16="http://schemas.microsoft.com/office/drawing/2014/main" id="{9A9DEFDA-B3D6-4DFC-F096-FA713127C24F}"/>
              </a:ext>
            </a:extLst>
          </p:cNvPr>
          <p:cNvSpPr txBox="1">
            <a:spLocks/>
          </p:cNvSpPr>
          <p:nvPr/>
        </p:nvSpPr>
        <p:spPr>
          <a:xfrm>
            <a:off x="587171" y="358063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dirty="0"/>
          </a:p>
        </p:txBody>
      </p:sp>
      <p:sp>
        <p:nvSpPr>
          <p:cNvPr id="9" name="Google Shape;3382;p52">
            <a:extLst>
              <a:ext uri="{FF2B5EF4-FFF2-40B4-BE49-F238E27FC236}">
                <a16:creationId xmlns:a16="http://schemas.microsoft.com/office/drawing/2014/main" id="{55A967B5-E91B-1D15-8368-3C3ADED692B3}"/>
              </a:ext>
            </a:extLst>
          </p:cNvPr>
          <p:cNvSpPr txBox="1">
            <a:spLocks/>
          </p:cNvSpPr>
          <p:nvPr/>
        </p:nvSpPr>
        <p:spPr>
          <a:xfrm>
            <a:off x="597875" y="1509718"/>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Webs, not chains</a:t>
            </a:r>
            <a:endParaRPr lang="en-US" dirty="0"/>
          </a:p>
        </p:txBody>
      </p:sp>
      <p:pic>
        <p:nvPicPr>
          <p:cNvPr id="1026" name="Picture 2" descr="undefined">
            <a:extLst>
              <a:ext uri="{FF2B5EF4-FFF2-40B4-BE49-F238E27FC236}">
                <a16:creationId xmlns:a16="http://schemas.microsoft.com/office/drawing/2014/main" id="{0EA1C0F9-5AE0-C7A1-402E-F25DA77E6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820" y="1700560"/>
            <a:ext cx="1407476" cy="2204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385EB0-3845-760E-8EBD-DC0D7F594CAF}"/>
              </a:ext>
            </a:extLst>
          </p:cNvPr>
          <p:cNvSpPr txBox="1"/>
          <p:nvPr/>
        </p:nvSpPr>
        <p:spPr>
          <a:xfrm>
            <a:off x="4175820" y="4003766"/>
            <a:ext cx="1532213" cy="307777"/>
          </a:xfrm>
          <a:prstGeom prst="rect">
            <a:avLst/>
          </a:prstGeom>
          <a:noFill/>
        </p:spPr>
        <p:txBody>
          <a:bodyPr wrap="square" rtlCol="0">
            <a:spAutoFit/>
          </a:bodyPr>
          <a:lstStyle/>
          <a:p>
            <a:r>
              <a:rPr lang="en-US" dirty="0">
                <a:solidFill>
                  <a:schemeClr val="tx1"/>
                </a:solidFill>
                <a:latin typeface="Michroma" panose="020B0604020202020204" charset="0"/>
              </a:rPr>
              <a:t>[14]</a:t>
            </a:r>
          </a:p>
        </p:txBody>
      </p:sp>
      <p:sp>
        <p:nvSpPr>
          <p:cNvPr id="3" name="Google Shape;2565;p49">
            <a:extLst>
              <a:ext uri="{FF2B5EF4-FFF2-40B4-BE49-F238E27FC236}">
                <a16:creationId xmlns:a16="http://schemas.microsoft.com/office/drawing/2014/main" id="{AFCD561A-2433-481A-B9F5-238FA4377B45}"/>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13</a:t>
            </a:r>
          </a:p>
        </p:txBody>
      </p:sp>
    </p:spTree>
    <p:extLst>
      <p:ext uri="{BB962C8B-B14F-4D97-AF65-F5344CB8AC3E}">
        <p14:creationId xmlns:p14="http://schemas.microsoft.com/office/powerpoint/2010/main" val="301039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78772A95-80B0-E56C-B8AB-9640E372C2B8}"/>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2DB176EA-BCB9-0A11-20C1-8A460B0DB670}"/>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dirty="0"/>
              <a:t>We Must Plan for Failure</a:t>
            </a:r>
          </a:p>
        </p:txBody>
      </p:sp>
      <p:sp>
        <p:nvSpPr>
          <p:cNvPr id="3383" name="Google Shape;3383;p52">
            <a:extLst>
              <a:ext uri="{FF2B5EF4-FFF2-40B4-BE49-F238E27FC236}">
                <a16:creationId xmlns:a16="http://schemas.microsoft.com/office/drawing/2014/main" id="{52DC0B86-1085-C857-0627-A23B9C1996B0}"/>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02</a:t>
            </a:r>
            <a:endParaRPr sz="3200" dirty="0"/>
          </a:p>
        </p:txBody>
      </p:sp>
      <p:grpSp>
        <p:nvGrpSpPr>
          <p:cNvPr id="3384" name="Google Shape;3384;p52">
            <a:extLst>
              <a:ext uri="{FF2B5EF4-FFF2-40B4-BE49-F238E27FC236}">
                <a16:creationId xmlns:a16="http://schemas.microsoft.com/office/drawing/2014/main" id="{C6507671-B1F3-4F9F-A019-F6995C9C3B95}"/>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DF4CB17D-2AD8-1C30-8727-06CF21B6B21E}"/>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3386;p52">
              <a:extLst>
                <a:ext uri="{FF2B5EF4-FFF2-40B4-BE49-F238E27FC236}">
                  <a16:creationId xmlns:a16="http://schemas.microsoft.com/office/drawing/2014/main" id="{83EB6F00-2A99-3E85-8A14-0C50E826B300}"/>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3387;p52">
              <a:extLst>
                <a:ext uri="{FF2B5EF4-FFF2-40B4-BE49-F238E27FC236}">
                  <a16:creationId xmlns:a16="http://schemas.microsoft.com/office/drawing/2014/main" id="{8C5D8FBE-B287-A9E1-1CC7-8A6D58366442}"/>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3388;p52">
              <a:extLst>
                <a:ext uri="{FF2B5EF4-FFF2-40B4-BE49-F238E27FC236}">
                  <a16:creationId xmlns:a16="http://schemas.microsoft.com/office/drawing/2014/main" id="{3DC78963-EBB2-DEF3-CFFA-9A0365534984}"/>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3389;p52">
              <a:extLst>
                <a:ext uri="{FF2B5EF4-FFF2-40B4-BE49-F238E27FC236}">
                  <a16:creationId xmlns:a16="http://schemas.microsoft.com/office/drawing/2014/main" id="{1969F24C-149B-6A76-38D1-41874466EB8C}"/>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3390;p52">
              <a:extLst>
                <a:ext uri="{FF2B5EF4-FFF2-40B4-BE49-F238E27FC236}">
                  <a16:creationId xmlns:a16="http://schemas.microsoft.com/office/drawing/2014/main" id="{337686AF-D3A2-D1CF-1620-1FAA11208F73}"/>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3391;p52">
              <a:extLst>
                <a:ext uri="{FF2B5EF4-FFF2-40B4-BE49-F238E27FC236}">
                  <a16:creationId xmlns:a16="http://schemas.microsoft.com/office/drawing/2014/main" id="{C1A01674-1C52-E0A5-9407-3465861731E2}"/>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3392;p52">
              <a:extLst>
                <a:ext uri="{FF2B5EF4-FFF2-40B4-BE49-F238E27FC236}">
                  <a16:creationId xmlns:a16="http://schemas.microsoft.com/office/drawing/2014/main" id="{3EB43757-DB1E-1DDC-FDF9-0595572C7F49}"/>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2">
              <a:extLst>
                <a:ext uri="{FF2B5EF4-FFF2-40B4-BE49-F238E27FC236}">
                  <a16:creationId xmlns:a16="http://schemas.microsoft.com/office/drawing/2014/main" id="{AFB5C456-54AC-F08C-72BF-2F8886317505}"/>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3394;p52">
              <a:extLst>
                <a:ext uri="{FF2B5EF4-FFF2-40B4-BE49-F238E27FC236}">
                  <a16:creationId xmlns:a16="http://schemas.microsoft.com/office/drawing/2014/main" id="{C2C78877-9AD1-E338-C11C-12990CF45F49}"/>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3395;p52">
              <a:extLst>
                <a:ext uri="{FF2B5EF4-FFF2-40B4-BE49-F238E27FC236}">
                  <a16:creationId xmlns:a16="http://schemas.microsoft.com/office/drawing/2014/main" id="{68C73BA6-BE8E-B48B-4476-2975F432FA85}"/>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3396;p52">
              <a:extLst>
                <a:ext uri="{FF2B5EF4-FFF2-40B4-BE49-F238E27FC236}">
                  <a16:creationId xmlns:a16="http://schemas.microsoft.com/office/drawing/2014/main" id="{20681E01-509B-FD7D-9742-50A649DF965D}"/>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3397;p52">
              <a:extLst>
                <a:ext uri="{FF2B5EF4-FFF2-40B4-BE49-F238E27FC236}">
                  <a16:creationId xmlns:a16="http://schemas.microsoft.com/office/drawing/2014/main" id="{23F765AA-498E-1FC8-A41E-E52A9413AAEC}"/>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3398;p52">
              <a:extLst>
                <a:ext uri="{FF2B5EF4-FFF2-40B4-BE49-F238E27FC236}">
                  <a16:creationId xmlns:a16="http://schemas.microsoft.com/office/drawing/2014/main" id="{DA753E93-A7E4-1689-D135-58CF5AD29E28}"/>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3399;p52">
              <a:extLst>
                <a:ext uri="{FF2B5EF4-FFF2-40B4-BE49-F238E27FC236}">
                  <a16:creationId xmlns:a16="http://schemas.microsoft.com/office/drawing/2014/main" id="{401E89AB-02D6-1F17-FF7D-E058749087AB}"/>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3400;p52">
              <a:extLst>
                <a:ext uri="{FF2B5EF4-FFF2-40B4-BE49-F238E27FC236}">
                  <a16:creationId xmlns:a16="http://schemas.microsoft.com/office/drawing/2014/main" id="{E885FC1F-34CF-5D07-C884-CA5E681E5020}"/>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3401;p52">
              <a:extLst>
                <a:ext uri="{FF2B5EF4-FFF2-40B4-BE49-F238E27FC236}">
                  <a16:creationId xmlns:a16="http://schemas.microsoft.com/office/drawing/2014/main" id="{49967CFB-67C3-5259-8C5C-F1779B385F4E}"/>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3402;p52">
              <a:extLst>
                <a:ext uri="{FF2B5EF4-FFF2-40B4-BE49-F238E27FC236}">
                  <a16:creationId xmlns:a16="http://schemas.microsoft.com/office/drawing/2014/main" id="{0E847F51-92D7-78ED-5BE4-BC994388303D}"/>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3403;p52">
              <a:extLst>
                <a:ext uri="{FF2B5EF4-FFF2-40B4-BE49-F238E27FC236}">
                  <a16:creationId xmlns:a16="http://schemas.microsoft.com/office/drawing/2014/main" id="{5F495CB2-DBBA-6C52-D580-7E78C648AA15}"/>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3404;p52">
              <a:extLst>
                <a:ext uri="{FF2B5EF4-FFF2-40B4-BE49-F238E27FC236}">
                  <a16:creationId xmlns:a16="http://schemas.microsoft.com/office/drawing/2014/main" id="{DC08D69C-ABD7-E632-8C42-03D45825E176}"/>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3405;p52">
              <a:extLst>
                <a:ext uri="{FF2B5EF4-FFF2-40B4-BE49-F238E27FC236}">
                  <a16:creationId xmlns:a16="http://schemas.microsoft.com/office/drawing/2014/main" id="{8D8FA577-B500-B980-4B83-F601738BFF37}"/>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6" name="Google Shape;3406;p52">
            <a:extLst>
              <a:ext uri="{FF2B5EF4-FFF2-40B4-BE49-F238E27FC236}">
                <a16:creationId xmlns:a16="http://schemas.microsoft.com/office/drawing/2014/main" id="{87640621-622B-71C2-F060-6FFB45EF6093}"/>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718362E3-5404-2DBC-FEFF-F8B7578B55CC}"/>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3408;p52">
              <a:extLst>
                <a:ext uri="{FF2B5EF4-FFF2-40B4-BE49-F238E27FC236}">
                  <a16:creationId xmlns:a16="http://schemas.microsoft.com/office/drawing/2014/main" id="{73C77FFE-FAD7-6F07-8D28-B551E5DA02E5}"/>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3409;p52">
              <a:extLst>
                <a:ext uri="{FF2B5EF4-FFF2-40B4-BE49-F238E27FC236}">
                  <a16:creationId xmlns:a16="http://schemas.microsoft.com/office/drawing/2014/main" id="{58ED718F-C6F7-7301-C317-251B6E5E8C9D}"/>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3410;p52">
              <a:extLst>
                <a:ext uri="{FF2B5EF4-FFF2-40B4-BE49-F238E27FC236}">
                  <a16:creationId xmlns:a16="http://schemas.microsoft.com/office/drawing/2014/main" id="{865D3663-86F7-1D42-26D3-CFC3BA5CFFAA}"/>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3411;p52">
              <a:extLst>
                <a:ext uri="{FF2B5EF4-FFF2-40B4-BE49-F238E27FC236}">
                  <a16:creationId xmlns:a16="http://schemas.microsoft.com/office/drawing/2014/main" id="{186CE6C7-1C68-4035-9A04-7752E76A9F03}"/>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3412;p52">
              <a:extLst>
                <a:ext uri="{FF2B5EF4-FFF2-40B4-BE49-F238E27FC236}">
                  <a16:creationId xmlns:a16="http://schemas.microsoft.com/office/drawing/2014/main" id="{1EDC85CE-8951-67F0-37F1-AC5E6B73510D}"/>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3413;p52">
              <a:extLst>
                <a:ext uri="{FF2B5EF4-FFF2-40B4-BE49-F238E27FC236}">
                  <a16:creationId xmlns:a16="http://schemas.microsoft.com/office/drawing/2014/main" id="{7B126A6B-426F-90CF-03EA-24DF21465657}"/>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3414;p52">
              <a:extLst>
                <a:ext uri="{FF2B5EF4-FFF2-40B4-BE49-F238E27FC236}">
                  <a16:creationId xmlns:a16="http://schemas.microsoft.com/office/drawing/2014/main" id="{A33F15BC-214B-FAE8-7361-D7E00BA15EE0}"/>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3415;p52">
              <a:extLst>
                <a:ext uri="{FF2B5EF4-FFF2-40B4-BE49-F238E27FC236}">
                  <a16:creationId xmlns:a16="http://schemas.microsoft.com/office/drawing/2014/main" id="{B2452561-58EA-00C8-7357-BCB2529E95A9}"/>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3416;p52">
              <a:extLst>
                <a:ext uri="{FF2B5EF4-FFF2-40B4-BE49-F238E27FC236}">
                  <a16:creationId xmlns:a16="http://schemas.microsoft.com/office/drawing/2014/main" id="{4BAF8F3E-29C6-166A-BDDB-8D9B9CC8CFB8}"/>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3417;p52">
              <a:extLst>
                <a:ext uri="{FF2B5EF4-FFF2-40B4-BE49-F238E27FC236}">
                  <a16:creationId xmlns:a16="http://schemas.microsoft.com/office/drawing/2014/main" id="{C9608BBC-BB66-844F-7A62-173D3937A20C}"/>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3418;p52">
              <a:extLst>
                <a:ext uri="{FF2B5EF4-FFF2-40B4-BE49-F238E27FC236}">
                  <a16:creationId xmlns:a16="http://schemas.microsoft.com/office/drawing/2014/main" id="{D94376D3-25E9-6B13-98BA-196AD6DB39E0}"/>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3419;p52">
              <a:extLst>
                <a:ext uri="{FF2B5EF4-FFF2-40B4-BE49-F238E27FC236}">
                  <a16:creationId xmlns:a16="http://schemas.microsoft.com/office/drawing/2014/main" id="{54B8553A-06ED-0DFD-E128-23DE858456D7}"/>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3420;p52">
              <a:extLst>
                <a:ext uri="{FF2B5EF4-FFF2-40B4-BE49-F238E27FC236}">
                  <a16:creationId xmlns:a16="http://schemas.microsoft.com/office/drawing/2014/main" id="{3679E8F3-00A5-5A42-B7FE-192D6E619050}"/>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3421;p52">
              <a:extLst>
                <a:ext uri="{FF2B5EF4-FFF2-40B4-BE49-F238E27FC236}">
                  <a16:creationId xmlns:a16="http://schemas.microsoft.com/office/drawing/2014/main" id="{D20E90DB-0632-D7D6-8016-008B844C1256}"/>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3422;p52">
              <a:extLst>
                <a:ext uri="{FF2B5EF4-FFF2-40B4-BE49-F238E27FC236}">
                  <a16:creationId xmlns:a16="http://schemas.microsoft.com/office/drawing/2014/main" id="{B42780AF-0327-34C5-8423-CB2A79C7296C}"/>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3423;p52">
              <a:extLst>
                <a:ext uri="{FF2B5EF4-FFF2-40B4-BE49-F238E27FC236}">
                  <a16:creationId xmlns:a16="http://schemas.microsoft.com/office/drawing/2014/main" id="{0FD54701-AF7A-7C23-8682-F0379EA1A73A}"/>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4" name="Google Shape;3424;p52">
            <a:extLst>
              <a:ext uri="{FF2B5EF4-FFF2-40B4-BE49-F238E27FC236}">
                <a16:creationId xmlns:a16="http://schemas.microsoft.com/office/drawing/2014/main" id="{9EA665D7-ED2C-37EF-3085-001CA1695DBF}"/>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1BC41DD8-7AD4-08D9-39AB-989B8621432B}"/>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3426;p52">
              <a:extLst>
                <a:ext uri="{FF2B5EF4-FFF2-40B4-BE49-F238E27FC236}">
                  <a16:creationId xmlns:a16="http://schemas.microsoft.com/office/drawing/2014/main" id="{0111C805-3D85-B2B0-C873-4CF3360314E0}"/>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3427;p52">
              <a:extLst>
                <a:ext uri="{FF2B5EF4-FFF2-40B4-BE49-F238E27FC236}">
                  <a16:creationId xmlns:a16="http://schemas.microsoft.com/office/drawing/2014/main" id="{C7CA92AF-412D-A9D9-C223-5276110BD9DF}"/>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3428;p52">
              <a:extLst>
                <a:ext uri="{FF2B5EF4-FFF2-40B4-BE49-F238E27FC236}">
                  <a16:creationId xmlns:a16="http://schemas.microsoft.com/office/drawing/2014/main" id="{6E1D0762-5181-3088-E244-A5167D447FFA}"/>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3429;p52">
              <a:extLst>
                <a:ext uri="{FF2B5EF4-FFF2-40B4-BE49-F238E27FC236}">
                  <a16:creationId xmlns:a16="http://schemas.microsoft.com/office/drawing/2014/main" id="{DF9BF5B6-02FC-043C-85A7-4017225ED827}"/>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3430;p52">
              <a:extLst>
                <a:ext uri="{FF2B5EF4-FFF2-40B4-BE49-F238E27FC236}">
                  <a16:creationId xmlns:a16="http://schemas.microsoft.com/office/drawing/2014/main" id="{71D1347A-8C6F-35C7-7ED3-5CC7E0AD0C01}"/>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3431;p52">
              <a:extLst>
                <a:ext uri="{FF2B5EF4-FFF2-40B4-BE49-F238E27FC236}">
                  <a16:creationId xmlns:a16="http://schemas.microsoft.com/office/drawing/2014/main" id="{56DB0D23-4E88-B6CF-B4AD-971AE26D9708}"/>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3432;p52">
              <a:extLst>
                <a:ext uri="{FF2B5EF4-FFF2-40B4-BE49-F238E27FC236}">
                  <a16:creationId xmlns:a16="http://schemas.microsoft.com/office/drawing/2014/main" id="{0DAD66E6-B16B-C284-6BAA-CC2911E6D36B}"/>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3433;p52">
              <a:extLst>
                <a:ext uri="{FF2B5EF4-FFF2-40B4-BE49-F238E27FC236}">
                  <a16:creationId xmlns:a16="http://schemas.microsoft.com/office/drawing/2014/main" id="{859578AD-D2DF-B295-C07A-3B4D8DD74F70}"/>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3434;p52">
              <a:extLst>
                <a:ext uri="{FF2B5EF4-FFF2-40B4-BE49-F238E27FC236}">
                  <a16:creationId xmlns:a16="http://schemas.microsoft.com/office/drawing/2014/main" id="{F3E908CA-6152-5BE2-76BB-4CC22694F609}"/>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3435;p52">
              <a:extLst>
                <a:ext uri="{FF2B5EF4-FFF2-40B4-BE49-F238E27FC236}">
                  <a16:creationId xmlns:a16="http://schemas.microsoft.com/office/drawing/2014/main" id="{1DC4C84F-893A-FEF6-3E39-3A0C9DE8B30D}"/>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3436;p52">
              <a:extLst>
                <a:ext uri="{FF2B5EF4-FFF2-40B4-BE49-F238E27FC236}">
                  <a16:creationId xmlns:a16="http://schemas.microsoft.com/office/drawing/2014/main" id="{B3384B1F-88EF-C827-FADD-E2B1D82399E1}"/>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3437;p52">
              <a:extLst>
                <a:ext uri="{FF2B5EF4-FFF2-40B4-BE49-F238E27FC236}">
                  <a16:creationId xmlns:a16="http://schemas.microsoft.com/office/drawing/2014/main" id="{A91FE092-C941-6472-F055-225BA2DE3041}"/>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3438;p52">
              <a:extLst>
                <a:ext uri="{FF2B5EF4-FFF2-40B4-BE49-F238E27FC236}">
                  <a16:creationId xmlns:a16="http://schemas.microsoft.com/office/drawing/2014/main" id="{9FD84B8F-6E71-35DB-C4F5-47108162DA5C}"/>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39" name="Google Shape;3439;p52">
            <a:extLst>
              <a:ext uri="{FF2B5EF4-FFF2-40B4-BE49-F238E27FC236}">
                <a16:creationId xmlns:a16="http://schemas.microsoft.com/office/drawing/2014/main" id="{C6A79586-43D2-4EB8-C2B0-8E59AFC6FAEE}"/>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40" name="Google Shape;3440;p52">
            <a:extLst>
              <a:ext uri="{FF2B5EF4-FFF2-40B4-BE49-F238E27FC236}">
                <a16:creationId xmlns:a16="http://schemas.microsoft.com/office/drawing/2014/main" id="{FD3EDE2A-3A7D-20B2-A853-2F0E8A3D813E}"/>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B3003D7F-3411-F49B-441F-22328615F9B7}"/>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2" name="Google Shape;3442;p52">
              <a:extLst>
                <a:ext uri="{FF2B5EF4-FFF2-40B4-BE49-F238E27FC236}">
                  <a16:creationId xmlns:a16="http://schemas.microsoft.com/office/drawing/2014/main" id="{5D4501FB-FFF9-550F-AE9D-D90F9A2F6AA7}"/>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3" name="Google Shape;3443;p52">
              <a:extLst>
                <a:ext uri="{FF2B5EF4-FFF2-40B4-BE49-F238E27FC236}">
                  <a16:creationId xmlns:a16="http://schemas.microsoft.com/office/drawing/2014/main" id="{404E105D-938D-AB3A-5DE0-9DCC08B7FC37}"/>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4" name="Google Shape;3444;p52">
              <a:extLst>
                <a:ext uri="{FF2B5EF4-FFF2-40B4-BE49-F238E27FC236}">
                  <a16:creationId xmlns:a16="http://schemas.microsoft.com/office/drawing/2014/main" id="{B7567CD9-9FA2-FA4B-B73D-04F9FC3BAD3B}"/>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5" name="Google Shape;3445;p52">
              <a:extLst>
                <a:ext uri="{FF2B5EF4-FFF2-40B4-BE49-F238E27FC236}">
                  <a16:creationId xmlns:a16="http://schemas.microsoft.com/office/drawing/2014/main" id="{46B1B563-7EE9-8051-1FD5-06CEE928C89C}"/>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6" name="Google Shape;3446;p52">
              <a:extLst>
                <a:ext uri="{FF2B5EF4-FFF2-40B4-BE49-F238E27FC236}">
                  <a16:creationId xmlns:a16="http://schemas.microsoft.com/office/drawing/2014/main" id="{B9D3B5D8-597C-D034-D7B0-66B7756C38E8}"/>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7" name="Google Shape;3447;p52">
              <a:extLst>
                <a:ext uri="{FF2B5EF4-FFF2-40B4-BE49-F238E27FC236}">
                  <a16:creationId xmlns:a16="http://schemas.microsoft.com/office/drawing/2014/main" id="{196C93BB-1DD0-D92B-650B-3E0363AB6A7B}"/>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8" name="Google Shape;3448;p52">
              <a:extLst>
                <a:ext uri="{FF2B5EF4-FFF2-40B4-BE49-F238E27FC236}">
                  <a16:creationId xmlns:a16="http://schemas.microsoft.com/office/drawing/2014/main" id="{9BEB4918-6CCB-4151-61A9-D06E128DB192}"/>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9" name="Google Shape;3449;p52">
              <a:extLst>
                <a:ext uri="{FF2B5EF4-FFF2-40B4-BE49-F238E27FC236}">
                  <a16:creationId xmlns:a16="http://schemas.microsoft.com/office/drawing/2014/main" id="{28CB7F6F-06B6-66C5-9D7E-B22C8EC71AF5}"/>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0" name="Google Shape;3450;p52">
              <a:extLst>
                <a:ext uri="{FF2B5EF4-FFF2-40B4-BE49-F238E27FC236}">
                  <a16:creationId xmlns:a16="http://schemas.microsoft.com/office/drawing/2014/main" id="{2554961E-7880-CD1A-8E71-56B161268D4A}"/>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1" name="Google Shape;3451;p52">
              <a:extLst>
                <a:ext uri="{FF2B5EF4-FFF2-40B4-BE49-F238E27FC236}">
                  <a16:creationId xmlns:a16="http://schemas.microsoft.com/office/drawing/2014/main" id="{7D651A6B-2EF3-BAF5-DB1C-570CE1366B7C}"/>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2" name="Google Shape;3452;p52">
              <a:extLst>
                <a:ext uri="{FF2B5EF4-FFF2-40B4-BE49-F238E27FC236}">
                  <a16:creationId xmlns:a16="http://schemas.microsoft.com/office/drawing/2014/main" id="{F0B3B4B1-6194-D5EA-DB84-F2916763B642}"/>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3" name="Google Shape;3453;p52">
              <a:extLst>
                <a:ext uri="{FF2B5EF4-FFF2-40B4-BE49-F238E27FC236}">
                  <a16:creationId xmlns:a16="http://schemas.microsoft.com/office/drawing/2014/main" id="{19AE2D24-AEA9-28A4-9097-645CE20A997B}"/>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4" name="Google Shape;3454;p52">
              <a:extLst>
                <a:ext uri="{FF2B5EF4-FFF2-40B4-BE49-F238E27FC236}">
                  <a16:creationId xmlns:a16="http://schemas.microsoft.com/office/drawing/2014/main" id="{95F2A1D9-CFB6-F352-EA29-0C17B9EC4F0A}"/>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5" name="Google Shape;3455;p52">
              <a:extLst>
                <a:ext uri="{FF2B5EF4-FFF2-40B4-BE49-F238E27FC236}">
                  <a16:creationId xmlns:a16="http://schemas.microsoft.com/office/drawing/2014/main" id="{D4893E12-0A39-CFAE-D69E-0C596571FD71}"/>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6" name="Google Shape;3456;p52">
              <a:extLst>
                <a:ext uri="{FF2B5EF4-FFF2-40B4-BE49-F238E27FC236}">
                  <a16:creationId xmlns:a16="http://schemas.microsoft.com/office/drawing/2014/main" id="{0F04A2AA-7E19-A94F-3F07-57A7656A85C9}"/>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7" name="Google Shape;3457;p52">
              <a:extLst>
                <a:ext uri="{FF2B5EF4-FFF2-40B4-BE49-F238E27FC236}">
                  <a16:creationId xmlns:a16="http://schemas.microsoft.com/office/drawing/2014/main" id="{6C82C11A-B276-93DC-EEFF-0A8609944678}"/>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8" name="Google Shape;3458;p52">
              <a:extLst>
                <a:ext uri="{FF2B5EF4-FFF2-40B4-BE49-F238E27FC236}">
                  <a16:creationId xmlns:a16="http://schemas.microsoft.com/office/drawing/2014/main" id="{1ACA6E11-2479-A991-3133-9C9B0F3BFD86}"/>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9" name="Google Shape;3459;p52">
              <a:extLst>
                <a:ext uri="{FF2B5EF4-FFF2-40B4-BE49-F238E27FC236}">
                  <a16:creationId xmlns:a16="http://schemas.microsoft.com/office/drawing/2014/main" id="{A7C81F1D-18DB-C67F-E8C3-F68DC46FBDDD}"/>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0" name="Google Shape;3460;p52">
              <a:extLst>
                <a:ext uri="{FF2B5EF4-FFF2-40B4-BE49-F238E27FC236}">
                  <a16:creationId xmlns:a16="http://schemas.microsoft.com/office/drawing/2014/main" id="{492DABB9-1A94-C517-7351-4F116F1F885A}"/>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1" name="Google Shape;3461;p52">
              <a:extLst>
                <a:ext uri="{FF2B5EF4-FFF2-40B4-BE49-F238E27FC236}">
                  <a16:creationId xmlns:a16="http://schemas.microsoft.com/office/drawing/2014/main" id="{1B09366A-F07D-4943-D464-F0E0E95CCD22}"/>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2" name="Google Shape;3462;p52">
              <a:extLst>
                <a:ext uri="{FF2B5EF4-FFF2-40B4-BE49-F238E27FC236}">
                  <a16:creationId xmlns:a16="http://schemas.microsoft.com/office/drawing/2014/main" id="{DFE5F021-FF5C-8E4A-D9FE-1F8848021696}"/>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3" name="Google Shape;3463;p52">
              <a:extLst>
                <a:ext uri="{FF2B5EF4-FFF2-40B4-BE49-F238E27FC236}">
                  <a16:creationId xmlns:a16="http://schemas.microsoft.com/office/drawing/2014/main" id="{730925C1-32ED-E46D-FAEF-B125D78E1F40}"/>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4" name="Google Shape;3464;p52">
              <a:extLst>
                <a:ext uri="{FF2B5EF4-FFF2-40B4-BE49-F238E27FC236}">
                  <a16:creationId xmlns:a16="http://schemas.microsoft.com/office/drawing/2014/main" id="{E70427C5-506F-0E91-0DDD-B0D3C680AE73}"/>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5" name="Google Shape;3465;p52">
              <a:extLst>
                <a:ext uri="{FF2B5EF4-FFF2-40B4-BE49-F238E27FC236}">
                  <a16:creationId xmlns:a16="http://schemas.microsoft.com/office/drawing/2014/main" id="{13B93774-D439-25EE-E671-C6D866405DDA}"/>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6" name="Google Shape;3466;p52">
              <a:extLst>
                <a:ext uri="{FF2B5EF4-FFF2-40B4-BE49-F238E27FC236}">
                  <a16:creationId xmlns:a16="http://schemas.microsoft.com/office/drawing/2014/main" id="{8F0282A0-2EDA-7088-8B40-3A723C437A56}"/>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7" name="Google Shape;3467;p52">
              <a:extLst>
                <a:ext uri="{FF2B5EF4-FFF2-40B4-BE49-F238E27FC236}">
                  <a16:creationId xmlns:a16="http://schemas.microsoft.com/office/drawing/2014/main" id="{584AAD25-E3B2-1F63-BA06-993F6200767F}"/>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8" name="Google Shape;3468;p52">
              <a:extLst>
                <a:ext uri="{FF2B5EF4-FFF2-40B4-BE49-F238E27FC236}">
                  <a16:creationId xmlns:a16="http://schemas.microsoft.com/office/drawing/2014/main" id="{AC3B920C-50BC-BD73-209B-94A0793E75A4}"/>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9" name="Google Shape;3469;p52">
              <a:extLst>
                <a:ext uri="{FF2B5EF4-FFF2-40B4-BE49-F238E27FC236}">
                  <a16:creationId xmlns:a16="http://schemas.microsoft.com/office/drawing/2014/main" id="{4B67F337-3FB4-6ACD-55E7-91BE46F1830C}"/>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0" name="Google Shape;3470;p52">
              <a:extLst>
                <a:ext uri="{FF2B5EF4-FFF2-40B4-BE49-F238E27FC236}">
                  <a16:creationId xmlns:a16="http://schemas.microsoft.com/office/drawing/2014/main" id="{73285E16-0E4A-FCF2-4567-B410D0CBF9C3}"/>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1" name="Google Shape;3471;p52">
              <a:extLst>
                <a:ext uri="{FF2B5EF4-FFF2-40B4-BE49-F238E27FC236}">
                  <a16:creationId xmlns:a16="http://schemas.microsoft.com/office/drawing/2014/main" id="{8C251FB1-6299-A14F-0D0A-AB316168A223}"/>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2" name="Google Shape;3472;p52">
              <a:extLst>
                <a:ext uri="{FF2B5EF4-FFF2-40B4-BE49-F238E27FC236}">
                  <a16:creationId xmlns:a16="http://schemas.microsoft.com/office/drawing/2014/main" id="{D20FD801-2547-4791-2373-05CC25272C8D}"/>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3" name="Google Shape;3473;p52">
              <a:extLst>
                <a:ext uri="{FF2B5EF4-FFF2-40B4-BE49-F238E27FC236}">
                  <a16:creationId xmlns:a16="http://schemas.microsoft.com/office/drawing/2014/main" id="{C157777C-6747-6D88-E377-2D8471B686BF}"/>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4" name="Google Shape;3474;p52">
              <a:extLst>
                <a:ext uri="{FF2B5EF4-FFF2-40B4-BE49-F238E27FC236}">
                  <a16:creationId xmlns:a16="http://schemas.microsoft.com/office/drawing/2014/main" id="{4468E5CC-3319-984A-A980-0CECF1227343}"/>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5" name="Google Shape;3475;p52">
              <a:extLst>
                <a:ext uri="{FF2B5EF4-FFF2-40B4-BE49-F238E27FC236}">
                  <a16:creationId xmlns:a16="http://schemas.microsoft.com/office/drawing/2014/main" id="{79266C3B-1303-E5C8-C527-C786DDEF5355}"/>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6" name="Google Shape;3476;p52">
              <a:extLst>
                <a:ext uri="{FF2B5EF4-FFF2-40B4-BE49-F238E27FC236}">
                  <a16:creationId xmlns:a16="http://schemas.microsoft.com/office/drawing/2014/main" id="{8309318F-A4EF-6BD8-CAE6-4717BD176392}"/>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7" name="Google Shape;3477;p52">
              <a:extLst>
                <a:ext uri="{FF2B5EF4-FFF2-40B4-BE49-F238E27FC236}">
                  <a16:creationId xmlns:a16="http://schemas.microsoft.com/office/drawing/2014/main" id="{6A88BDF4-9434-B495-11E6-4A00483F4662}"/>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8" name="Google Shape;3478;p52">
              <a:extLst>
                <a:ext uri="{FF2B5EF4-FFF2-40B4-BE49-F238E27FC236}">
                  <a16:creationId xmlns:a16="http://schemas.microsoft.com/office/drawing/2014/main" id="{5692ACAE-0700-8C08-E74B-4E18E1F492D4}"/>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9" name="Google Shape;3479;p52">
              <a:extLst>
                <a:ext uri="{FF2B5EF4-FFF2-40B4-BE49-F238E27FC236}">
                  <a16:creationId xmlns:a16="http://schemas.microsoft.com/office/drawing/2014/main" id="{26FCD5AD-2052-8BA7-6311-7D74A7199450}"/>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0" name="Google Shape;3480;p52">
              <a:extLst>
                <a:ext uri="{FF2B5EF4-FFF2-40B4-BE49-F238E27FC236}">
                  <a16:creationId xmlns:a16="http://schemas.microsoft.com/office/drawing/2014/main" id="{5B85B8EC-387B-4AF3-96F7-4B5E9D6E15FA}"/>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1" name="Google Shape;3481;p52">
              <a:extLst>
                <a:ext uri="{FF2B5EF4-FFF2-40B4-BE49-F238E27FC236}">
                  <a16:creationId xmlns:a16="http://schemas.microsoft.com/office/drawing/2014/main" id="{33AA5456-20EA-8E15-5622-D47D3B006A2E}"/>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2" name="Google Shape;3482;p52">
              <a:extLst>
                <a:ext uri="{FF2B5EF4-FFF2-40B4-BE49-F238E27FC236}">
                  <a16:creationId xmlns:a16="http://schemas.microsoft.com/office/drawing/2014/main" id="{C4CC74A2-5276-C28B-A38D-03BD200AB599}"/>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3" name="Google Shape;3483;p52">
              <a:extLst>
                <a:ext uri="{FF2B5EF4-FFF2-40B4-BE49-F238E27FC236}">
                  <a16:creationId xmlns:a16="http://schemas.microsoft.com/office/drawing/2014/main" id="{9691B616-42E1-B2BA-1893-CAE892F38456}"/>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4" name="Google Shape;3484;p52">
              <a:extLst>
                <a:ext uri="{FF2B5EF4-FFF2-40B4-BE49-F238E27FC236}">
                  <a16:creationId xmlns:a16="http://schemas.microsoft.com/office/drawing/2014/main" id="{E8F1366A-951D-FBA9-F47B-46EC5C56586F}"/>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5" name="Google Shape;3485;p52">
              <a:extLst>
                <a:ext uri="{FF2B5EF4-FFF2-40B4-BE49-F238E27FC236}">
                  <a16:creationId xmlns:a16="http://schemas.microsoft.com/office/drawing/2014/main" id="{33A484CD-3F1F-A27C-5110-8D3543112428}"/>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6" name="Google Shape;3486;p52">
              <a:extLst>
                <a:ext uri="{FF2B5EF4-FFF2-40B4-BE49-F238E27FC236}">
                  <a16:creationId xmlns:a16="http://schemas.microsoft.com/office/drawing/2014/main" id="{96C023C3-6073-47F2-B7D3-2C634384CC1B}"/>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7" name="Google Shape;3487;p52">
              <a:extLst>
                <a:ext uri="{FF2B5EF4-FFF2-40B4-BE49-F238E27FC236}">
                  <a16:creationId xmlns:a16="http://schemas.microsoft.com/office/drawing/2014/main" id="{7F58A703-46A9-E5AF-078B-032651B591BD}"/>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8" name="Google Shape;3488;p52">
              <a:extLst>
                <a:ext uri="{FF2B5EF4-FFF2-40B4-BE49-F238E27FC236}">
                  <a16:creationId xmlns:a16="http://schemas.microsoft.com/office/drawing/2014/main" id="{79AB8EAB-0147-FC02-D489-3F38E4558258}"/>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9" name="Google Shape;3489;p52">
              <a:extLst>
                <a:ext uri="{FF2B5EF4-FFF2-40B4-BE49-F238E27FC236}">
                  <a16:creationId xmlns:a16="http://schemas.microsoft.com/office/drawing/2014/main" id="{818617EE-F60B-3A48-6474-181F544B3031}"/>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0" name="Google Shape;3490;p52">
              <a:extLst>
                <a:ext uri="{FF2B5EF4-FFF2-40B4-BE49-F238E27FC236}">
                  <a16:creationId xmlns:a16="http://schemas.microsoft.com/office/drawing/2014/main" id="{87018DC5-6055-8F48-6792-23AE70C74A9F}"/>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1" name="Google Shape;3491;p52">
              <a:extLst>
                <a:ext uri="{FF2B5EF4-FFF2-40B4-BE49-F238E27FC236}">
                  <a16:creationId xmlns:a16="http://schemas.microsoft.com/office/drawing/2014/main" id="{26233C57-72D5-2FD5-F025-DD07CE6AA52B}"/>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2" name="Google Shape;3492;p52">
              <a:extLst>
                <a:ext uri="{FF2B5EF4-FFF2-40B4-BE49-F238E27FC236}">
                  <a16:creationId xmlns:a16="http://schemas.microsoft.com/office/drawing/2014/main" id="{384EB690-6D99-9A73-1E68-602686462FE6}"/>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3" name="Google Shape;3493;p52">
              <a:extLst>
                <a:ext uri="{FF2B5EF4-FFF2-40B4-BE49-F238E27FC236}">
                  <a16:creationId xmlns:a16="http://schemas.microsoft.com/office/drawing/2014/main" id="{8204291C-2A82-1CAA-37C4-37BB33C9F6E1}"/>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4" name="Google Shape;3494;p52">
              <a:extLst>
                <a:ext uri="{FF2B5EF4-FFF2-40B4-BE49-F238E27FC236}">
                  <a16:creationId xmlns:a16="http://schemas.microsoft.com/office/drawing/2014/main" id="{41859507-85D4-064D-0079-33CD76558473}"/>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5" name="Google Shape;3495;p52">
              <a:extLst>
                <a:ext uri="{FF2B5EF4-FFF2-40B4-BE49-F238E27FC236}">
                  <a16:creationId xmlns:a16="http://schemas.microsoft.com/office/drawing/2014/main" id="{EE4A4DE7-79D2-BFF1-3928-890F46107C29}"/>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6" name="Google Shape;3496;p52">
              <a:extLst>
                <a:ext uri="{FF2B5EF4-FFF2-40B4-BE49-F238E27FC236}">
                  <a16:creationId xmlns:a16="http://schemas.microsoft.com/office/drawing/2014/main" id="{A9669E61-8FBD-190B-8C02-4D8AFD16A822}"/>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7" name="Google Shape;3497;p52">
              <a:extLst>
                <a:ext uri="{FF2B5EF4-FFF2-40B4-BE49-F238E27FC236}">
                  <a16:creationId xmlns:a16="http://schemas.microsoft.com/office/drawing/2014/main" id="{2F5F807A-1E26-D18F-39F2-04B560E5DEF8}"/>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8" name="Google Shape;3498;p52">
              <a:extLst>
                <a:ext uri="{FF2B5EF4-FFF2-40B4-BE49-F238E27FC236}">
                  <a16:creationId xmlns:a16="http://schemas.microsoft.com/office/drawing/2014/main" id="{03EB51B3-2DC0-E1F7-A209-F2CA7413BE28}"/>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9" name="Google Shape;3499;p52">
              <a:extLst>
                <a:ext uri="{FF2B5EF4-FFF2-40B4-BE49-F238E27FC236}">
                  <a16:creationId xmlns:a16="http://schemas.microsoft.com/office/drawing/2014/main" id="{AE668614-8C3C-949B-353C-A4925A921C8B}"/>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0" name="Google Shape;3500;p52">
              <a:extLst>
                <a:ext uri="{FF2B5EF4-FFF2-40B4-BE49-F238E27FC236}">
                  <a16:creationId xmlns:a16="http://schemas.microsoft.com/office/drawing/2014/main" id="{23537165-A41D-1EAE-3C07-3E599964A42E}"/>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1" name="Google Shape;3501;p52">
              <a:extLst>
                <a:ext uri="{FF2B5EF4-FFF2-40B4-BE49-F238E27FC236}">
                  <a16:creationId xmlns:a16="http://schemas.microsoft.com/office/drawing/2014/main" id="{2CB9B80B-97DA-784E-7B71-F90B53A030B5}"/>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2" name="Google Shape;3502;p52">
              <a:extLst>
                <a:ext uri="{FF2B5EF4-FFF2-40B4-BE49-F238E27FC236}">
                  <a16:creationId xmlns:a16="http://schemas.microsoft.com/office/drawing/2014/main" id="{FCD9ABA3-101C-44D4-67CC-4C10FE76D96B}"/>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3" name="Google Shape;3503;p52">
              <a:extLst>
                <a:ext uri="{FF2B5EF4-FFF2-40B4-BE49-F238E27FC236}">
                  <a16:creationId xmlns:a16="http://schemas.microsoft.com/office/drawing/2014/main" id="{A936C6B6-7942-5249-C11B-E6179A8379B9}"/>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4" name="Google Shape;3504;p52">
              <a:extLst>
                <a:ext uri="{FF2B5EF4-FFF2-40B4-BE49-F238E27FC236}">
                  <a16:creationId xmlns:a16="http://schemas.microsoft.com/office/drawing/2014/main" id="{A034129E-F8D8-B669-1CF2-7B0CD76CF7E2}"/>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5" name="Google Shape;3505;p52">
              <a:extLst>
                <a:ext uri="{FF2B5EF4-FFF2-40B4-BE49-F238E27FC236}">
                  <a16:creationId xmlns:a16="http://schemas.microsoft.com/office/drawing/2014/main" id="{3278E967-13B8-29C7-2F23-DDACB15889A9}"/>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6" name="Google Shape;3506;p52">
              <a:extLst>
                <a:ext uri="{FF2B5EF4-FFF2-40B4-BE49-F238E27FC236}">
                  <a16:creationId xmlns:a16="http://schemas.microsoft.com/office/drawing/2014/main" id="{30C1ABC1-2AD2-EA42-27C9-0FDDF111D4DE}"/>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7" name="Google Shape;3507;p52">
              <a:extLst>
                <a:ext uri="{FF2B5EF4-FFF2-40B4-BE49-F238E27FC236}">
                  <a16:creationId xmlns:a16="http://schemas.microsoft.com/office/drawing/2014/main" id="{26817082-DF85-B52A-ECF3-F2411DE226DA}"/>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8" name="Google Shape;3508;p52">
              <a:extLst>
                <a:ext uri="{FF2B5EF4-FFF2-40B4-BE49-F238E27FC236}">
                  <a16:creationId xmlns:a16="http://schemas.microsoft.com/office/drawing/2014/main" id="{765EEE93-6FD4-6C6F-8A11-C9244F9A9A5D}"/>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9" name="Google Shape;3509;p52">
              <a:extLst>
                <a:ext uri="{FF2B5EF4-FFF2-40B4-BE49-F238E27FC236}">
                  <a16:creationId xmlns:a16="http://schemas.microsoft.com/office/drawing/2014/main" id="{99124085-7ECF-41DD-95FF-61840BAF7B4C}"/>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0" name="Google Shape;3510;p52">
              <a:extLst>
                <a:ext uri="{FF2B5EF4-FFF2-40B4-BE49-F238E27FC236}">
                  <a16:creationId xmlns:a16="http://schemas.microsoft.com/office/drawing/2014/main" id="{B50F7E1D-559A-0A79-32B6-6940B795F0B5}"/>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1" name="Google Shape;3511;p52">
              <a:extLst>
                <a:ext uri="{FF2B5EF4-FFF2-40B4-BE49-F238E27FC236}">
                  <a16:creationId xmlns:a16="http://schemas.microsoft.com/office/drawing/2014/main" id="{15FF1B93-85CA-ED13-49B4-D5202843DD97}"/>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2" name="Google Shape;3512;p52">
              <a:extLst>
                <a:ext uri="{FF2B5EF4-FFF2-40B4-BE49-F238E27FC236}">
                  <a16:creationId xmlns:a16="http://schemas.microsoft.com/office/drawing/2014/main" id="{557323C5-5088-45AD-C430-5242537B64B4}"/>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3" name="Google Shape;3513;p52">
              <a:extLst>
                <a:ext uri="{FF2B5EF4-FFF2-40B4-BE49-F238E27FC236}">
                  <a16:creationId xmlns:a16="http://schemas.microsoft.com/office/drawing/2014/main" id="{1D6D6A64-4E2C-6405-B182-01BC2581F4F0}"/>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4" name="Google Shape;3514;p52">
              <a:extLst>
                <a:ext uri="{FF2B5EF4-FFF2-40B4-BE49-F238E27FC236}">
                  <a16:creationId xmlns:a16="http://schemas.microsoft.com/office/drawing/2014/main" id="{4905F425-1F55-776C-F26B-6391A911DE62}"/>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5" name="Google Shape;3515;p52">
              <a:extLst>
                <a:ext uri="{FF2B5EF4-FFF2-40B4-BE49-F238E27FC236}">
                  <a16:creationId xmlns:a16="http://schemas.microsoft.com/office/drawing/2014/main" id="{AF140ADD-6AD3-7112-99CF-619832AD5105}"/>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6" name="Google Shape;3516;p52">
              <a:extLst>
                <a:ext uri="{FF2B5EF4-FFF2-40B4-BE49-F238E27FC236}">
                  <a16:creationId xmlns:a16="http://schemas.microsoft.com/office/drawing/2014/main" id="{54BFC2C4-6F8B-E826-2762-DC2906D85365}"/>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7" name="Google Shape;3517;p52">
              <a:extLst>
                <a:ext uri="{FF2B5EF4-FFF2-40B4-BE49-F238E27FC236}">
                  <a16:creationId xmlns:a16="http://schemas.microsoft.com/office/drawing/2014/main" id="{945A9DF1-AE64-B96A-6665-FB5BAADDEC2E}"/>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8" name="Google Shape;3518;p52">
              <a:extLst>
                <a:ext uri="{FF2B5EF4-FFF2-40B4-BE49-F238E27FC236}">
                  <a16:creationId xmlns:a16="http://schemas.microsoft.com/office/drawing/2014/main" id="{4734BFC1-C549-5A8D-5CD7-F149BE1D8B2E}"/>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9" name="Google Shape;3519;p52">
              <a:extLst>
                <a:ext uri="{FF2B5EF4-FFF2-40B4-BE49-F238E27FC236}">
                  <a16:creationId xmlns:a16="http://schemas.microsoft.com/office/drawing/2014/main" id="{F2D6F4B7-E82F-8984-C5AF-DA2FB47D7893}"/>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0" name="Google Shape;3520;p52">
              <a:extLst>
                <a:ext uri="{FF2B5EF4-FFF2-40B4-BE49-F238E27FC236}">
                  <a16:creationId xmlns:a16="http://schemas.microsoft.com/office/drawing/2014/main" id="{14061B64-9135-F831-2172-CA076555412E}"/>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1" name="Google Shape;3521;p52">
              <a:extLst>
                <a:ext uri="{FF2B5EF4-FFF2-40B4-BE49-F238E27FC236}">
                  <a16:creationId xmlns:a16="http://schemas.microsoft.com/office/drawing/2014/main" id="{903ACD95-DA9B-8E2E-4E83-5E73F44C4248}"/>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2" name="Google Shape;3522;p52">
              <a:extLst>
                <a:ext uri="{FF2B5EF4-FFF2-40B4-BE49-F238E27FC236}">
                  <a16:creationId xmlns:a16="http://schemas.microsoft.com/office/drawing/2014/main" id="{2DACFAC4-9E98-1E09-348B-08A44777AC07}"/>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3" name="Google Shape;3523;p52">
              <a:extLst>
                <a:ext uri="{FF2B5EF4-FFF2-40B4-BE49-F238E27FC236}">
                  <a16:creationId xmlns:a16="http://schemas.microsoft.com/office/drawing/2014/main" id="{6CD95440-F78E-CF78-620B-63E9F57120B7}"/>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4" name="Google Shape;3524;p52">
              <a:extLst>
                <a:ext uri="{FF2B5EF4-FFF2-40B4-BE49-F238E27FC236}">
                  <a16:creationId xmlns:a16="http://schemas.microsoft.com/office/drawing/2014/main" id="{E1018802-6BA1-A8E5-935F-C2024A75879C}"/>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5" name="Google Shape;3525;p52">
              <a:extLst>
                <a:ext uri="{FF2B5EF4-FFF2-40B4-BE49-F238E27FC236}">
                  <a16:creationId xmlns:a16="http://schemas.microsoft.com/office/drawing/2014/main" id="{ADC746A5-3888-518A-F06C-0650CA2E2CE4}"/>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6" name="Google Shape;3526;p52">
              <a:extLst>
                <a:ext uri="{FF2B5EF4-FFF2-40B4-BE49-F238E27FC236}">
                  <a16:creationId xmlns:a16="http://schemas.microsoft.com/office/drawing/2014/main" id="{B8F141D1-2243-ADCB-DD27-9015973A3BAF}"/>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7" name="Google Shape;3527;p52">
              <a:extLst>
                <a:ext uri="{FF2B5EF4-FFF2-40B4-BE49-F238E27FC236}">
                  <a16:creationId xmlns:a16="http://schemas.microsoft.com/office/drawing/2014/main" id="{81D7D960-72C6-AEAB-97F7-FEC099183F41}"/>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8" name="Google Shape;3528;p52">
              <a:extLst>
                <a:ext uri="{FF2B5EF4-FFF2-40B4-BE49-F238E27FC236}">
                  <a16:creationId xmlns:a16="http://schemas.microsoft.com/office/drawing/2014/main" id="{9946533A-5A16-79BD-D1E4-B2D10DFF963D}"/>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9" name="Google Shape;3529;p52">
              <a:extLst>
                <a:ext uri="{FF2B5EF4-FFF2-40B4-BE49-F238E27FC236}">
                  <a16:creationId xmlns:a16="http://schemas.microsoft.com/office/drawing/2014/main" id="{B79EF8FD-0827-CEC9-9EFF-6AD88ACE8EB6}"/>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0" name="Google Shape;3530;p52">
              <a:extLst>
                <a:ext uri="{FF2B5EF4-FFF2-40B4-BE49-F238E27FC236}">
                  <a16:creationId xmlns:a16="http://schemas.microsoft.com/office/drawing/2014/main" id="{72E5845A-8D80-76B7-F055-9D6AC709EE5D}"/>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1" name="Google Shape;3531;p52">
              <a:extLst>
                <a:ext uri="{FF2B5EF4-FFF2-40B4-BE49-F238E27FC236}">
                  <a16:creationId xmlns:a16="http://schemas.microsoft.com/office/drawing/2014/main" id="{3A7FA7BA-5E6D-3D34-2667-905C29E44029}"/>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2" name="Google Shape;3532;p52">
              <a:extLst>
                <a:ext uri="{FF2B5EF4-FFF2-40B4-BE49-F238E27FC236}">
                  <a16:creationId xmlns:a16="http://schemas.microsoft.com/office/drawing/2014/main" id="{D661187F-A502-5D5C-8292-D586B3698F49}"/>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3" name="Google Shape;3533;p52">
              <a:extLst>
                <a:ext uri="{FF2B5EF4-FFF2-40B4-BE49-F238E27FC236}">
                  <a16:creationId xmlns:a16="http://schemas.microsoft.com/office/drawing/2014/main" id="{98090098-A059-F352-2902-44AAC929CF38}"/>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4" name="Google Shape;3534;p52">
              <a:extLst>
                <a:ext uri="{FF2B5EF4-FFF2-40B4-BE49-F238E27FC236}">
                  <a16:creationId xmlns:a16="http://schemas.microsoft.com/office/drawing/2014/main" id="{61191158-B53C-ABB0-4D40-CC76DB647430}"/>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5" name="Google Shape;3535;p52">
              <a:extLst>
                <a:ext uri="{FF2B5EF4-FFF2-40B4-BE49-F238E27FC236}">
                  <a16:creationId xmlns:a16="http://schemas.microsoft.com/office/drawing/2014/main" id="{3D27A145-2E13-3065-F4FF-FB9AEF7CDA87}"/>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6" name="Google Shape;3536;p52">
              <a:extLst>
                <a:ext uri="{FF2B5EF4-FFF2-40B4-BE49-F238E27FC236}">
                  <a16:creationId xmlns:a16="http://schemas.microsoft.com/office/drawing/2014/main" id="{04E2E91E-0741-6FB1-C3FB-EE800C9BF6EC}"/>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7" name="Google Shape;3537;p52">
              <a:extLst>
                <a:ext uri="{FF2B5EF4-FFF2-40B4-BE49-F238E27FC236}">
                  <a16:creationId xmlns:a16="http://schemas.microsoft.com/office/drawing/2014/main" id="{EA8792B7-F560-E9E8-EAAB-B306D10B353B}"/>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Google Shape;3382;p52">
            <a:extLst>
              <a:ext uri="{FF2B5EF4-FFF2-40B4-BE49-F238E27FC236}">
                <a16:creationId xmlns:a16="http://schemas.microsoft.com/office/drawing/2014/main" id="{F2842526-C927-8223-1194-438400CA6F30}"/>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Fail Safe</a:t>
            </a:r>
          </a:p>
        </p:txBody>
      </p:sp>
      <p:sp>
        <p:nvSpPr>
          <p:cNvPr id="3" name="Google Shape;3382;p52">
            <a:extLst>
              <a:ext uri="{FF2B5EF4-FFF2-40B4-BE49-F238E27FC236}">
                <a16:creationId xmlns:a16="http://schemas.microsoft.com/office/drawing/2014/main" id="{43F44270-7715-970F-912F-FC770F3C1E34}"/>
              </a:ext>
            </a:extLst>
          </p:cNvPr>
          <p:cNvSpPr txBox="1">
            <a:spLocks/>
          </p:cNvSpPr>
          <p:nvPr/>
        </p:nvSpPr>
        <p:spPr>
          <a:xfrm>
            <a:off x="5191441" y="1563633"/>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Reality</a:t>
            </a:r>
            <a:endParaRPr lang="en-US" dirty="0"/>
          </a:p>
        </p:txBody>
      </p:sp>
      <p:sp>
        <p:nvSpPr>
          <p:cNvPr id="5" name="Google Shape;3382;p52">
            <a:extLst>
              <a:ext uri="{FF2B5EF4-FFF2-40B4-BE49-F238E27FC236}">
                <a16:creationId xmlns:a16="http://schemas.microsoft.com/office/drawing/2014/main" id="{A56624FE-3014-9752-2111-BA9E08FB5AF9}"/>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-The systems in Fail Safe were designed to be perfect</a:t>
            </a:r>
          </a:p>
        </p:txBody>
      </p:sp>
      <p:sp>
        <p:nvSpPr>
          <p:cNvPr id="7" name="Google Shape;3382;p52">
            <a:extLst>
              <a:ext uri="{FF2B5EF4-FFF2-40B4-BE49-F238E27FC236}">
                <a16:creationId xmlns:a16="http://schemas.microsoft.com/office/drawing/2014/main" id="{CFB45340-D936-419F-B117-D28379267292}"/>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-It reality, failure</a:t>
            </a:r>
            <a:r>
              <a:rPr lang="en-US" sz="1400" b="0" dirty="0"/>
              <a:t>s will happen [13]</a:t>
            </a:r>
          </a:p>
        </p:txBody>
      </p:sp>
      <p:sp>
        <p:nvSpPr>
          <p:cNvPr id="8" name="Google Shape;3382;p52">
            <a:extLst>
              <a:ext uri="{FF2B5EF4-FFF2-40B4-BE49-F238E27FC236}">
                <a16:creationId xmlns:a16="http://schemas.microsoft.com/office/drawing/2014/main" id="{6D3C7BFE-EBFF-A9EE-7F91-A50E58C25A26}"/>
              </a:ext>
            </a:extLst>
          </p:cNvPr>
          <p:cNvSpPr txBox="1">
            <a:spLocks/>
          </p:cNvSpPr>
          <p:nvPr/>
        </p:nvSpPr>
        <p:spPr>
          <a:xfrm>
            <a:off x="5035296" y="308795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-Systems need to gracefully recover from errors [13]</a:t>
            </a:r>
            <a:endParaRPr lang="en-US" dirty="0"/>
          </a:p>
        </p:txBody>
      </p:sp>
      <p:sp>
        <p:nvSpPr>
          <p:cNvPr id="4" name="Google Shape;3382;p52">
            <a:extLst>
              <a:ext uri="{FF2B5EF4-FFF2-40B4-BE49-F238E27FC236}">
                <a16:creationId xmlns:a16="http://schemas.microsoft.com/office/drawing/2014/main" id="{062B56D1-9245-6961-01DC-590531B57BD5}"/>
              </a:ext>
            </a:extLst>
          </p:cNvPr>
          <p:cNvSpPr txBox="1">
            <a:spLocks/>
          </p:cNvSpPr>
          <p:nvPr/>
        </p:nvSpPr>
        <p:spPr>
          <a:xfrm>
            <a:off x="587171" y="358063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dirty="0"/>
          </a:p>
        </p:txBody>
      </p:sp>
      <p:sp>
        <p:nvSpPr>
          <p:cNvPr id="6" name="Google Shape;3382;p52">
            <a:extLst>
              <a:ext uri="{FF2B5EF4-FFF2-40B4-BE49-F238E27FC236}">
                <a16:creationId xmlns:a16="http://schemas.microsoft.com/office/drawing/2014/main" id="{B5EE1943-69FB-7F30-DEB5-5D23973B6319}"/>
              </a:ext>
            </a:extLst>
          </p:cNvPr>
          <p:cNvSpPr txBox="1">
            <a:spLocks/>
          </p:cNvSpPr>
          <p:nvPr/>
        </p:nvSpPr>
        <p:spPr>
          <a:xfrm>
            <a:off x="587170" y="316889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-Real world systems cannot repeat these errors</a:t>
            </a:r>
          </a:p>
        </p:txBody>
      </p:sp>
      <p:sp>
        <p:nvSpPr>
          <p:cNvPr id="9" name="Google Shape;2565;p49">
            <a:extLst>
              <a:ext uri="{FF2B5EF4-FFF2-40B4-BE49-F238E27FC236}">
                <a16:creationId xmlns:a16="http://schemas.microsoft.com/office/drawing/2014/main" id="{BB505339-DDFC-F418-ABBF-445E142B6042}"/>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14</a:t>
            </a:r>
          </a:p>
        </p:txBody>
      </p:sp>
    </p:spTree>
    <p:extLst>
      <p:ext uri="{BB962C8B-B14F-4D97-AF65-F5344CB8AC3E}">
        <p14:creationId xmlns:p14="http://schemas.microsoft.com/office/powerpoint/2010/main" val="254427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7C7C5B37-F3F6-A9AF-2E75-9328A856E6AC}"/>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31FF9262-3956-7D4A-D33B-B745111F3AAE}"/>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dirty="0"/>
              <a:t>Ethical Analysis of Robust Computing Systems</a:t>
            </a:r>
          </a:p>
        </p:txBody>
      </p:sp>
      <p:sp>
        <p:nvSpPr>
          <p:cNvPr id="3383" name="Google Shape;3383;p52">
            <a:extLst>
              <a:ext uri="{FF2B5EF4-FFF2-40B4-BE49-F238E27FC236}">
                <a16:creationId xmlns:a16="http://schemas.microsoft.com/office/drawing/2014/main" id="{C1AFB625-E61A-5F2B-1149-578F324D6785}"/>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02</a:t>
            </a:r>
            <a:endParaRPr sz="3200" dirty="0"/>
          </a:p>
        </p:txBody>
      </p:sp>
      <p:grpSp>
        <p:nvGrpSpPr>
          <p:cNvPr id="3384" name="Google Shape;3384;p52">
            <a:extLst>
              <a:ext uri="{FF2B5EF4-FFF2-40B4-BE49-F238E27FC236}">
                <a16:creationId xmlns:a16="http://schemas.microsoft.com/office/drawing/2014/main" id="{87F0D688-29B3-9A6A-9E04-3D3DC584C4C2}"/>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B28AB66F-B0AC-192A-6032-CF777D23A689}"/>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3386;p52">
              <a:extLst>
                <a:ext uri="{FF2B5EF4-FFF2-40B4-BE49-F238E27FC236}">
                  <a16:creationId xmlns:a16="http://schemas.microsoft.com/office/drawing/2014/main" id="{0B3F0D98-A8A9-689D-1548-AB58C0734ABA}"/>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3387;p52">
              <a:extLst>
                <a:ext uri="{FF2B5EF4-FFF2-40B4-BE49-F238E27FC236}">
                  <a16:creationId xmlns:a16="http://schemas.microsoft.com/office/drawing/2014/main" id="{503B5D57-AC57-1ED1-AD7B-8F34DA0B1F83}"/>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3388;p52">
              <a:extLst>
                <a:ext uri="{FF2B5EF4-FFF2-40B4-BE49-F238E27FC236}">
                  <a16:creationId xmlns:a16="http://schemas.microsoft.com/office/drawing/2014/main" id="{D871EC72-7769-6B17-1C11-F84EAEDD526F}"/>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3389;p52">
              <a:extLst>
                <a:ext uri="{FF2B5EF4-FFF2-40B4-BE49-F238E27FC236}">
                  <a16:creationId xmlns:a16="http://schemas.microsoft.com/office/drawing/2014/main" id="{66104D6F-87DF-C783-54B6-97794E8F9A01}"/>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3390;p52">
              <a:extLst>
                <a:ext uri="{FF2B5EF4-FFF2-40B4-BE49-F238E27FC236}">
                  <a16:creationId xmlns:a16="http://schemas.microsoft.com/office/drawing/2014/main" id="{425A79D4-6B6E-4157-14DE-942BB7B370E1}"/>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3391;p52">
              <a:extLst>
                <a:ext uri="{FF2B5EF4-FFF2-40B4-BE49-F238E27FC236}">
                  <a16:creationId xmlns:a16="http://schemas.microsoft.com/office/drawing/2014/main" id="{DFB4BDA0-8AEE-7BA0-DDEC-6398596FA368}"/>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3392;p52">
              <a:extLst>
                <a:ext uri="{FF2B5EF4-FFF2-40B4-BE49-F238E27FC236}">
                  <a16:creationId xmlns:a16="http://schemas.microsoft.com/office/drawing/2014/main" id="{56282C2D-790F-232E-0E88-31D0C8AE7B83}"/>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2">
              <a:extLst>
                <a:ext uri="{FF2B5EF4-FFF2-40B4-BE49-F238E27FC236}">
                  <a16:creationId xmlns:a16="http://schemas.microsoft.com/office/drawing/2014/main" id="{0A87B25B-E29D-8FBF-1271-0F22E4C2DE4E}"/>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3394;p52">
              <a:extLst>
                <a:ext uri="{FF2B5EF4-FFF2-40B4-BE49-F238E27FC236}">
                  <a16:creationId xmlns:a16="http://schemas.microsoft.com/office/drawing/2014/main" id="{DEE04D0D-368C-84E3-C92E-3AC4912EFC5A}"/>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3395;p52">
              <a:extLst>
                <a:ext uri="{FF2B5EF4-FFF2-40B4-BE49-F238E27FC236}">
                  <a16:creationId xmlns:a16="http://schemas.microsoft.com/office/drawing/2014/main" id="{AE7EF774-EF61-4110-6D6B-A802958BB6F5}"/>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3396;p52">
              <a:extLst>
                <a:ext uri="{FF2B5EF4-FFF2-40B4-BE49-F238E27FC236}">
                  <a16:creationId xmlns:a16="http://schemas.microsoft.com/office/drawing/2014/main" id="{D8E6D025-3FFF-F80C-B088-4177800C4B8A}"/>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3397;p52">
              <a:extLst>
                <a:ext uri="{FF2B5EF4-FFF2-40B4-BE49-F238E27FC236}">
                  <a16:creationId xmlns:a16="http://schemas.microsoft.com/office/drawing/2014/main" id="{2C71212B-8643-744F-C4C6-C6694E05536C}"/>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3398;p52">
              <a:extLst>
                <a:ext uri="{FF2B5EF4-FFF2-40B4-BE49-F238E27FC236}">
                  <a16:creationId xmlns:a16="http://schemas.microsoft.com/office/drawing/2014/main" id="{27DB5C44-E4C8-9FF7-0352-2C311BF94B99}"/>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3399;p52">
              <a:extLst>
                <a:ext uri="{FF2B5EF4-FFF2-40B4-BE49-F238E27FC236}">
                  <a16:creationId xmlns:a16="http://schemas.microsoft.com/office/drawing/2014/main" id="{B1DB4B92-4867-7D8A-5550-4765166B8708}"/>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3400;p52">
              <a:extLst>
                <a:ext uri="{FF2B5EF4-FFF2-40B4-BE49-F238E27FC236}">
                  <a16:creationId xmlns:a16="http://schemas.microsoft.com/office/drawing/2014/main" id="{1CBAB927-4702-0415-3670-84E35E2A8319}"/>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3401;p52">
              <a:extLst>
                <a:ext uri="{FF2B5EF4-FFF2-40B4-BE49-F238E27FC236}">
                  <a16:creationId xmlns:a16="http://schemas.microsoft.com/office/drawing/2014/main" id="{E8F76585-480D-7226-485D-8E783D4294D6}"/>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3402;p52">
              <a:extLst>
                <a:ext uri="{FF2B5EF4-FFF2-40B4-BE49-F238E27FC236}">
                  <a16:creationId xmlns:a16="http://schemas.microsoft.com/office/drawing/2014/main" id="{017F9ED3-F9AE-93F6-9671-F51E8B58E308}"/>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3403;p52">
              <a:extLst>
                <a:ext uri="{FF2B5EF4-FFF2-40B4-BE49-F238E27FC236}">
                  <a16:creationId xmlns:a16="http://schemas.microsoft.com/office/drawing/2014/main" id="{2F32EF4C-392D-6BEF-77FA-35E571C86DFE}"/>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3404;p52">
              <a:extLst>
                <a:ext uri="{FF2B5EF4-FFF2-40B4-BE49-F238E27FC236}">
                  <a16:creationId xmlns:a16="http://schemas.microsoft.com/office/drawing/2014/main" id="{1558B7D5-AF7E-F5D5-803F-AC99FF4982B2}"/>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3405;p52">
              <a:extLst>
                <a:ext uri="{FF2B5EF4-FFF2-40B4-BE49-F238E27FC236}">
                  <a16:creationId xmlns:a16="http://schemas.microsoft.com/office/drawing/2014/main" id="{FC29838E-B327-913F-8D56-151050837B66}"/>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6" name="Google Shape;3406;p52">
            <a:extLst>
              <a:ext uri="{FF2B5EF4-FFF2-40B4-BE49-F238E27FC236}">
                <a16:creationId xmlns:a16="http://schemas.microsoft.com/office/drawing/2014/main" id="{6FB18FAD-B21E-A9D9-4130-55AE9EFD3F02}"/>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28D98AA4-C095-E0DF-0155-593609886936}"/>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3408;p52">
              <a:extLst>
                <a:ext uri="{FF2B5EF4-FFF2-40B4-BE49-F238E27FC236}">
                  <a16:creationId xmlns:a16="http://schemas.microsoft.com/office/drawing/2014/main" id="{99885E76-356C-A61D-380B-7FDE8F3A7924}"/>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3409;p52">
              <a:extLst>
                <a:ext uri="{FF2B5EF4-FFF2-40B4-BE49-F238E27FC236}">
                  <a16:creationId xmlns:a16="http://schemas.microsoft.com/office/drawing/2014/main" id="{70E9EF52-14E1-0BA3-28FA-0409C1AEB7B0}"/>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3410;p52">
              <a:extLst>
                <a:ext uri="{FF2B5EF4-FFF2-40B4-BE49-F238E27FC236}">
                  <a16:creationId xmlns:a16="http://schemas.microsoft.com/office/drawing/2014/main" id="{179ACB05-0E38-FBD8-AF19-3D6DE9AA2066}"/>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3411;p52">
              <a:extLst>
                <a:ext uri="{FF2B5EF4-FFF2-40B4-BE49-F238E27FC236}">
                  <a16:creationId xmlns:a16="http://schemas.microsoft.com/office/drawing/2014/main" id="{0206B426-5CF6-4D5A-D399-F92C8BD7FF23}"/>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3412;p52">
              <a:extLst>
                <a:ext uri="{FF2B5EF4-FFF2-40B4-BE49-F238E27FC236}">
                  <a16:creationId xmlns:a16="http://schemas.microsoft.com/office/drawing/2014/main" id="{3F1E021A-FB6A-E804-688A-B14F13C7EDA3}"/>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3413;p52">
              <a:extLst>
                <a:ext uri="{FF2B5EF4-FFF2-40B4-BE49-F238E27FC236}">
                  <a16:creationId xmlns:a16="http://schemas.microsoft.com/office/drawing/2014/main" id="{F26C083A-57B8-727B-754C-C8D508D95D03}"/>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3414;p52">
              <a:extLst>
                <a:ext uri="{FF2B5EF4-FFF2-40B4-BE49-F238E27FC236}">
                  <a16:creationId xmlns:a16="http://schemas.microsoft.com/office/drawing/2014/main" id="{630DA0EE-EFA0-462A-0317-5DFA441BE8E7}"/>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3415;p52">
              <a:extLst>
                <a:ext uri="{FF2B5EF4-FFF2-40B4-BE49-F238E27FC236}">
                  <a16:creationId xmlns:a16="http://schemas.microsoft.com/office/drawing/2014/main" id="{131FEF43-3DBA-823A-10BC-28A7126565BB}"/>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3416;p52">
              <a:extLst>
                <a:ext uri="{FF2B5EF4-FFF2-40B4-BE49-F238E27FC236}">
                  <a16:creationId xmlns:a16="http://schemas.microsoft.com/office/drawing/2014/main" id="{B82AE950-4FDC-E883-5BC2-55B0D5867E29}"/>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3417;p52">
              <a:extLst>
                <a:ext uri="{FF2B5EF4-FFF2-40B4-BE49-F238E27FC236}">
                  <a16:creationId xmlns:a16="http://schemas.microsoft.com/office/drawing/2014/main" id="{C9310B2C-78C3-DBF5-AA63-BDE2C0EF1639}"/>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3418;p52">
              <a:extLst>
                <a:ext uri="{FF2B5EF4-FFF2-40B4-BE49-F238E27FC236}">
                  <a16:creationId xmlns:a16="http://schemas.microsoft.com/office/drawing/2014/main" id="{BFA2A677-5E0A-0379-B7CC-B78DF76ACF3F}"/>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3419;p52">
              <a:extLst>
                <a:ext uri="{FF2B5EF4-FFF2-40B4-BE49-F238E27FC236}">
                  <a16:creationId xmlns:a16="http://schemas.microsoft.com/office/drawing/2014/main" id="{C7F74C7A-2287-1947-B576-991C6D727003}"/>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3420;p52">
              <a:extLst>
                <a:ext uri="{FF2B5EF4-FFF2-40B4-BE49-F238E27FC236}">
                  <a16:creationId xmlns:a16="http://schemas.microsoft.com/office/drawing/2014/main" id="{9A11A5E5-2998-EF33-8290-A329B2F08278}"/>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3421;p52">
              <a:extLst>
                <a:ext uri="{FF2B5EF4-FFF2-40B4-BE49-F238E27FC236}">
                  <a16:creationId xmlns:a16="http://schemas.microsoft.com/office/drawing/2014/main" id="{60C28BFF-0FC1-34AF-C847-4512BEBA45B9}"/>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3422;p52">
              <a:extLst>
                <a:ext uri="{FF2B5EF4-FFF2-40B4-BE49-F238E27FC236}">
                  <a16:creationId xmlns:a16="http://schemas.microsoft.com/office/drawing/2014/main" id="{9BE2B72F-1368-59F5-0539-0308A7D4DCBB}"/>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3423;p52">
              <a:extLst>
                <a:ext uri="{FF2B5EF4-FFF2-40B4-BE49-F238E27FC236}">
                  <a16:creationId xmlns:a16="http://schemas.microsoft.com/office/drawing/2014/main" id="{C896C6E4-57E6-9347-09CB-59FDAB7A1710}"/>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4" name="Google Shape;3424;p52">
            <a:extLst>
              <a:ext uri="{FF2B5EF4-FFF2-40B4-BE49-F238E27FC236}">
                <a16:creationId xmlns:a16="http://schemas.microsoft.com/office/drawing/2014/main" id="{F3200678-20A0-1D18-E5F3-382436A86922}"/>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7937EF17-04A5-85DF-A500-D590518C56B4}"/>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3426;p52">
              <a:extLst>
                <a:ext uri="{FF2B5EF4-FFF2-40B4-BE49-F238E27FC236}">
                  <a16:creationId xmlns:a16="http://schemas.microsoft.com/office/drawing/2014/main" id="{7D44B81C-EAC1-40C0-06A3-996860C0B36E}"/>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3427;p52">
              <a:extLst>
                <a:ext uri="{FF2B5EF4-FFF2-40B4-BE49-F238E27FC236}">
                  <a16:creationId xmlns:a16="http://schemas.microsoft.com/office/drawing/2014/main" id="{E8E67606-508F-E314-26AA-B43E9D490FF7}"/>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3428;p52">
              <a:extLst>
                <a:ext uri="{FF2B5EF4-FFF2-40B4-BE49-F238E27FC236}">
                  <a16:creationId xmlns:a16="http://schemas.microsoft.com/office/drawing/2014/main" id="{77798B03-2083-A91F-F8F9-BF45D6388486}"/>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3429;p52">
              <a:extLst>
                <a:ext uri="{FF2B5EF4-FFF2-40B4-BE49-F238E27FC236}">
                  <a16:creationId xmlns:a16="http://schemas.microsoft.com/office/drawing/2014/main" id="{D9B4E742-9EA9-4FB7-8DC4-C110713FE89C}"/>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3430;p52">
              <a:extLst>
                <a:ext uri="{FF2B5EF4-FFF2-40B4-BE49-F238E27FC236}">
                  <a16:creationId xmlns:a16="http://schemas.microsoft.com/office/drawing/2014/main" id="{25E2ABD3-1D15-BFF0-F01C-7AF048B39731}"/>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3431;p52">
              <a:extLst>
                <a:ext uri="{FF2B5EF4-FFF2-40B4-BE49-F238E27FC236}">
                  <a16:creationId xmlns:a16="http://schemas.microsoft.com/office/drawing/2014/main" id="{E5CE8E2F-0E72-25E8-FA6D-E046DB66AF6A}"/>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3432;p52">
              <a:extLst>
                <a:ext uri="{FF2B5EF4-FFF2-40B4-BE49-F238E27FC236}">
                  <a16:creationId xmlns:a16="http://schemas.microsoft.com/office/drawing/2014/main" id="{4EED015A-3952-F45A-6FD0-06235CFCA999}"/>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3433;p52">
              <a:extLst>
                <a:ext uri="{FF2B5EF4-FFF2-40B4-BE49-F238E27FC236}">
                  <a16:creationId xmlns:a16="http://schemas.microsoft.com/office/drawing/2014/main" id="{4D4D9DE5-B1A3-E354-6973-5DAF87EC3AFF}"/>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3434;p52">
              <a:extLst>
                <a:ext uri="{FF2B5EF4-FFF2-40B4-BE49-F238E27FC236}">
                  <a16:creationId xmlns:a16="http://schemas.microsoft.com/office/drawing/2014/main" id="{64E521C1-BA7B-C1AE-BA9F-CF58CD66B059}"/>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3435;p52">
              <a:extLst>
                <a:ext uri="{FF2B5EF4-FFF2-40B4-BE49-F238E27FC236}">
                  <a16:creationId xmlns:a16="http://schemas.microsoft.com/office/drawing/2014/main" id="{998CA572-0011-9FF0-6477-8E5B811A3012}"/>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3436;p52">
              <a:extLst>
                <a:ext uri="{FF2B5EF4-FFF2-40B4-BE49-F238E27FC236}">
                  <a16:creationId xmlns:a16="http://schemas.microsoft.com/office/drawing/2014/main" id="{2D3FE270-808C-54D8-177C-F242FBE2F2E9}"/>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3437;p52">
              <a:extLst>
                <a:ext uri="{FF2B5EF4-FFF2-40B4-BE49-F238E27FC236}">
                  <a16:creationId xmlns:a16="http://schemas.microsoft.com/office/drawing/2014/main" id="{74299D95-ACE6-5667-BF4E-A20C47250EEF}"/>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3438;p52">
              <a:extLst>
                <a:ext uri="{FF2B5EF4-FFF2-40B4-BE49-F238E27FC236}">
                  <a16:creationId xmlns:a16="http://schemas.microsoft.com/office/drawing/2014/main" id="{456C87D2-7FAB-B6E3-A53E-70ED6DBF5003}"/>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39" name="Google Shape;3439;p52">
            <a:extLst>
              <a:ext uri="{FF2B5EF4-FFF2-40B4-BE49-F238E27FC236}">
                <a16:creationId xmlns:a16="http://schemas.microsoft.com/office/drawing/2014/main" id="{FF2348D6-88AF-1AC6-BF39-81E9C6901AEC}"/>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40" name="Google Shape;3440;p52">
            <a:extLst>
              <a:ext uri="{FF2B5EF4-FFF2-40B4-BE49-F238E27FC236}">
                <a16:creationId xmlns:a16="http://schemas.microsoft.com/office/drawing/2014/main" id="{0BCB7B28-2A09-EF59-E129-D8B44C09A9A9}"/>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DF6A1168-C6FD-5149-C40D-6C41D943BCEB}"/>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2" name="Google Shape;3442;p52">
              <a:extLst>
                <a:ext uri="{FF2B5EF4-FFF2-40B4-BE49-F238E27FC236}">
                  <a16:creationId xmlns:a16="http://schemas.microsoft.com/office/drawing/2014/main" id="{8FC85BC4-FA52-ACB8-DA69-78DB6D042884}"/>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3" name="Google Shape;3443;p52">
              <a:extLst>
                <a:ext uri="{FF2B5EF4-FFF2-40B4-BE49-F238E27FC236}">
                  <a16:creationId xmlns:a16="http://schemas.microsoft.com/office/drawing/2014/main" id="{2C5CCE0F-51B3-5EE3-DF3A-D5ED4FE46DE4}"/>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4" name="Google Shape;3444;p52">
              <a:extLst>
                <a:ext uri="{FF2B5EF4-FFF2-40B4-BE49-F238E27FC236}">
                  <a16:creationId xmlns:a16="http://schemas.microsoft.com/office/drawing/2014/main" id="{1EE0B200-8B78-6E1D-E1D3-D22D6801AD11}"/>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5" name="Google Shape;3445;p52">
              <a:extLst>
                <a:ext uri="{FF2B5EF4-FFF2-40B4-BE49-F238E27FC236}">
                  <a16:creationId xmlns:a16="http://schemas.microsoft.com/office/drawing/2014/main" id="{AD979E64-B419-D5A8-D91F-D0BB040602CB}"/>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6" name="Google Shape;3446;p52">
              <a:extLst>
                <a:ext uri="{FF2B5EF4-FFF2-40B4-BE49-F238E27FC236}">
                  <a16:creationId xmlns:a16="http://schemas.microsoft.com/office/drawing/2014/main" id="{F8FDA179-2CB6-04B7-DB9A-BA6020E0EA55}"/>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7" name="Google Shape;3447;p52">
              <a:extLst>
                <a:ext uri="{FF2B5EF4-FFF2-40B4-BE49-F238E27FC236}">
                  <a16:creationId xmlns:a16="http://schemas.microsoft.com/office/drawing/2014/main" id="{A48C061B-547D-3EAF-6C12-09521877C1EA}"/>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8" name="Google Shape;3448;p52">
              <a:extLst>
                <a:ext uri="{FF2B5EF4-FFF2-40B4-BE49-F238E27FC236}">
                  <a16:creationId xmlns:a16="http://schemas.microsoft.com/office/drawing/2014/main" id="{0FB7C838-9B21-3086-3F23-D8BF92023E1C}"/>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9" name="Google Shape;3449;p52">
              <a:extLst>
                <a:ext uri="{FF2B5EF4-FFF2-40B4-BE49-F238E27FC236}">
                  <a16:creationId xmlns:a16="http://schemas.microsoft.com/office/drawing/2014/main" id="{C0B2A706-4F40-0077-6333-A3E8D3C2C900}"/>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0" name="Google Shape;3450;p52">
              <a:extLst>
                <a:ext uri="{FF2B5EF4-FFF2-40B4-BE49-F238E27FC236}">
                  <a16:creationId xmlns:a16="http://schemas.microsoft.com/office/drawing/2014/main" id="{2B309039-857E-8763-C995-AA9F598B7FB6}"/>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1" name="Google Shape;3451;p52">
              <a:extLst>
                <a:ext uri="{FF2B5EF4-FFF2-40B4-BE49-F238E27FC236}">
                  <a16:creationId xmlns:a16="http://schemas.microsoft.com/office/drawing/2014/main" id="{ED36F977-B79F-778F-DEC3-7DF06F6FE82E}"/>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2" name="Google Shape;3452;p52">
              <a:extLst>
                <a:ext uri="{FF2B5EF4-FFF2-40B4-BE49-F238E27FC236}">
                  <a16:creationId xmlns:a16="http://schemas.microsoft.com/office/drawing/2014/main" id="{1B861738-1501-546A-7E6C-D75D94BDA926}"/>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3" name="Google Shape;3453;p52">
              <a:extLst>
                <a:ext uri="{FF2B5EF4-FFF2-40B4-BE49-F238E27FC236}">
                  <a16:creationId xmlns:a16="http://schemas.microsoft.com/office/drawing/2014/main" id="{165A84DB-8153-E09E-E8CE-A3B8B2C73CF5}"/>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4" name="Google Shape;3454;p52">
              <a:extLst>
                <a:ext uri="{FF2B5EF4-FFF2-40B4-BE49-F238E27FC236}">
                  <a16:creationId xmlns:a16="http://schemas.microsoft.com/office/drawing/2014/main" id="{607ECDFA-D1F9-1E0F-09FB-2A915F7DF399}"/>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5" name="Google Shape;3455;p52">
              <a:extLst>
                <a:ext uri="{FF2B5EF4-FFF2-40B4-BE49-F238E27FC236}">
                  <a16:creationId xmlns:a16="http://schemas.microsoft.com/office/drawing/2014/main" id="{18E61559-B443-4350-78DE-43A98EC50CA6}"/>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6" name="Google Shape;3456;p52">
              <a:extLst>
                <a:ext uri="{FF2B5EF4-FFF2-40B4-BE49-F238E27FC236}">
                  <a16:creationId xmlns:a16="http://schemas.microsoft.com/office/drawing/2014/main" id="{E93EBFC8-B844-59A0-368F-C643403593A1}"/>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7" name="Google Shape;3457;p52">
              <a:extLst>
                <a:ext uri="{FF2B5EF4-FFF2-40B4-BE49-F238E27FC236}">
                  <a16:creationId xmlns:a16="http://schemas.microsoft.com/office/drawing/2014/main" id="{A2386638-3B35-4498-2424-076AF1F26D47}"/>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8" name="Google Shape;3458;p52">
              <a:extLst>
                <a:ext uri="{FF2B5EF4-FFF2-40B4-BE49-F238E27FC236}">
                  <a16:creationId xmlns:a16="http://schemas.microsoft.com/office/drawing/2014/main" id="{D9A5A214-B037-BE34-A6E7-6FA32A3F6562}"/>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9" name="Google Shape;3459;p52">
              <a:extLst>
                <a:ext uri="{FF2B5EF4-FFF2-40B4-BE49-F238E27FC236}">
                  <a16:creationId xmlns:a16="http://schemas.microsoft.com/office/drawing/2014/main" id="{AEF21EF2-3E8D-05A9-A20C-88C647A8BD78}"/>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0" name="Google Shape;3460;p52">
              <a:extLst>
                <a:ext uri="{FF2B5EF4-FFF2-40B4-BE49-F238E27FC236}">
                  <a16:creationId xmlns:a16="http://schemas.microsoft.com/office/drawing/2014/main" id="{4D6A3050-4D95-F49F-0475-291EF3FF7F9A}"/>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1" name="Google Shape;3461;p52">
              <a:extLst>
                <a:ext uri="{FF2B5EF4-FFF2-40B4-BE49-F238E27FC236}">
                  <a16:creationId xmlns:a16="http://schemas.microsoft.com/office/drawing/2014/main" id="{FC36245D-9DBB-B066-BCCE-F15E29C0E838}"/>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2" name="Google Shape;3462;p52">
              <a:extLst>
                <a:ext uri="{FF2B5EF4-FFF2-40B4-BE49-F238E27FC236}">
                  <a16:creationId xmlns:a16="http://schemas.microsoft.com/office/drawing/2014/main" id="{4A2C776C-8ADD-FDBA-5077-9F35DAB12C4E}"/>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3" name="Google Shape;3463;p52">
              <a:extLst>
                <a:ext uri="{FF2B5EF4-FFF2-40B4-BE49-F238E27FC236}">
                  <a16:creationId xmlns:a16="http://schemas.microsoft.com/office/drawing/2014/main" id="{E2CF051C-0865-CA08-940A-400EAF41D217}"/>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4" name="Google Shape;3464;p52">
              <a:extLst>
                <a:ext uri="{FF2B5EF4-FFF2-40B4-BE49-F238E27FC236}">
                  <a16:creationId xmlns:a16="http://schemas.microsoft.com/office/drawing/2014/main" id="{89BA0083-0923-CD2B-3F99-202EF1226883}"/>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5" name="Google Shape;3465;p52">
              <a:extLst>
                <a:ext uri="{FF2B5EF4-FFF2-40B4-BE49-F238E27FC236}">
                  <a16:creationId xmlns:a16="http://schemas.microsoft.com/office/drawing/2014/main" id="{6AD202A9-EE9D-30FB-A397-6DD208BAD256}"/>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6" name="Google Shape;3466;p52">
              <a:extLst>
                <a:ext uri="{FF2B5EF4-FFF2-40B4-BE49-F238E27FC236}">
                  <a16:creationId xmlns:a16="http://schemas.microsoft.com/office/drawing/2014/main" id="{6AF1395B-7993-C756-F5B7-80B1D8A9CA37}"/>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7" name="Google Shape;3467;p52">
              <a:extLst>
                <a:ext uri="{FF2B5EF4-FFF2-40B4-BE49-F238E27FC236}">
                  <a16:creationId xmlns:a16="http://schemas.microsoft.com/office/drawing/2014/main" id="{94125788-CBB9-1E4C-7319-B08B6B50DFE8}"/>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8" name="Google Shape;3468;p52">
              <a:extLst>
                <a:ext uri="{FF2B5EF4-FFF2-40B4-BE49-F238E27FC236}">
                  <a16:creationId xmlns:a16="http://schemas.microsoft.com/office/drawing/2014/main" id="{CBBD551E-65F2-9B9D-5102-175203BB6B81}"/>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9" name="Google Shape;3469;p52">
              <a:extLst>
                <a:ext uri="{FF2B5EF4-FFF2-40B4-BE49-F238E27FC236}">
                  <a16:creationId xmlns:a16="http://schemas.microsoft.com/office/drawing/2014/main" id="{06C8832C-C61A-F5CE-9966-964C81EA0181}"/>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0" name="Google Shape;3470;p52">
              <a:extLst>
                <a:ext uri="{FF2B5EF4-FFF2-40B4-BE49-F238E27FC236}">
                  <a16:creationId xmlns:a16="http://schemas.microsoft.com/office/drawing/2014/main" id="{E41CDAA1-4E8F-40BB-F0C9-9AE48A9FC32B}"/>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1" name="Google Shape;3471;p52">
              <a:extLst>
                <a:ext uri="{FF2B5EF4-FFF2-40B4-BE49-F238E27FC236}">
                  <a16:creationId xmlns:a16="http://schemas.microsoft.com/office/drawing/2014/main" id="{D65CA25B-D15E-4652-F30E-FB82DE31F185}"/>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2" name="Google Shape;3472;p52">
              <a:extLst>
                <a:ext uri="{FF2B5EF4-FFF2-40B4-BE49-F238E27FC236}">
                  <a16:creationId xmlns:a16="http://schemas.microsoft.com/office/drawing/2014/main" id="{5E5F0A09-57CF-7D07-BDF0-04A3CEB5CBD7}"/>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3" name="Google Shape;3473;p52">
              <a:extLst>
                <a:ext uri="{FF2B5EF4-FFF2-40B4-BE49-F238E27FC236}">
                  <a16:creationId xmlns:a16="http://schemas.microsoft.com/office/drawing/2014/main" id="{E1108379-891E-E053-2E1F-C8D09083A4BA}"/>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4" name="Google Shape;3474;p52">
              <a:extLst>
                <a:ext uri="{FF2B5EF4-FFF2-40B4-BE49-F238E27FC236}">
                  <a16:creationId xmlns:a16="http://schemas.microsoft.com/office/drawing/2014/main" id="{6A377CB2-E74F-3F3A-C3E3-4C41D2B17686}"/>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5" name="Google Shape;3475;p52">
              <a:extLst>
                <a:ext uri="{FF2B5EF4-FFF2-40B4-BE49-F238E27FC236}">
                  <a16:creationId xmlns:a16="http://schemas.microsoft.com/office/drawing/2014/main" id="{78316839-5A34-2A2F-CF47-89BCF176F995}"/>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6" name="Google Shape;3476;p52">
              <a:extLst>
                <a:ext uri="{FF2B5EF4-FFF2-40B4-BE49-F238E27FC236}">
                  <a16:creationId xmlns:a16="http://schemas.microsoft.com/office/drawing/2014/main" id="{0EED81A2-4769-893E-D39D-C52A1E3E2821}"/>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7" name="Google Shape;3477;p52">
              <a:extLst>
                <a:ext uri="{FF2B5EF4-FFF2-40B4-BE49-F238E27FC236}">
                  <a16:creationId xmlns:a16="http://schemas.microsoft.com/office/drawing/2014/main" id="{3A92CAE6-B917-39FA-4C57-F2C7FAE233A1}"/>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8" name="Google Shape;3478;p52">
              <a:extLst>
                <a:ext uri="{FF2B5EF4-FFF2-40B4-BE49-F238E27FC236}">
                  <a16:creationId xmlns:a16="http://schemas.microsoft.com/office/drawing/2014/main" id="{A3997834-9236-DCBC-3D42-644998D5847B}"/>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9" name="Google Shape;3479;p52">
              <a:extLst>
                <a:ext uri="{FF2B5EF4-FFF2-40B4-BE49-F238E27FC236}">
                  <a16:creationId xmlns:a16="http://schemas.microsoft.com/office/drawing/2014/main" id="{29231E94-1A5E-5DBF-5931-E1573C09BB9A}"/>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0" name="Google Shape;3480;p52">
              <a:extLst>
                <a:ext uri="{FF2B5EF4-FFF2-40B4-BE49-F238E27FC236}">
                  <a16:creationId xmlns:a16="http://schemas.microsoft.com/office/drawing/2014/main" id="{95AD4E4F-560F-6E56-CD1B-5D46B310DC32}"/>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1" name="Google Shape;3481;p52">
              <a:extLst>
                <a:ext uri="{FF2B5EF4-FFF2-40B4-BE49-F238E27FC236}">
                  <a16:creationId xmlns:a16="http://schemas.microsoft.com/office/drawing/2014/main" id="{56A5A7D3-DCC7-7A1E-DED1-AABF83ED0970}"/>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2" name="Google Shape;3482;p52">
              <a:extLst>
                <a:ext uri="{FF2B5EF4-FFF2-40B4-BE49-F238E27FC236}">
                  <a16:creationId xmlns:a16="http://schemas.microsoft.com/office/drawing/2014/main" id="{82F1FA28-3ADC-73DD-6BFA-B04E7AF4B22D}"/>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3" name="Google Shape;3483;p52">
              <a:extLst>
                <a:ext uri="{FF2B5EF4-FFF2-40B4-BE49-F238E27FC236}">
                  <a16:creationId xmlns:a16="http://schemas.microsoft.com/office/drawing/2014/main" id="{E245A525-B800-9B24-D83E-47702AFB8D98}"/>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4" name="Google Shape;3484;p52">
              <a:extLst>
                <a:ext uri="{FF2B5EF4-FFF2-40B4-BE49-F238E27FC236}">
                  <a16:creationId xmlns:a16="http://schemas.microsoft.com/office/drawing/2014/main" id="{FBBF61A2-91B6-DC41-0EDC-0A60C650F111}"/>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5" name="Google Shape;3485;p52">
              <a:extLst>
                <a:ext uri="{FF2B5EF4-FFF2-40B4-BE49-F238E27FC236}">
                  <a16:creationId xmlns:a16="http://schemas.microsoft.com/office/drawing/2014/main" id="{81CE6AF3-BD52-8C65-4F9B-6905D2ED6D1E}"/>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6" name="Google Shape;3486;p52">
              <a:extLst>
                <a:ext uri="{FF2B5EF4-FFF2-40B4-BE49-F238E27FC236}">
                  <a16:creationId xmlns:a16="http://schemas.microsoft.com/office/drawing/2014/main" id="{0755C774-AA4D-EE8A-97CC-59D3593D00FD}"/>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7" name="Google Shape;3487;p52">
              <a:extLst>
                <a:ext uri="{FF2B5EF4-FFF2-40B4-BE49-F238E27FC236}">
                  <a16:creationId xmlns:a16="http://schemas.microsoft.com/office/drawing/2014/main" id="{EF961F53-41D4-D7A4-D3DC-17589C020557}"/>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8" name="Google Shape;3488;p52">
              <a:extLst>
                <a:ext uri="{FF2B5EF4-FFF2-40B4-BE49-F238E27FC236}">
                  <a16:creationId xmlns:a16="http://schemas.microsoft.com/office/drawing/2014/main" id="{0B74EE13-3CDC-284E-0863-36D56C447ABE}"/>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9" name="Google Shape;3489;p52">
              <a:extLst>
                <a:ext uri="{FF2B5EF4-FFF2-40B4-BE49-F238E27FC236}">
                  <a16:creationId xmlns:a16="http://schemas.microsoft.com/office/drawing/2014/main" id="{FC4A93B8-8FD0-6DC1-C48F-25B5BCE7C1E4}"/>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0" name="Google Shape;3490;p52">
              <a:extLst>
                <a:ext uri="{FF2B5EF4-FFF2-40B4-BE49-F238E27FC236}">
                  <a16:creationId xmlns:a16="http://schemas.microsoft.com/office/drawing/2014/main" id="{AAEDC9E8-0953-664F-5E48-93FFB70D186B}"/>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1" name="Google Shape;3491;p52">
              <a:extLst>
                <a:ext uri="{FF2B5EF4-FFF2-40B4-BE49-F238E27FC236}">
                  <a16:creationId xmlns:a16="http://schemas.microsoft.com/office/drawing/2014/main" id="{62B7CB89-3D8B-E4F1-A419-4302F5A81695}"/>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2" name="Google Shape;3492;p52">
              <a:extLst>
                <a:ext uri="{FF2B5EF4-FFF2-40B4-BE49-F238E27FC236}">
                  <a16:creationId xmlns:a16="http://schemas.microsoft.com/office/drawing/2014/main" id="{565FD132-FEB3-CE35-80A7-55BE0D62A87A}"/>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3" name="Google Shape;3493;p52">
              <a:extLst>
                <a:ext uri="{FF2B5EF4-FFF2-40B4-BE49-F238E27FC236}">
                  <a16:creationId xmlns:a16="http://schemas.microsoft.com/office/drawing/2014/main" id="{60CAF56C-E453-F258-E0B3-9B4AE05CF0BA}"/>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4" name="Google Shape;3494;p52">
              <a:extLst>
                <a:ext uri="{FF2B5EF4-FFF2-40B4-BE49-F238E27FC236}">
                  <a16:creationId xmlns:a16="http://schemas.microsoft.com/office/drawing/2014/main" id="{23344EAD-742E-4239-BADE-455B0D309537}"/>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5" name="Google Shape;3495;p52">
              <a:extLst>
                <a:ext uri="{FF2B5EF4-FFF2-40B4-BE49-F238E27FC236}">
                  <a16:creationId xmlns:a16="http://schemas.microsoft.com/office/drawing/2014/main" id="{A80C06A8-420A-5D68-7A7E-9F4428FFFF48}"/>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6" name="Google Shape;3496;p52">
              <a:extLst>
                <a:ext uri="{FF2B5EF4-FFF2-40B4-BE49-F238E27FC236}">
                  <a16:creationId xmlns:a16="http://schemas.microsoft.com/office/drawing/2014/main" id="{D82D985C-2BBF-D10F-9140-F51323996379}"/>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7" name="Google Shape;3497;p52">
              <a:extLst>
                <a:ext uri="{FF2B5EF4-FFF2-40B4-BE49-F238E27FC236}">
                  <a16:creationId xmlns:a16="http://schemas.microsoft.com/office/drawing/2014/main" id="{8D0B0349-CC34-0A77-5F91-711A62C85D19}"/>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8" name="Google Shape;3498;p52">
              <a:extLst>
                <a:ext uri="{FF2B5EF4-FFF2-40B4-BE49-F238E27FC236}">
                  <a16:creationId xmlns:a16="http://schemas.microsoft.com/office/drawing/2014/main" id="{BF303B07-60D9-3546-0C58-B888CE9CB9E6}"/>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9" name="Google Shape;3499;p52">
              <a:extLst>
                <a:ext uri="{FF2B5EF4-FFF2-40B4-BE49-F238E27FC236}">
                  <a16:creationId xmlns:a16="http://schemas.microsoft.com/office/drawing/2014/main" id="{AD68F4A6-39E5-E6AB-D8FF-F1C89FF67A19}"/>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0" name="Google Shape;3500;p52">
              <a:extLst>
                <a:ext uri="{FF2B5EF4-FFF2-40B4-BE49-F238E27FC236}">
                  <a16:creationId xmlns:a16="http://schemas.microsoft.com/office/drawing/2014/main" id="{6F34C1F0-6119-6DD0-573A-01954704CBE0}"/>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1" name="Google Shape;3501;p52">
              <a:extLst>
                <a:ext uri="{FF2B5EF4-FFF2-40B4-BE49-F238E27FC236}">
                  <a16:creationId xmlns:a16="http://schemas.microsoft.com/office/drawing/2014/main" id="{805EBB9F-B05B-F08F-148C-7BE390D4F749}"/>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2" name="Google Shape;3502;p52">
              <a:extLst>
                <a:ext uri="{FF2B5EF4-FFF2-40B4-BE49-F238E27FC236}">
                  <a16:creationId xmlns:a16="http://schemas.microsoft.com/office/drawing/2014/main" id="{C1421216-43DD-7E53-237D-099269F3CAFF}"/>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3" name="Google Shape;3503;p52">
              <a:extLst>
                <a:ext uri="{FF2B5EF4-FFF2-40B4-BE49-F238E27FC236}">
                  <a16:creationId xmlns:a16="http://schemas.microsoft.com/office/drawing/2014/main" id="{417C2156-7622-93B3-8C04-A1257B27B15A}"/>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4" name="Google Shape;3504;p52">
              <a:extLst>
                <a:ext uri="{FF2B5EF4-FFF2-40B4-BE49-F238E27FC236}">
                  <a16:creationId xmlns:a16="http://schemas.microsoft.com/office/drawing/2014/main" id="{BFA8B45E-B92E-B944-06B9-6E7D30E63C41}"/>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5" name="Google Shape;3505;p52">
              <a:extLst>
                <a:ext uri="{FF2B5EF4-FFF2-40B4-BE49-F238E27FC236}">
                  <a16:creationId xmlns:a16="http://schemas.microsoft.com/office/drawing/2014/main" id="{26DE447A-CAC8-1EA0-3394-0B765D1F0958}"/>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6" name="Google Shape;3506;p52">
              <a:extLst>
                <a:ext uri="{FF2B5EF4-FFF2-40B4-BE49-F238E27FC236}">
                  <a16:creationId xmlns:a16="http://schemas.microsoft.com/office/drawing/2014/main" id="{1551A444-8034-F011-F8A2-F044275AE5D7}"/>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7" name="Google Shape;3507;p52">
              <a:extLst>
                <a:ext uri="{FF2B5EF4-FFF2-40B4-BE49-F238E27FC236}">
                  <a16:creationId xmlns:a16="http://schemas.microsoft.com/office/drawing/2014/main" id="{8DF97A80-6719-6CB7-DE7E-B68F69EA2BEB}"/>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8" name="Google Shape;3508;p52">
              <a:extLst>
                <a:ext uri="{FF2B5EF4-FFF2-40B4-BE49-F238E27FC236}">
                  <a16:creationId xmlns:a16="http://schemas.microsoft.com/office/drawing/2014/main" id="{852B926E-7F05-6B54-F6D6-D714F26582DC}"/>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9" name="Google Shape;3509;p52">
              <a:extLst>
                <a:ext uri="{FF2B5EF4-FFF2-40B4-BE49-F238E27FC236}">
                  <a16:creationId xmlns:a16="http://schemas.microsoft.com/office/drawing/2014/main" id="{C4C93888-F268-31FA-1FBF-BED9B9235DD9}"/>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0" name="Google Shape;3510;p52">
              <a:extLst>
                <a:ext uri="{FF2B5EF4-FFF2-40B4-BE49-F238E27FC236}">
                  <a16:creationId xmlns:a16="http://schemas.microsoft.com/office/drawing/2014/main" id="{309893EB-58B0-01E6-B842-0DB809409CC5}"/>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1" name="Google Shape;3511;p52">
              <a:extLst>
                <a:ext uri="{FF2B5EF4-FFF2-40B4-BE49-F238E27FC236}">
                  <a16:creationId xmlns:a16="http://schemas.microsoft.com/office/drawing/2014/main" id="{FB6D1253-3BCF-B1AD-F02A-BB7262DD9DB4}"/>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2" name="Google Shape;3512;p52">
              <a:extLst>
                <a:ext uri="{FF2B5EF4-FFF2-40B4-BE49-F238E27FC236}">
                  <a16:creationId xmlns:a16="http://schemas.microsoft.com/office/drawing/2014/main" id="{2412BEA6-079E-105C-FE28-C3426BD4FE7D}"/>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3" name="Google Shape;3513;p52">
              <a:extLst>
                <a:ext uri="{FF2B5EF4-FFF2-40B4-BE49-F238E27FC236}">
                  <a16:creationId xmlns:a16="http://schemas.microsoft.com/office/drawing/2014/main" id="{A82CCF9C-FF1A-2040-9F37-4431976CAD8E}"/>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4" name="Google Shape;3514;p52">
              <a:extLst>
                <a:ext uri="{FF2B5EF4-FFF2-40B4-BE49-F238E27FC236}">
                  <a16:creationId xmlns:a16="http://schemas.microsoft.com/office/drawing/2014/main" id="{0D5BEB47-4640-7E1A-DB1D-AE8798156BC2}"/>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5" name="Google Shape;3515;p52">
              <a:extLst>
                <a:ext uri="{FF2B5EF4-FFF2-40B4-BE49-F238E27FC236}">
                  <a16:creationId xmlns:a16="http://schemas.microsoft.com/office/drawing/2014/main" id="{C46CCEFE-CB36-1E22-9492-50E378C4E20C}"/>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6" name="Google Shape;3516;p52">
              <a:extLst>
                <a:ext uri="{FF2B5EF4-FFF2-40B4-BE49-F238E27FC236}">
                  <a16:creationId xmlns:a16="http://schemas.microsoft.com/office/drawing/2014/main" id="{E4086D4B-E5B9-BA84-35EB-7F0761628BBD}"/>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7" name="Google Shape;3517;p52">
              <a:extLst>
                <a:ext uri="{FF2B5EF4-FFF2-40B4-BE49-F238E27FC236}">
                  <a16:creationId xmlns:a16="http://schemas.microsoft.com/office/drawing/2014/main" id="{AAF27C6B-6FDF-9495-53DF-3767B4679503}"/>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8" name="Google Shape;3518;p52">
              <a:extLst>
                <a:ext uri="{FF2B5EF4-FFF2-40B4-BE49-F238E27FC236}">
                  <a16:creationId xmlns:a16="http://schemas.microsoft.com/office/drawing/2014/main" id="{68B6F857-C990-49FD-7FF9-2F1996F0E08B}"/>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9" name="Google Shape;3519;p52">
              <a:extLst>
                <a:ext uri="{FF2B5EF4-FFF2-40B4-BE49-F238E27FC236}">
                  <a16:creationId xmlns:a16="http://schemas.microsoft.com/office/drawing/2014/main" id="{4E7176F6-57C8-79FA-6DBD-F89A52296019}"/>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0" name="Google Shape;3520;p52">
              <a:extLst>
                <a:ext uri="{FF2B5EF4-FFF2-40B4-BE49-F238E27FC236}">
                  <a16:creationId xmlns:a16="http://schemas.microsoft.com/office/drawing/2014/main" id="{65CB746B-BC81-A985-E1A6-B15709D0FDD3}"/>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1" name="Google Shape;3521;p52">
              <a:extLst>
                <a:ext uri="{FF2B5EF4-FFF2-40B4-BE49-F238E27FC236}">
                  <a16:creationId xmlns:a16="http://schemas.microsoft.com/office/drawing/2014/main" id="{A1493B23-A709-14AE-94DB-F3761564C399}"/>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2" name="Google Shape;3522;p52">
              <a:extLst>
                <a:ext uri="{FF2B5EF4-FFF2-40B4-BE49-F238E27FC236}">
                  <a16:creationId xmlns:a16="http://schemas.microsoft.com/office/drawing/2014/main" id="{86909463-B837-8A19-36A6-C00FBF9C09AC}"/>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3" name="Google Shape;3523;p52">
              <a:extLst>
                <a:ext uri="{FF2B5EF4-FFF2-40B4-BE49-F238E27FC236}">
                  <a16:creationId xmlns:a16="http://schemas.microsoft.com/office/drawing/2014/main" id="{16DA7AD8-702D-FD0B-D770-396D0E220C5B}"/>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4" name="Google Shape;3524;p52">
              <a:extLst>
                <a:ext uri="{FF2B5EF4-FFF2-40B4-BE49-F238E27FC236}">
                  <a16:creationId xmlns:a16="http://schemas.microsoft.com/office/drawing/2014/main" id="{2D6EC23E-BA08-6AB2-EEFD-562DDB5AF080}"/>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5" name="Google Shape;3525;p52">
              <a:extLst>
                <a:ext uri="{FF2B5EF4-FFF2-40B4-BE49-F238E27FC236}">
                  <a16:creationId xmlns:a16="http://schemas.microsoft.com/office/drawing/2014/main" id="{597CCAF1-948E-2C13-3DF5-47FC814E6BB7}"/>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6" name="Google Shape;3526;p52">
              <a:extLst>
                <a:ext uri="{FF2B5EF4-FFF2-40B4-BE49-F238E27FC236}">
                  <a16:creationId xmlns:a16="http://schemas.microsoft.com/office/drawing/2014/main" id="{98AD8923-D0EB-4455-74A6-2856BB9FDFF9}"/>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7" name="Google Shape;3527;p52">
              <a:extLst>
                <a:ext uri="{FF2B5EF4-FFF2-40B4-BE49-F238E27FC236}">
                  <a16:creationId xmlns:a16="http://schemas.microsoft.com/office/drawing/2014/main" id="{E93ED273-A594-B997-A605-243042CC1733}"/>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8" name="Google Shape;3528;p52">
              <a:extLst>
                <a:ext uri="{FF2B5EF4-FFF2-40B4-BE49-F238E27FC236}">
                  <a16:creationId xmlns:a16="http://schemas.microsoft.com/office/drawing/2014/main" id="{F616FE16-46A0-B48F-E029-B62BF896EEF4}"/>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9" name="Google Shape;3529;p52">
              <a:extLst>
                <a:ext uri="{FF2B5EF4-FFF2-40B4-BE49-F238E27FC236}">
                  <a16:creationId xmlns:a16="http://schemas.microsoft.com/office/drawing/2014/main" id="{3380FFBB-4A1E-08DF-50F1-D321EED22322}"/>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0" name="Google Shape;3530;p52">
              <a:extLst>
                <a:ext uri="{FF2B5EF4-FFF2-40B4-BE49-F238E27FC236}">
                  <a16:creationId xmlns:a16="http://schemas.microsoft.com/office/drawing/2014/main" id="{5ACE2C3A-22A1-4DFE-DC21-5048113115A8}"/>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1" name="Google Shape;3531;p52">
              <a:extLst>
                <a:ext uri="{FF2B5EF4-FFF2-40B4-BE49-F238E27FC236}">
                  <a16:creationId xmlns:a16="http://schemas.microsoft.com/office/drawing/2014/main" id="{61ECEC0F-5146-3CA6-C933-7ACEE6A9BA4E}"/>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2" name="Google Shape;3532;p52">
              <a:extLst>
                <a:ext uri="{FF2B5EF4-FFF2-40B4-BE49-F238E27FC236}">
                  <a16:creationId xmlns:a16="http://schemas.microsoft.com/office/drawing/2014/main" id="{23D319E5-6485-1EA0-08B1-E323025450ED}"/>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3" name="Google Shape;3533;p52">
              <a:extLst>
                <a:ext uri="{FF2B5EF4-FFF2-40B4-BE49-F238E27FC236}">
                  <a16:creationId xmlns:a16="http://schemas.microsoft.com/office/drawing/2014/main" id="{A37BB12E-EA82-2D53-2186-52B14BA9AC33}"/>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4" name="Google Shape;3534;p52">
              <a:extLst>
                <a:ext uri="{FF2B5EF4-FFF2-40B4-BE49-F238E27FC236}">
                  <a16:creationId xmlns:a16="http://schemas.microsoft.com/office/drawing/2014/main" id="{B50C6160-518A-6456-70F3-04FA7AA2A4EE}"/>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5" name="Google Shape;3535;p52">
              <a:extLst>
                <a:ext uri="{FF2B5EF4-FFF2-40B4-BE49-F238E27FC236}">
                  <a16:creationId xmlns:a16="http://schemas.microsoft.com/office/drawing/2014/main" id="{5148EF60-1C85-8801-2DFC-AE062A44551D}"/>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6" name="Google Shape;3536;p52">
              <a:extLst>
                <a:ext uri="{FF2B5EF4-FFF2-40B4-BE49-F238E27FC236}">
                  <a16:creationId xmlns:a16="http://schemas.microsoft.com/office/drawing/2014/main" id="{A26103AA-AC5B-01E7-C11D-3DF42969071B}"/>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7" name="Google Shape;3537;p52">
              <a:extLst>
                <a:ext uri="{FF2B5EF4-FFF2-40B4-BE49-F238E27FC236}">
                  <a16:creationId xmlns:a16="http://schemas.microsoft.com/office/drawing/2014/main" id="{3A7865E9-32FD-506F-EC3D-F19B58646B2B}"/>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Google Shape;3382;p52">
            <a:extLst>
              <a:ext uri="{FF2B5EF4-FFF2-40B4-BE49-F238E27FC236}">
                <a16:creationId xmlns:a16="http://schemas.microsoft.com/office/drawing/2014/main" id="{12CC98AD-9423-AF5B-77F4-E3DF3F8237AC}"/>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Kantian Analysis</a:t>
            </a:r>
          </a:p>
        </p:txBody>
      </p:sp>
      <p:sp>
        <p:nvSpPr>
          <p:cNvPr id="3" name="Google Shape;3382;p52">
            <a:extLst>
              <a:ext uri="{FF2B5EF4-FFF2-40B4-BE49-F238E27FC236}">
                <a16:creationId xmlns:a16="http://schemas.microsoft.com/office/drawing/2014/main" id="{7CA60FB1-AC3C-7A50-71E0-53A40A347281}"/>
              </a:ext>
            </a:extLst>
          </p:cNvPr>
          <p:cNvSpPr txBox="1">
            <a:spLocks/>
          </p:cNvSpPr>
          <p:nvPr/>
        </p:nvSpPr>
        <p:spPr>
          <a:xfrm>
            <a:off x="5191441" y="1563633"/>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Act Utilitarian Analysis</a:t>
            </a:r>
            <a:endParaRPr lang="en-US" dirty="0"/>
          </a:p>
        </p:txBody>
      </p:sp>
      <p:sp>
        <p:nvSpPr>
          <p:cNvPr id="5" name="Google Shape;3382;p52">
            <a:extLst>
              <a:ext uri="{FF2B5EF4-FFF2-40B4-BE49-F238E27FC236}">
                <a16:creationId xmlns:a16="http://schemas.microsoft.com/office/drawing/2014/main" id="{88EEFC05-71DB-D16D-9B7F-1BB8F8A21FFD}"/>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-Cannot use people as a means to an end</a:t>
            </a:r>
          </a:p>
        </p:txBody>
      </p:sp>
      <p:sp>
        <p:nvSpPr>
          <p:cNvPr id="7" name="Google Shape;3382;p52">
            <a:extLst>
              <a:ext uri="{FF2B5EF4-FFF2-40B4-BE49-F238E27FC236}">
                <a16:creationId xmlns:a16="http://schemas.microsoft.com/office/drawing/2014/main" id="{6F7BE112-EDD2-7B50-FDC5-CB07D239D8B8}"/>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-Software powers many critical systems</a:t>
            </a:r>
            <a:endParaRPr lang="en-US" sz="1400" b="0" dirty="0"/>
          </a:p>
        </p:txBody>
      </p:sp>
      <p:sp>
        <p:nvSpPr>
          <p:cNvPr id="8" name="Google Shape;3382;p52">
            <a:extLst>
              <a:ext uri="{FF2B5EF4-FFF2-40B4-BE49-F238E27FC236}">
                <a16:creationId xmlns:a16="http://schemas.microsoft.com/office/drawing/2014/main" id="{538DCA51-398D-7555-4E35-608555A20025}"/>
              </a:ext>
            </a:extLst>
          </p:cNvPr>
          <p:cNvSpPr txBox="1">
            <a:spLocks/>
          </p:cNvSpPr>
          <p:nvPr/>
        </p:nvSpPr>
        <p:spPr>
          <a:xfrm>
            <a:off x="5035296" y="308795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-Systems need to gracefully recover from errors [13]</a:t>
            </a:r>
            <a:endParaRPr lang="en-US" dirty="0"/>
          </a:p>
        </p:txBody>
      </p:sp>
      <p:sp>
        <p:nvSpPr>
          <p:cNvPr id="4" name="Google Shape;3382;p52">
            <a:extLst>
              <a:ext uri="{FF2B5EF4-FFF2-40B4-BE49-F238E27FC236}">
                <a16:creationId xmlns:a16="http://schemas.microsoft.com/office/drawing/2014/main" id="{4D0EB762-5B17-E12E-6876-5D5540A5F49A}"/>
              </a:ext>
            </a:extLst>
          </p:cNvPr>
          <p:cNvSpPr txBox="1">
            <a:spLocks/>
          </p:cNvSpPr>
          <p:nvPr/>
        </p:nvSpPr>
        <p:spPr>
          <a:xfrm>
            <a:off x="587171" y="358063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dirty="0"/>
          </a:p>
        </p:txBody>
      </p:sp>
      <p:sp>
        <p:nvSpPr>
          <p:cNvPr id="6" name="Google Shape;3382;p52">
            <a:extLst>
              <a:ext uri="{FF2B5EF4-FFF2-40B4-BE49-F238E27FC236}">
                <a16:creationId xmlns:a16="http://schemas.microsoft.com/office/drawing/2014/main" id="{D0D96A88-BD23-7B44-B5D0-44FFE36DA9C7}"/>
              </a:ext>
            </a:extLst>
          </p:cNvPr>
          <p:cNvSpPr txBox="1">
            <a:spLocks/>
          </p:cNvSpPr>
          <p:nvPr/>
        </p:nvSpPr>
        <p:spPr>
          <a:xfrm>
            <a:off x="587170" y="3076543"/>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-Building fragile systems cannot be universalized</a:t>
            </a:r>
          </a:p>
        </p:txBody>
      </p:sp>
      <p:sp>
        <p:nvSpPr>
          <p:cNvPr id="9" name="Google Shape;2565;p49">
            <a:extLst>
              <a:ext uri="{FF2B5EF4-FFF2-40B4-BE49-F238E27FC236}">
                <a16:creationId xmlns:a16="http://schemas.microsoft.com/office/drawing/2014/main" id="{5EC93F46-022D-70BE-F950-B5BBACF3F898}"/>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15</a:t>
            </a:r>
          </a:p>
        </p:txBody>
      </p:sp>
    </p:spTree>
    <p:extLst>
      <p:ext uri="{BB962C8B-B14F-4D97-AF65-F5344CB8AC3E}">
        <p14:creationId xmlns:p14="http://schemas.microsoft.com/office/powerpoint/2010/main" val="255145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1C9878EE-59FA-CF76-F8FD-CB700DB17527}"/>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3C531CD4-D460-85E5-94D5-41845EF30EC8}"/>
              </a:ext>
            </a:extLst>
          </p:cNvPr>
          <p:cNvSpPr txBox="1">
            <a:spLocks noGrp="1"/>
          </p:cNvSpPr>
          <p:nvPr>
            <p:ph type="title"/>
          </p:nvPr>
        </p:nvSpPr>
        <p:spPr>
          <a:xfrm>
            <a:off x="744586" y="2130250"/>
            <a:ext cx="5327030" cy="1512000"/>
          </a:xfrm>
          <a:prstGeom prst="rect">
            <a:avLst/>
          </a:prstGeom>
        </p:spPr>
        <p:txBody>
          <a:bodyPr spcFirstLastPara="1" wrap="square" lIns="91425" tIns="91425" rIns="91425" bIns="91425" anchor="ctr" anchorCtr="0">
            <a:noAutofit/>
          </a:bodyPr>
          <a:lstStyle/>
          <a:p>
            <a:pPr lvl="0" algn="l"/>
            <a:r>
              <a:rPr lang="en-US" sz="2400" dirty="0"/>
              <a:t>Automation / Technology can be dangerous without human regulation</a:t>
            </a:r>
          </a:p>
        </p:txBody>
      </p:sp>
      <p:sp>
        <p:nvSpPr>
          <p:cNvPr id="3383" name="Google Shape;3383;p52">
            <a:extLst>
              <a:ext uri="{FF2B5EF4-FFF2-40B4-BE49-F238E27FC236}">
                <a16:creationId xmlns:a16="http://schemas.microsoft.com/office/drawing/2014/main" id="{00A0FF66-AAF2-9582-D3C4-4B27982CF0B9}"/>
              </a:ext>
            </a:extLst>
          </p:cNvPr>
          <p:cNvSpPr txBox="1">
            <a:spLocks noGrp="1"/>
          </p:cNvSpPr>
          <p:nvPr>
            <p:ph type="title" idx="2"/>
          </p:nvPr>
        </p:nvSpPr>
        <p:spPr>
          <a:xfrm>
            <a:off x="3168275" y="641350"/>
            <a:ext cx="2279400" cy="148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3538" name="Google Shape;3538;p52">
            <a:extLst>
              <a:ext uri="{FF2B5EF4-FFF2-40B4-BE49-F238E27FC236}">
                <a16:creationId xmlns:a16="http://schemas.microsoft.com/office/drawing/2014/main" id="{2B9EF915-0BD4-CC1A-838F-26A1B0CF21FB}"/>
              </a:ext>
            </a:extLst>
          </p:cNvPr>
          <p:cNvSpPr txBox="1">
            <a:spLocks noGrp="1"/>
          </p:cNvSpPr>
          <p:nvPr>
            <p:ph type="subTitle" idx="1"/>
          </p:nvPr>
        </p:nvSpPr>
        <p:spPr>
          <a:xfrm>
            <a:off x="744575" y="3642250"/>
            <a:ext cx="4703100" cy="47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Andrew</a:t>
            </a:r>
            <a:endParaRPr dirty="0"/>
          </a:p>
        </p:txBody>
      </p:sp>
      <p:sp>
        <p:nvSpPr>
          <p:cNvPr id="2" name="Google Shape;2565;p49">
            <a:extLst>
              <a:ext uri="{FF2B5EF4-FFF2-40B4-BE49-F238E27FC236}">
                <a16:creationId xmlns:a16="http://schemas.microsoft.com/office/drawing/2014/main" id="{B6D50D2B-3B99-2B28-6982-AC1C785A5257}"/>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16</a:t>
            </a:r>
          </a:p>
        </p:txBody>
      </p:sp>
    </p:spTree>
    <p:extLst>
      <p:ext uri="{BB962C8B-B14F-4D97-AF65-F5344CB8AC3E}">
        <p14:creationId xmlns:p14="http://schemas.microsoft.com/office/powerpoint/2010/main" val="2214771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9D87B740-ED2D-FE9E-CD19-EE7EB4DAFEED}"/>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89B0B3FB-0276-6B41-90EC-FF1D805C41E9}"/>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lvl="0" algn="ctr"/>
            <a:r>
              <a:rPr lang="en-US" sz="2800" dirty="0"/>
              <a:t>Technical problems in fail safe</a:t>
            </a:r>
          </a:p>
        </p:txBody>
      </p:sp>
      <p:sp>
        <p:nvSpPr>
          <p:cNvPr id="3383" name="Google Shape;3383;p52">
            <a:extLst>
              <a:ext uri="{FF2B5EF4-FFF2-40B4-BE49-F238E27FC236}">
                <a16:creationId xmlns:a16="http://schemas.microsoft.com/office/drawing/2014/main" id="{3C8F4F7A-3EC3-E3BB-D26D-89CE3E39D2B9}"/>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03</a:t>
            </a:r>
            <a:endParaRPr sz="3200" dirty="0"/>
          </a:p>
        </p:txBody>
      </p:sp>
      <p:sp>
        <p:nvSpPr>
          <p:cNvPr id="2" name="Google Shape;3382;p52">
            <a:extLst>
              <a:ext uri="{FF2B5EF4-FFF2-40B4-BE49-F238E27FC236}">
                <a16:creationId xmlns:a16="http://schemas.microsoft.com/office/drawing/2014/main" id="{B15A5002-57D2-7108-AF57-9494A28ED114}"/>
              </a:ext>
            </a:extLst>
          </p:cNvPr>
          <p:cNvSpPr txBox="1">
            <a:spLocks/>
          </p:cNvSpPr>
          <p:nvPr/>
        </p:nvSpPr>
        <p:spPr>
          <a:xfrm>
            <a:off x="439385" y="1571534"/>
            <a:ext cx="2982514"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Failsafe system false alarm</a:t>
            </a:r>
          </a:p>
        </p:txBody>
      </p:sp>
      <p:sp>
        <p:nvSpPr>
          <p:cNvPr id="5" name="Google Shape;3382;p52">
            <a:extLst>
              <a:ext uri="{FF2B5EF4-FFF2-40B4-BE49-F238E27FC236}">
                <a16:creationId xmlns:a16="http://schemas.microsoft.com/office/drawing/2014/main" id="{1A133318-74A4-3CF8-EEB5-99983ADBC20F}"/>
              </a:ext>
            </a:extLst>
          </p:cNvPr>
          <p:cNvSpPr txBox="1">
            <a:spLocks/>
          </p:cNvSpPr>
          <p:nvPr/>
        </p:nvSpPr>
        <p:spPr>
          <a:xfrm>
            <a:off x="603191" y="2320088"/>
            <a:ext cx="2818707"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-A false alarm deployed a bomber squad to attack Russia </a:t>
            </a:r>
          </a:p>
        </p:txBody>
      </p:sp>
      <p:sp>
        <p:nvSpPr>
          <p:cNvPr id="6" name="Google Shape;3382;p52">
            <a:extLst>
              <a:ext uri="{FF2B5EF4-FFF2-40B4-BE49-F238E27FC236}">
                <a16:creationId xmlns:a16="http://schemas.microsoft.com/office/drawing/2014/main" id="{3CE7D349-7C5D-96FE-F0FE-5CB79D4A83D1}"/>
              </a:ext>
            </a:extLst>
          </p:cNvPr>
          <p:cNvSpPr txBox="1">
            <a:spLocks/>
          </p:cNvSpPr>
          <p:nvPr/>
        </p:nvSpPr>
        <p:spPr>
          <a:xfrm>
            <a:off x="603192" y="3122843"/>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-Pilots were directed to not turn back</a:t>
            </a:r>
          </a:p>
        </p:txBody>
      </p:sp>
      <p:pic>
        <p:nvPicPr>
          <p:cNvPr id="2050" name="Picture 2" descr="Fail Safe (1964) has got to be the scariest movie I've seen. | Facebook">
            <a:extLst>
              <a:ext uri="{FF2B5EF4-FFF2-40B4-BE49-F238E27FC236}">
                <a16:creationId xmlns:a16="http://schemas.microsoft.com/office/drawing/2014/main" id="{62952997-EE29-4E6E-2A9F-42740A0C3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597" y="1453355"/>
            <a:ext cx="3609157" cy="269298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382;p52">
            <a:extLst>
              <a:ext uri="{FF2B5EF4-FFF2-40B4-BE49-F238E27FC236}">
                <a16:creationId xmlns:a16="http://schemas.microsoft.com/office/drawing/2014/main" id="{C274866B-1484-CED0-5678-5CBFEC448EBB}"/>
              </a:ext>
            </a:extLst>
          </p:cNvPr>
          <p:cNvSpPr txBox="1">
            <a:spLocks/>
          </p:cNvSpPr>
          <p:nvPr/>
        </p:nvSpPr>
        <p:spPr>
          <a:xfrm>
            <a:off x="5470035" y="4057131"/>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[6] Pilots shown  in Failsafe</a:t>
            </a:r>
          </a:p>
        </p:txBody>
      </p:sp>
      <p:sp>
        <p:nvSpPr>
          <p:cNvPr id="3" name="Google Shape;2565;p49">
            <a:extLst>
              <a:ext uri="{FF2B5EF4-FFF2-40B4-BE49-F238E27FC236}">
                <a16:creationId xmlns:a16="http://schemas.microsoft.com/office/drawing/2014/main" id="{20F614A5-8685-F3BA-BCD1-F744FA670E9F}"/>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17</a:t>
            </a:r>
          </a:p>
        </p:txBody>
      </p:sp>
    </p:spTree>
    <p:extLst>
      <p:ext uri="{BB962C8B-B14F-4D97-AF65-F5344CB8AC3E}">
        <p14:creationId xmlns:p14="http://schemas.microsoft.com/office/powerpoint/2010/main" val="520171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B82326CE-9F2F-BF17-1842-FA9867391046}"/>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9FFAFB72-1360-30C0-44B2-E896D2AD84BA}"/>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lvl="0" algn="ctr"/>
            <a:r>
              <a:rPr lang="en-US" sz="2800" dirty="0"/>
              <a:t>Technical problems in fail safe</a:t>
            </a:r>
          </a:p>
        </p:txBody>
      </p:sp>
      <p:sp>
        <p:nvSpPr>
          <p:cNvPr id="3383" name="Google Shape;3383;p52">
            <a:extLst>
              <a:ext uri="{FF2B5EF4-FFF2-40B4-BE49-F238E27FC236}">
                <a16:creationId xmlns:a16="http://schemas.microsoft.com/office/drawing/2014/main" id="{57939BC7-2034-E3BE-DC02-9F50FA079D13}"/>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03</a:t>
            </a:r>
            <a:endParaRPr sz="3200" dirty="0"/>
          </a:p>
        </p:txBody>
      </p:sp>
      <p:grpSp>
        <p:nvGrpSpPr>
          <p:cNvPr id="3384" name="Google Shape;3384;p52">
            <a:extLst>
              <a:ext uri="{FF2B5EF4-FFF2-40B4-BE49-F238E27FC236}">
                <a16:creationId xmlns:a16="http://schemas.microsoft.com/office/drawing/2014/main" id="{8BFF91F7-8435-BA04-6312-893FF93D5DF2}"/>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22557B18-639E-0314-2946-84B539DA9B4C}"/>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3386;p52">
              <a:extLst>
                <a:ext uri="{FF2B5EF4-FFF2-40B4-BE49-F238E27FC236}">
                  <a16:creationId xmlns:a16="http://schemas.microsoft.com/office/drawing/2014/main" id="{6F714DB3-6DEC-B5F2-04C6-80DDE15C9E65}"/>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3387;p52">
              <a:extLst>
                <a:ext uri="{FF2B5EF4-FFF2-40B4-BE49-F238E27FC236}">
                  <a16:creationId xmlns:a16="http://schemas.microsoft.com/office/drawing/2014/main" id="{F7F5295D-7651-9C70-8517-61F32BB722FC}"/>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3388;p52">
              <a:extLst>
                <a:ext uri="{FF2B5EF4-FFF2-40B4-BE49-F238E27FC236}">
                  <a16:creationId xmlns:a16="http://schemas.microsoft.com/office/drawing/2014/main" id="{89487926-99D3-E0B2-F7EB-55DA47232F64}"/>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3389;p52">
              <a:extLst>
                <a:ext uri="{FF2B5EF4-FFF2-40B4-BE49-F238E27FC236}">
                  <a16:creationId xmlns:a16="http://schemas.microsoft.com/office/drawing/2014/main" id="{1A22F2A3-8F8C-E879-881B-5BC7ED81AD54}"/>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3390;p52">
              <a:extLst>
                <a:ext uri="{FF2B5EF4-FFF2-40B4-BE49-F238E27FC236}">
                  <a16:creationId xmlns:a16="http://schemas.microsoft.com/office/drawing/2014/main" id="{4928AC59-5F44-7568-A1CC-F036C6622D26}"/>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3391;p52">
              <a:extLst>
                <a:ext uri="{FF2B5EF4-FFF2-40B4-BE49-F238E27FC236}">
                  <a16:creationId xmlns:a16="http://schemas.microsoft.com/office/drawing/2014/main" id="{F40731EC-B2B9-C40C-508A-C8AE758CA672}"/>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3392;p52">
              <a:extLst>
                <a:ext uri="{FF2B5EF4-FFF2-40B4-BE49-F238E27FC236}">
                  <a16:creationId xmlns:a16="http://schemas.microsoft.com/office/drawing/2014/main" id="{321E6710-3A68-0A87-6154-9A68B820A15A}"/>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2">
              <a:extLst>
                <a:ext uri="{FF2B5EF4-FFF2-40B4-BE49-F238E27FC236}">
                  <a16:creationId xmlns:a16="http://schemas.microsoft.com/office/drawing/2014/main" id="{568EDA05-6016-8BC5-90C5-E0B7FA12C2C5}"/>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3394;p52">
              <a:extLst>
                <a:ext uri="{FF2B5EF4-FFF2-40B4-BE49-F238E27FC236}">
                  <a16:creationId xmlns:a16="http://schemas.microsoft.com/office/drawing/2014/main" id="{02D35BF3-3890-0AB1-ECDB-73F25AE7FEEF}"/>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3395;p52">
              <a:extLst>
                <a:ext uri="{FF2B5EF4-FFF2-40B4-BE49-F238E27FC236}">
                  <a16:creationId xmlns:a16="http://schemas.microsoft.com/office/drawing/2014/main" id="{FEF58F12-062D-1BD7-816F-DC9B36017F5D}"/>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3396;p52">
              <a:extLst>
                <a:ext uri="{FF2B5EF4-FFF2-40B4-BE49-F238E27FC236}">
                  <a16:creationId xmlns:a16="http://schemas.microsoft.com/office/drawing/2014/main" id="{4681B120-8361-8C45-BDA8-626F439C5788}"/>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3397;p52">
              <a:extLst>
                <a:ext uri="{FF2B5EF4-FFF2-40B4-BE49-F238E27FC236}">
                  <a16:creationId xmlns:a16="http://schemas.microsoft.com/office/drawing/2014/main" id="{A7245649-6A00-2AE2-4274-2DB1C7573601}"/>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3398;p52">
              <a:extLst>
                <a:ext uri="{FF2B5EF4-FFF2-40B4-BE49-F238E27FC236}">
                  <a16:creationId xmlns:a16="http://schemas.microsoft.com/office/drawing/2014/main" id="{10F01F10-7297-F4CE-2929-9C7B174D2A21}"/>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3399;p52">
              <a:extLst>
                <a:ext uri="{FF2B5EF4-FFF2-40B4-BE49-F238E27FC236}">
                  <a16:creationId xmlns:a16="http://schemas.microsoft.com/office/drawing/2014/main" id="{7871B001-4D1A-3832-F583-A4AD29DBA47E}"/>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3400;p52">
              <a:extLst>
                <a:ext uri="{FF2B5EF4-FFF2-40B4-BE49-F238E27FC236}">
                  <a16:creationId xmlns:a16="http://schemas.microsoft.com/office/drawing/2014/main" id="{30025364-2783-F2DF-1FF1-AFF72ABB096F}"/>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3401;p52">
              <a:extLst>
                <a:ext uri="{FF2B5EF4-FFF2-40B4-BE49-F238E27FC236}">
                  <a16:creationId xmlns:a16="http://schemas.microsoft.com/office/drawing/2014/main" id="{542D4104-A169-DBEE-ED28-CE43FB99D143}"/>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3402;p52">
              <a:extLst>
                <a:ext uri="{FF2B5EF4-FFF2-40B4-BE49-F238E27FC236}">
                  <a16:creationId xmlns:a16="http://schemas.microsoft.com/office/drawing/2014/main" id="{92A3FC1F-F043-8F15-67F3-653A2BF10F88}"/>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3403;p52">
              <a:extLst>
                <a:ext uri="{FF2B5EF4-FFF2-40B4-BE49-F238E27FC236}">
                  <a16:creationId xmlns:a16="http://schemas.microsoft.com/office/drawing/2014/main" id="{98D9E569-98C8-DCCD-7B51-2724CEC275B8}"/>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3404;p52">
              <a:extLst>
                <a:ext uri="{FF2B5EF4-FFF2-40B4-BE49-F238E27FC236}">
                  <a16:creationId xmlns:a16="http://schemas.microsoft.com/office/drawing/2014/main" id="{D8CE8C40-3817-2E6A-CE1B-A7E908746384}"/>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3405;p52">
              <a:extLst>
                <a:ext uri="{FF2B5EF4-FFF2-40B4-BE49-F238E27FC236}">
                  <a16:creationId xmlns:a16="http://schemas.microsoft.com/office/drawing/2014/main" id="{079B289A-A360-4557-7EE1-FF049B0EC602}"/>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6" name="Google Shape;3406;p52">
            <a:extLst>
              <a:ext uri="{FF2B5EF4-FFF2-40B4-BE49-F238E27FC236}">
                <a16:creationId xmlns:a16="http://schemas.microsoft.com/office/drawing/2014/main" id="{086325A0-8827-54A6-C363-941812E0D041}"/>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AEE13720-6C2B-FE8D-A924-1E810FB763C8}"/>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3408;p52">
              <a:extLst>
                <a:ext uri="{FF2B5EF4-FFF2-40B4-BE49-F238E27FC236}">
                  <a16:creationId xmlns:a16="http://schemas.microsoft.com/office/drawing/2014/main" id="{3A3EDAA6-F479-AC08-170C-E964925E70E1}"/>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3409;p52">
              <a:extLst>
                <a:ext uri="{FF2B5EF4-FFF2-40B4-BE49-F238E27FC236}">
                  <a16:creationId xmlns:a16="http://schemas.microsoft.com/office/drawing/2014/main" id="{203AEA4E-8D69-2A0A-1DFB-FEB3D663995F}"/>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3410;p52">
              <a:extLst>
                <a:ext uri="{FF2B5EF4-FFF2-40B4-BE49-F238E27FC236}">
                  <a16:creationId xmlns:a16="http://schemas.microsoft.com/office/drawing/2014/main" id="{69801C55-F9DA-5A8B-B63A-1B04A9E04233}"/>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3411;p52">
              <a:extLst>
                <a:ext uri="{FF2B5EF4-FFF2-40B4-BE49-F238E27FC236}">
                  <a16:creationId xmlns:a16="http://schemas.microsoft.com/office/drawing/2014/main" id="{44D85635-E136-5B57-0B84-174CF7FA4BEC}"/>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3412;p52">
              <a:extLst>
                <a:ext uri="{FF2B5EF4-FFF2-40B4-BE49-F238E27FC236}">
                  <a16:creationId xmlns:a16="http://schemas.microsoft.com/office/drawing/2014/main" id="{253D2A13-AD82-B391-FAF6-EDC86E743D35}"/>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3413;p52">
              <a:extLst>
                <a:ext uri="{FF2B5EF4-FFF2-40B4-BE49-F238E27FC236}">
                  <a16:creationId xmlns:a16="http://schemas.microsoft.com/office/drawing/2014/main" id="{495FED0C-DFEB-E69D-B6C7-CF0996DD5789}"/>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3414;p52">
              <a:extLst>
                <a:ext uri="{FF2B5EF4-FFF2-40B4-BE49-F238E27FC236}">
                  <a16:creationId xmlns:a16="http://schemas.microsoft.com/office/drawing/2014/main" id="{019845B5-52E9-609A-F14A-D1E5E8C81E80}"/>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3415;p52">
              <a:extLst>
                <a:ext uri="{FF2B5EF4-FFF2-40B4-BE49-F238E27FC236}">
                  <a16:creationId xmlns:a16="http://schemas.microsoft.com/office/drawing/2014/main" id="{EDB2FA63-86FF-2EB5-B149-386E464BADF9}"/>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3416;p52">
              <a:extLst>
                <a:ext uri="{FF2B5EF4-FFF2-40B4-BE49-F238E27FC236}">
                  <a16:creationId xmlns:a16="http://schemas.microsoft.com/office/drawing/2014/main" id="{FA88AD5C-B65A-9AF1-E7AE-441706B1FC61}"/>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3417;p52">
              <a:extLst>
                <a:ext uri="{FF2B5EF4-FFF2-40B4-BE49-F238E27FC236}">
                  <a16:creationId xmlns:a16="http://schemas.microsoft.com/office/drawing/2014/main" id="{0151BCA1-67B3-8723-7D72-87CC9A7E12E3}"/>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3418;p52">
              <a:extLst>
                <a:ext uri="{FF2B5EF4-FFF2-40B4-BE49-F238E27FC236}">
                  <a16:creationId xmlns:a16="http://schemas.microsoft.com/office/drawing/2014/main" id="{AE788149-80EC-0F2C-7F2F-D2BE58B3DFB6}"/>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3419;p52">
              <a:extLst>
                <a:ext uri="{FF2B5EF4-FFF2-40B4-BE49-F238E27FC236}">
                  <a16:creationId xmlns:a16="http://schemas.microsoft.com/office/drawing/2014/main" id="{D79E38E8-95BD-72D4-44B2-41379841FC0E}"/>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3420;p52">
              <a:extLst>
                <a:ext uri="{FF2B5EF4-FFF2-40B4-BE49-F238E27FC236}">
                  <a16:creationId xmlns:a16="http://schemas.microsoft.com/office/drawing/2014/main" id="{FEA57C31-B3FD-7E2A-5B8B-25DF3D9EFF43}"/>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3421;p52">
              <a:extLst>
                <a:ext uri="{FF2B5EF4-FFF2-40B4-BE49-F238E27FC236}">
                  <a16:creationId xmlns:a16="http://schemas.microsoft.com/office/drawing/2014/main" id="{C485CAFE-8D20-C074-B4C6-FD937CFAF8D4}"/>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3422;p52">
              <a:extLst>
                <a:ext uri="{FF2B5EF4-FFF2-40B4-BE49-F238E27FC236}">
                  <a16:creationId xmlns:a16="http://schemas.microsoft.com/office/drawing/2014/main" id="{6950294C-DE2B-7257-7014-4F6C905A25C8}"/>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3423;p52">
              <a:extLst>
                <a:ext uri="{FF2B5EF4-FFF2-40B4-BE49-F238E27FC236}">
                  <a16:creationId xmlns:a16="http://schemas.microsoft.com/office/drawing/2014/main" id="{A50CF1D4-5152-68B8-1D3E-4EDE900702B3}"/>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4" name="Google Shape;3424;p52">
            <a:extLst>
              <a:ext uri="{FF2B5EF4-FFF2-40B4-BE49-F238E27FC236}">
                <a16:creationId xmlns:a16="http://schemas.microsoft.com/office/drawing/2014/main" id="{71B1A9A5-8DB3-3FF8-856C-55D5FCF9B349}"/>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4F6BF2E7-8B91-5AF0-BE29-8A961141FCD6}"/>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3426;p52">
              <a:extLst>
                <a:ext uri="{FF2B5EF4-FFF2-40B4-BE49-F238E27FC236}">
                  <a16:creationId xmlns:a16="http://schemas.microsoft.com/office/drawing/2014/main" id="{33056487-DB2E-EB3B-8DB3-1C24AA0E96AF}"/>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3427;p52">
              <a:extLst>
                <a:ext uri="{FF2B5EF4-FFF2-40B4-BE49-F238E27FC236}">
                  <a16:creationId xmlns:a16="http://schemas.microsoft.com/office/drawing/2014/main" id="{0C0C3230-65DF-C3C5-9A7F-E75E00F4A19A}"/>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3428;p52">
              <a:extLst>
                <a:ext uri="{FF2B5EF4-FFF2-40B4-BE49-F238E27FC236}">
                  <a16:creationId xmlns:a16="http://schemas.microsoft.com/office/drawing/2014/main" id="{1D0F7CC4-A0B8-0D09-3002-6DCFE563E778}"/>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3429;p52">
              <a:extLst>
                <a:ext uri="{FF2B5EF4-FFF2-40B4-BE49-F238E27FC236}">
                  <a16:creationId xmlns:a16="http://schemas.microsoft.com/office/drawing/2014/main" id="{E6FFAEBB-A3CC-4EC4-929B-EFAC185BC1DC}"/>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3430;p52">
              <a:extLst>
                <a:ext uri="{FF2B5EF4-FFF2-40B4-BE49-F238E27FC236}">
                  <a16:creationId xmlns:a16="http://schemas.microsoft.com/office/drawing/2014/main" id="{4442027D-21A9-874E-58D5-3998493F325D}"/>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3431;p52">
              <a:extLst>
                <a:ext uri="{FF2B5EF4-FFF2-40B4-BE49-F238E27FC236}">
                  <a16:creationId xmlns:a16="http://schemas.microsoft.com/office/drawing/2014/main" id="{01BB354F-CF2A-8967-6A86-74D837E3FF20}"/>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3432;p52">
              <a:extLst>
                <a:ext uri="{FF2B5EF4-FFF2-40B4-BE49-F238E27FC236}">
                  <a16:creationId xmlns:a16="http://schemas.microsoft.com/office/drawing/2014/main" id="{24E1FF7B-CFF1-A219-33E8-29DF1969B889}"/>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3433;p52">
              <a:extLst>
                <a:ext uri="{FF2B5EF4-FFF2-40B4-BE49-F238E27FC236}">
                  <a16:creationId xmlns:a16="http://schemas.microsoft.com/office/drawing/2014/main" id="{D329CA44-A0C3-AA09-9376-8A54542ED05C}"/>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3434;p52">
              <a:extLst>
                <a:ext uri="{FF2B5EF4-FFF2-40B4-BE49-F238E27FC236}">
                  <a16:creationId xmlns:a16="http://schemas.microsoft.com/office/drawing/2014/main" id="{8CF39163-F19E-3E77-0E1B-AD2C90CD2E60}"/>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3435;p52">
              <a:extLst>
                <a:ext uri="{FF2B5EF4-FFF2-40B4-BE49-F238E27FC236}">
                  <a16:creationId xmlns:a16="http://schemas.microsoft.com/office/drawing/2014/main" id="{39D868C8-142E-BCF0-2214-C4302DC20BC7}"/>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3436;p52">
              <a:extLst>
                <a:ext uri="{FF2B5EF4-FFF2-40B4-BE49-F238E27FC236}">
                  <a16:creationId xmlns:a16="http://schemas.microsoft.com/office/drawing/2014/main" id="{3202FBD4-9239-7D31-DCFD-9B60343BCB23}"/>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3437;p52">
              <a:extLst>
                <a:ext uri="{FF2B5EF4-FFF2-40B4-BE49-F238E27FC236}">
                  <a16:creationId xmlns:a16="http://schemas.microsoft.com/office/drawing/2014/main" id="{CACA5EFF-81A7-FDA2-F4B0-F48FA36ACD2B}"/>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3438;p52">
              <a:extLst>
                <a:ext uri="{FF2B5EF4-FFF2-40B4-BE49-F238E27FC236}">
                  <a16:creationId xmlns:a16="http://schemas.microsoft.com/office/drawing/2014/main" id="{4B60253D-091D-2062-5096-695243BF738B}"/>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39" name="Google Shape;3439;p52">
            <a:extLst>
              <a:ext uri="{FF2B5EF4-FFF2-40B4-BE49-F238E27FC236}">
                <a16:creationId xmlns:a16="http://schemas.microsoft.com/office/drawing/2014/main" id="{1FD8801B-592C-4156-723F-2845E4AACE79}"/>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Google Shape;3382;p52">
            <a:extLst>
              <a:ext uri="{FF2B5EF4-FFF2-40B4-BE49-F238E27FC236}">
                <a16:creationId xmlns:a16="http://schemas.microsoft.com/office/drawing/2014/main" id="{B2312D25-36A8-81CD-6F2B-29CBD138F53D}"/>
              </a:ext>
            </a:extLst>
          </p:cNvPr>
          <p:cNvSpPr txBox="1">
            <a:spLocks/>
          </p:cNvSpPr>
          <p:nvPr/>
        </p:nvSpPr>
        <p:spPr>
          <a:xfrm>
            <a:off x="875823" y="1617834"/>
            <a:ext cx="265053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Signal jammers  blocking coms</a:t>
            </a:r>
          </a:p>
        </p:txBody>
      </p:sp>
      <p:sp>
        <p:nvSpPr>
          <p:cNvPr id="7" name="Google Shape;3382;p52">
            <a:extLst>
              <a:ext uri="{FF2B5EF4-FFF2-40B4-BE49-F238E27FC236}">
                <a16:creationId xmlns:a16="http://schemas.microsoft.com/office/drawing/2014/main" id="{741A9B61-8E6B-18F3-8942-F42B33797022}"/>
              </a:ext>
            </a:extLst>
          </p:cNvPr>
          <p:cNvSpPr txBox="1">
            <a:spLocks/>
          </p:cNvSpPr>
          <p:nvPr/>
        </p:nvSpPr>
        <p:spPr>
          <a:xfrm>
            <a:off x="563531" y="2484136"/>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-There was no chance to contact the bombers to receive an abort message</a:t>
            </a:r>
          </a:p>
        </p:txBody>
      </p:sp>
      <p:sp>
        <p:nvSpPr>
          <p:cNvPr id="8" name="Google Shape;3382;p52">
            <a:extLst>
              <a:ext uri="{FF2B5EF4-FFF2-40B4-BE49-F238E27FC236}">
                <a16:creationId xmlns:a16="http://schemas.microsoft.com/office/drawing/2014/main" id="{84899EE6-8F46-68B6-7698-7BA28ECBBBD4}"/>
              </a:ext>
            </a:extLst>
          </p:cNvPr>
          <p:cNvSpPr txBox="1">
            <a:spLocks/>
          </p:cNvSpPr>
          <p:nvPr/>
        </p:nvSpPr>
        <p:spPr>
          <a:xfrm>
            <a:off x="475488" y="3248020"/>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-The mysterious UFO could not be contacted</a:t>
            </a:r>
          </a:p>
        </p:txBody>
      </p:sp>
      <p:pic>
        <p:nvPicPr>
          <p:cNvPr id="4" name="Picture 3">
            <a:extLst>
              <a:ext uri="{FF2B5EF4-FFF2-40B4-BE49-F238E27FC236}">
                <a16:creationId xmlns:a16="http://schemas.microsoft.com/office/drawing/2014/main" id="{8655B619-347E-A2F4-D2BC-3DB3180E7782}"/>
              </a:ext>
            </a:extLst>
          </p:cNvPr>
          <p:cNvPicPr>
            <a:picLocks noChangeAspect="1"/>
          </p:cNvPicPr>
          <p:nvPr/>
        </p:nvPicPr>
        <p:blipFill>
          <a:blip r:embed="rId3"/>
          <a:stretch>
            <a:fillRect/>
          </a:stretch>
        </p:blipFill>
        <p:spPr>
          <a:xfrm>
            <a:off x="5112074" y="1247107"/>
            <a:ext cx="3156103" cy="3142076"/>
          </a:xfrm>
          <a:prstGeom prst="rect">
            <a:avLst/>
          </a:prstGeom>
        </p:spPr>
      </p:pic>
      <p:sp>
        <p:nvSpPr>
          <p:cNvPr id="12" name="Google Shape;3382;p52">
            <a:extLst>
              <a:ext uri="{FF2B5EF4-FFF2-40B4-BE49-F238E27FC236}">
                <a16:creationId xmlns:a16="http://schemas.microsoft.com/office/drawing/2014/main" id="{BE99F254-F898-BDAC-DCC3-7E899F9DA6D2}"/>
              </a:ext>
            </a:extLst>
          </p:cNvPr>
          <p:cNvSpPr txBox="1">
            <a:spLocks/>
          </p:cNvSpPr>
          <p:nvPr/>
        </p:nvSpPr>
        <p:spPr>
          <a:xfrm>
            <a:off x="4993055" y="4389183"/>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[5]</a:t>
            </a:r>
          </a:p>
        </p:txBody>
      </p:sp>
      <p:sp>
        <p:nvSpPr>
          <p:cNvPr id="2" name="Google Shape;2565;p49">
            <a:extLst>
              <a:ext uri="{FF2B5EF4-FFF2-40B4-BE49-F238E27FC236}">
                <a16:creationId xmlns:a16="http://schemas.microsoft.com/office/drawing/2014/main" id="{8992F835-7D14-EC2B-0DB7-F6929FD0EDD6}"/>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18</a:t>
            </a:r>
          </a:p>
        </p:txBody>
      </p:sp>
    </p:spTree>
    <p:extLst>
      <p:ext uri="{BB962C8B-B14F-4D97-AF65-F5344CB8AC3E}">
        <p14:creationId xmlns:p14="http://schemas.microsoft.com/office/powerpoint/2010/main" val="56969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225912DE-D706-D7D0-EEF7-04D38CBDE2DA}"/>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FACCA580-B9C4-1A4D-4661-EBC24FA93431}"/>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lvl="0" algn="ctr"/>
            <a:r>
              <a:rPr lang="en-US" sz="2800" dirty="0"/>
              <a:t>How does this tie into today’s world?</a:t>
            </a:r>
          </a:p>
        </p:txBody>
      </p:sp>
      <p:sp>
        <p:nvSpPr>
          <p:cNvPr id="3383" name="Google Shape;3383;p52">
            <a:extLst>
              <a:ext uri="{FF2B5EF4-FFF2-40B4-BE49-F238E27FC236}">
                <a16:creationId xmlns:a16="http://schemas.microsoft.com/office/drawing/2014/main" id="{6CA1E925-32CE-8B74-67A1-CECD40588CDE}"/>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03</a:t>
            </a:r>
            <a:endParaRPr sz="3200" dirty="0"/>
          </a:p>
        </p:txBody>
      </p:sp>
      <p:grpSp>
        <p:nvGrpSpPr>
          <p:cNvPr id="3384" name="Google Shape;3384;p52">
            <a:extLst>
              <a:ext uri="{FF2B5EF4-FFF2-40B4-BE49-F238E27FC236}">
                <a16:creationId xmlns:a16="http://schemas.microsoft.com/office/drawing/2014/main" id="{2B901BE2-6480-DC0D-762C-BD9FEB945B61}"/>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E5EBBE81-8219-A08C-A776-57B98EAB80CF}"/>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3386;p52">
              <a:extLst>
                <a:ext uri="{FF2B5EF4-FFF2-40B4-BE49-F238E27FC236}">
                  <a16:creationId xmlns:a16="http://schemas.microsoft.com/office/drawing/2014/main" id="{B4FEADB5-428E-A0E5-8A5A-F3CC364B53F6}"/>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3387;p52">
              <a:extLst>
                <a:ext uri="{FF2B5EF4-FFF2-40B4-BE49-F238E27FC236}">
                  <a16:creationId xmlns:a16="http://schemas.microsoft.com/office/drawing/2014/main" id="{440FABB6-916F-75D0-CBEA-32F47AD83EEA}"/>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3388;p52">
              <a:extLst>
                <a:ext uri="{FF2B5EF4-FFF2-40B4-BE49-F238E27FC236}">
                  <a16:creationId xmlns:a16="http://schemas.microsoft.com/office/drawing/2014/main" id="{DE50B2D3-A191-3F72-67D1-D8F2789CD030}"/>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3389;p52">
              <a:extLst>
                <a:ext uri="{FF2B5EF4-FFF2-40B4-BE49-F238E27FC236}">
                  <a16:creationId xmlns:a16="http://schemas.microsoft.com/office/drawing/2014/main" id="{E409CB36-A640-2758-3E8E-8EA02AF0A412}"/>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3390;p52">
              <a:extLst>
                <a:ext uri="{FF2B5EF4-FFF2-40B4-BE49-F238E27FC236}">
                  <a16:creationId xmlns:a16="http://schemas.microsoft.com/office/drawing/2014/main" id="{CD1F14F9-A4C5-7566-7B27-08998DE3C405}"/>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3391;p52">
              <a:extLst>
                <a:ext uri="{FF2B5EF4-FFF2-40B4-BE49-F238E27FC236}">
                  <a16:creationId xmlns:a16="http://schemas.microsoft.com/office/drawing/2014/main" id="{FA47E761-7E6A-BD49-B7BB-092B2EC9B416}"/>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3392;p52">
              <a:extLst>
                <a:ext uri="{FF2B5EF4-FFF2-40B4-BE49-F238E27FC236}">
                  <a16:creationId xmlns:a16="http://schemas.microsoft.com/office/drawing/2014/main" id="{E8185F14-C24F-8FED-ECA2-9D02D48D3B6A}"/>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2">
              <a:extLst>
                <a:ext uri="{FF2B5EF4-FFF2-40B4-BE49-F238E27FC236}">
                  <a16:creationId xmlns:a16="http://schemas.microsoft.com/office/drawing/2014/main" id="{5163140D-9228-DBBD-C082-579E89523F99}"/>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3394;p52">
              <a:extLst>
                <a:ext uri="{FF2B5EF4-FFF2-40B4-BE49-F238E27FC236}">
                  <a16:creationId xmlns:a16="http://schemas.microsoft.com/office/drawing/2014/main" id="{608F1253-175D-95B5-4A54-AF490B321D7D}"/>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3395;p52">
              <a:extLst>
                <a:ext uri="{FF2B5EF4-FFF2-40B4-BE49-F238E27FC236}">
                  <a16:creationId xmlns:a16="http://schemas.microsoft.com/office/drawing/2014/main" id="{3980D90E-A716-4BB5-953C-7E852182A1B1}"/>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3396;p52">
              <a:extLst>
                <a:ext uri="{FF2B5EF4-FFF2-40B4-BE49-F238E27FC236}">
                  <a16:creationId xmlns:a16="http://schemas.microsoft.com/office/drawing/2014/main" id="{D5A54DAD-E235-B601-B1C9-118B407C5394}"/>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3397;p52">
              <a:extLst>
                <a:ext uri="{FF2B5EF4-FFF2-40B4-BE49-F238E27FC236}">
                  <a16:creationId xmlns:a16="http://schemas.microsoft.com/office/drawing/2014/main" id="{DD584748-753D-6038-5B97-977FF57FC48F}"/>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3398;p52">
              <a:extLst>
                <a:ext uri="{FF2B5EF4-FFF2-40B4-BE49-F238E27FC236}">
                  <a16:creationId xmlns:a16="http://schemas.microsoft.com/office/drawing/2014/main" id="{9CACC979-305F-2FF1-17A1-BF6445330523}"/>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3399;p52">
              <a:extLst>
                <a:ext uri="{FF2B5EF4-FFF2-40B4-BE49-F238E27FC236}">
                  <a16:creationId xmlns:a16="http://schemas.microsoft.com/office/drawing/2014/main" id="{5BA83D5D-6715-6D4C-677F-BCC51B4D5662}"/>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3400;p52">
              <a:extLst>
                <a:ext uri="{FF2B5EF4-FFF2-40B4-BE49-F238E27FC236}">
                  <a16:creationId xmlns:a16="http://schemas.microsoft.com/office/drawing/2014/main" id="{DE292A8D-A45D-B282-7CC4-2A8DE5919873}"/>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3401;p52">
              <a:extLst>
                <a:ext uri="{FF2B5EF4-FFF2-40B4-BE49-F238E27FC236}">
                  <a16:creationId xmlns:a16="http://schemas.microsoft.com/office/drawing/2014/main" id="{C5805E9A-6854-09E8-0A6C-66B6F68373D5}"/>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3402;p52">
              <a:extLst>
                <a:ext uri="{FF2B5EF4-FFF2-40B4-BE49-F238E27FC236}">
                  <a16:creationId xmlns:a16="http://schemas.microsoft.com/office/drawing/2014/main" id="{E7512743-D3CA-577B-EEB2-1BA35A85FFC9}"/>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3403;p52">
              <a:extLst>
                <a:ext uri="{FF2B5EF4-FFF2-40B4-BE49-F238E27FC236}">
                  <a16:creationId xmlns:a16="http://schemas.microsoft.com/office/drawing/2014/main" id="{162B1862-25AA-BC11-6507-A460EE5FC9BE}"/>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3404;p52">
              <a:extLst>
                <a:ext uri="{FF2B5EF4-FFF2-40B4-BE49-F238E27FC236}">
                  <a16:creationId xmlns:a16="http://schemas.microsoft.com/office/drawing/2014/main" id="{D8212CBD-198F-2284-4981-C7233BC85B65}"/>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3405;p52">
              <a:extLst>
                <a:ext uri="{FF2B5EF4-FFF2-40B4-BE49-F238E27FC236}">
                  <a16:creationId xmlns:a16="http://schemas.microsoft.com/office/drawing/2014/main" id="{AB577594-EF2B-CE6C-35D5-5D8284EF1E0A}"/>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6" name="Google Shape;3406;p52">
            <a:extLst>
              <a:ext uri="{FF2B5EF4-FFF2-40B4-BE49-F238E27FC236}">
                <a16:creationId xmlns:a16="http://schemas.microsoft.com/office/drawing/2014/main" id="{3CD2BEB5-8B76-8A54-0F7D-EF8811B25565}"/>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1441A012-822A-DE3A-0564-39F917B1EC4F}"/>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3408;p52">
              <a:extLst>
                <a:ext uri="{FF2B5EF4-FFF2-40B4-BE49-F238E27FC236}">
                  <a16:creationId xmlns:a16="http://schemas.microsoft.com/office/drawing/2014/main" id="{D2C996E8-BF96-0D0F-5990-6B95B6456C10}"/>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3409;p52">
              <a:extLst>
                <a:ext uri="{FF2B5EF4-FFF2-40B4-BE49-F238E27FC236}">
                  <a16:creationId xmlns:a16="http://schemas.microsoft.com/office/drawing/2014/main" id="{1A8F8975-7C2A-6A50-8F6C-A427A362AA41}"/>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3410;p52">
              <a:extLst>
                <a:ext uri="{FF2B5EF4-FFF2-40B4-BE49-F238E27FC236}">
                  <a16:creationId xmlns:a16="http://schemas.microsoft.com/office/drawing/2014/main" id="{BC8BB6F8-459F-4223-6CF4-BDE9B23ACD82}"/>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3411;p52">
              <a:extLst>
                <a:ext uri="{FF2B5EF4-FFF2-40B4-BE49-F238E27FC236}">
                  <a16:creationId xmlns:a16="http://schemas.microsoft.com/office/drawing/2014/main" id="{BD4F41C6-8897-FB59-CECC-BD8F80934FC0}"/>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3412;p52">
              <a:extLst>
                <a:ext uri="{FF2B5EF4-FFF2-40B4-BE49-F238E27FC236}">
                  <a16:creationId xmlns:a16="http://schemas.microsoft.com/office/drawing/2014/main" id="{0D5B5B12-2FEC-CD24-3C07-1B19EFB6E5D1}"/>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3413;p52">
              <a:extLst>
                <a:ext uri="{FF2B5EF4-FFF2-40B4-BE49-F238E27FC236}">
                  <a16:creationId xmlns:a16="http://schemas.microsoft.com/office/drawing/2014/main" id="{E2296795-CCA0-0FED-53E9-3E8B7C630BA3}"/>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3414;p52">
              <a:extLst>
                <a:ext uri="{FF2B5EF4-FFF2-40B4-BE49-F238E27FC236}">
                  <a16:creationId xmlns:a16="http://schemas.microsoft.com/office/drawing/2014/main" id="{48F2A181-1CF2-2355-2144-A1926809680E}"/>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3415;p52">
              <a:extLst>
                <a:ext uri="{FF2B5EF4-FFF2-40B4-BE49-F238E27FC236}">
                  <a16:creationId xmlns:a16="http://schemas.microsoft.com/office/drawing/2014/main" id="{0395DAA6-8D19-D822-0838-0E36292A0024}"/>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3416;p52">
              <a:extLst>
                <a:ext uri="{FF2B5EF4-FFF2-40B4-BE49-F238E27FC236}">
                  <a16:creationId xmlns:a16="http://schemas.microsoft.com/office/drawing/2014/main" id="{1DF8E478-346D-A291-207A-351F42F45617}"/>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3417;p52">
              <a:extLst>
                <a:ext uri="{FF2B5EF4-FFF2-40B4-BE49-F238E27FC236}">
                  <a16:creationId xmlns:a16="http://schemas.microsoft.com/office/drawing/2014/main" id="{2C799C04-C889-A80B-8E9B-419FBFB04CA8}"/>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3418;p52">
              <a:extLst>
                <a:ext uri="{FF2B5EF4-FFF2-40B4-BE49-F238E27FC236}">
                  <a16:creationId xmlns:a16="http://schemas.microsoft.com/office/drawing/2014/main" id="{3454ADAE-4BF7-C302-81DE-0B7423BD8925}"/>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3419;p52">
              <a:extLst>
                <a:ext uri="{FF2B5EF4-FFF2-40B4-BE49-F238E27FC236}">
                  <a16:creationId xmlns:a16="http://schemas.microsoft.com/office/drawing/2014/main" id="{6D9DC6B6-8A05-19E6-5320-8C0FC5B634C1}"/>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3420;p52">
              <a:extLst>
                <a:ext uri="{FF2B5EF4-FFF2-40B4-BE49-F238E27FC236}">
                  <a16:creationId xmlns:a16="http://schemas.microsoft.com/office/drawing/2014/main" id="{8929A85C-90C8-9AB2-19FB-F4647A07CEB1}"/>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3421;p52">
              <a:extLst>
                <a:ext uri="{FF2B5EF4-FFF2-40B4-BE49-F238E27FC236}">
                  <a16:creationId xmlns:a16="http://schemas.microsoft.com/office/drawing/2014/main" id="{F8426B01-6FBA-BD19-BFCD-BD937F61E865}"/>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3422;p52">
              <a:extLst>
                <a:ext uri="{FF2B5EF4-FFF2-40B4-BE49-F238E27FC236}">
                  <a16:creationId xmlns:a16="http://schemas.microsoft.com/office/drawing/2014/main" id="{E4733E73-7F0E-2107-1701-8D82739F1634}"/>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3423;p52">
              <a:extLst>
                <a:ext uri="{FF2B5EF4-FFF2-40B4-BE49-F238E27FC236}">
                  <a16:creationId xmlns:a16="http://schemas.microsoft.com/office/drawing/2014/main" id="{80FB8092-1E1D-975A-998E-8661EC044E62}"/>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4" name="Google Shape;3424;p52">
            <a:extLst>
              <a:ext uri="{FF2B5EF4-FFF2-40B4-BE49-F238E27FC236}">
                <a16:creationId xmlns:a16="http://schemas.microsoft.com/office/drawing/2014/main" id="{6F19989D-059F-FBE2-43A4-73D11C2125F5}"/>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15936BC0-2DCA-10CC-6878-DC29192D82EC}"/>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3426;p52">
              <a:extLst>
                <a:ext uri="{FF2B5EF4-FFF2-40B4-BE49-F238E27FC236}">
                  <a16:creationId xmlns:a16="http://schemas.microsoft.com/office/drawing/2014/main" id="{7744CB2D-1921-50C8-92DF-376988C5EEC3}"/>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3427;p52">
              <a:extLst>
                <a:ext uri="{FF2B5EF4-FFF2-40B4-BE49-F238E27FC236}">
                  <a16:creationId xmlns:a16="http://schemas.microsoft.com/office/drawing/2014/main" id="{F22A1C54-3783-3E0E-8211-8A826CFA7696}"/>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3428;p52">
              <a:extLst>
                <a:ext uri="{FF2B5EF4-FFF2-40B4-BE49-F238E27FC236}">
                  <a16:creationId xmlns:a16="http://schemas.microsoft.com/office/drawing/2014/main" id="{394507FD-2560-0275-A41E-3102D16D082C}"/>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3429;p52">
              <a:extLst>
                <a:ext uri="{FF2B5EF4-FFF2-40B4-BE49-F238E27FC236}">
                  <a16:creationId xmlns:a16="http://schemas.microsoft.com/office/drawing/2014/main" id="{1B5E6FA4-063B-3DC3-EED4-2CE272FA5CBF}"/>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3430;p52">
              <a:extLst>
                <a:ext uri="{FF2B5EF4-FFF2-40B4-BE49-F238E27FC236}">
                  <a16:creationId xmlns:a16="http://schemas.microsoft.com/office/drawing/2014/main" id="{AFC7FC4A-6DCD-CC44-1136-05C6CD1F8519}"/>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3431;p52">
              <a:extLst>
                <a:ext uri="{FF2B5EF4-FFF2-40B4-BE49-F238E27FC236}">
                  <a16:creationId xmlns:a16="http://schemas.microsoft.com/office/drawing/2014/main" id="{DB84FC9B-4AA9-D174-257E-CE37ABBBDEF8}"/>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3432;p52">
              <a:extLst>
                <a:ext uri="{FF2B5EF4-FFF2-40B4-BE49-F238E27FC236}">
                  <a16:creationId xmlns:a16="http://schemas.microsoft.com/office/drawing/2014/main" id="{9044C57D-810B-95F9-E2F8-BE3B05AA50C4}"/>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3433;p52">
              <a:extLst>
                <a:ext uri="{FF2B5EF4-FFF2-40B4-BE49-F238E27FC236}">
                  <a16:creationId xmlns:a16="http://schemas.microsoft.com/office/drawing/2014/main" id="{1FEFD66B-935B-2BAE-E67A-F67FF0D8FD1A}"/>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3434;p52">
              <a:extLst>
                <a:ext uri="{FF2B5EF4-FFF2-40B4-BE49-F238E27FC236}">
                  <a16:creationId xmlns:a16="http://schemas.microsoft.com/office/drawing/2014/main" id="{99BB6DC3-E4E0-F796-7525-DEDE461FC401}"/>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3435;p52">
              <a:extLst>
                <a:ext uri="{FF2B5EF4-FFF2-40B4-BE49-F238E27FC236}">
                  <a16:creationId xmlns:a16="http://schemas.microsoft.com/office/drawing/2014/main" id="{A9E90D3B-374C-6636-C5C4-9A5E0CE23FC6}"/>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3436;p52">
              <a:extLst>
                <a:ext uri="{FF2B5EF4-FFF2-40B4-BE49-F238E27FC236}">
                  <a16:creationId xmlns:a16="http://schemas.microsoft.com/office/drawing/2014/main" id="{1FCBC083-9529-5BAF-2D32-CE4E8C0553CC}"/>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3437;p52">
              <a:extLst>
                <a:ext uri="{FF2B5EF4-FFF2-40B4-BE49-F238E27FC236}">
                  <a16:creationId xmlns:a16="http://schemas.microsoft.com/office/drawing/2014/main" id="{18F7E050-D7C0-28AE-8700-55B829307CC6}"/>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3438;p52">
              <a:extLst>
                <a:ext uri="{FF2B5EF4-FFF2-40B4-BE49-F238E27FC236}">
                  <a16:creationId xmlns:a16="http://schemas.microsoft.com/office/drawing/2014/main" id="{C8EF910C-46B3-8979-798C-259DFEEBAB7D}"/>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39" name="Google Shape;3439;p52">
            <a:extLst>
              <a:ext uri="{FF2B5EF4-FFF2-40B4-BE49-F238E27FC236}">
                <a16:creationId xmlns:a16="http://schemas.microsoft.com/office/drawing/2014/main" id="{367A33BD-7FB9-02EF-C269-8D2FA1128FF6}"/>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3382;p52">
            <a:extLst>
              <a:ext uri="{FF2B5EF4-FFF2-40B4-BE49-F238E27FC236}">
                <a16:creationId xmlns:a16="http://schemas.microsoft.com/office/drawing/2014/main" id="{71A5F91A-0543-1CE8-4C75-DFE92508ABA3}"/>
              </a:ext>
            </a:extLst>
          </p:cNvPr>
          <p:cNvSpPr txBox="1">
            <a:spLocks/>
          </p:cNvSpPr>
          <p:nvPr/>
        </p:nvSpPr>
        <p:spPr>
          <a:xfrm>
            <a:off x="439385" y="1571534"/>
            <a:ext cx="2982514"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The Plane Problem</a:t>
            </a:r>
          </a:p>
        </p:txBody>
      </p:sp>
      <p:sp>
        <p:nvSpPr>
          <p:cNvPr id="3" name="Google Shape;3382;p52">
            <a:extLst>
              <a:ext uri="{FF2B5EF4-FFF2-40B4-BE49-F238E27FC236}">
                <a16:creationId xmlns:a16="http://schemas.microsoft.com/office/drawing/2014/main" id="{9D13C14A-C99D-5160-488D-427C6D0DED63}"/>
              </a:ext>
            </a:extLst>
          </p:cNvPr>
          <p:cNvSpPr txBox="1">
            <a:spLocks/>
          </p:cNvSpPr>
          <p:nvPr/>
        </p:nvSpPr>
        <p:spPr>
          <a:xfrm>
            <a:off x="5347587" y="1570300"/>
            <a:ext cx="265053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Modern Military</a:t>
            </a:r>
          </a:p>
        </p:txBody>
      </p:sp>
      <p:sp>
        <p:nvSpPr>
          <p:cNvPr id="5" name="Google Shape;3382;p52">
            <a:extLst>
              <a:ext uri="{FF2B5EF4-FFF2-40B4-BE49-F238E27FC236}">
                <a16:creationId xmlns:a16="http://schemas.microsoft.com/office/drawing/2014/main" id="{07A12328-6E63-1F2B-35FE-EC7F1A1A6BC0}"/>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-AI now has the ability to mimic voices</a:t>
            </a:r>
          </a:p>
        </p:txBody>
      </p:sp>
      <p:sp>
        <p:nvSpPr>
          <p:cNvPr id="6" name="Google Shape;3382;p52">
            <a:extLst>
              <a:ext uri="{FF2B5EF4-FFF2-40B4-BE49-F238E27FC236}">
                <a16:creationId xmlns:a16="http://schemas.microsoft.com/office/drawing/2014/main" id="{49F51945-8924-87B5-C319-24438C6E9A2A}"/>
              </a:ext>
            </a:extLst>
          </p:cNvPr>
          <p:cNvSpPr txBox="1">
            <a:spLocks/>
          </p:cNvSpPr>
          <p:nvPr/>
        </p:nvSpPr>
        <p:spPr>
          <a:xfrm>
            <a:off x="603192" y="3601854"/>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-In fear of war, planes are being shot down in Russia [4]</a:t>
            </a:r>
          </a:p>
        </p:txBody>
      </p:sp>
      <p:sp>
        <p:nvSpPr>
          <p:cNvPr id="7" name="Google Shape;3382;p52">
            <a:extLst>
              <a:ext uri="{FF2B5EF4-FFF2-40B4-BE49-F238E27FC236}">
                <a16:creationId xmlns:a16="http://schemas.microsoft.com/office/drawing/2014/main" id="{62F4AFD3-0787-1EF8-710D-3F5CB0032ADF}"/>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-Would a drone have a “change in heart?”[2]</a:t>
            </a:r>
          </a:p>
        </p:txBody>
      </p:sp>
      <p:sp>
        <p:nvSpPr>
          <p:cNvPr id="8" name="Google Shape;3382;p52">
            <a:extLst>
              <a:ext uri="{FF2B5EF4-FFF2-40B4-BE49-F238E27FC236}">
                <a16:creationId xmlns:a16="http://schemas.microsoft.com/office/drawing/2014/main" id="{5C78EDB9-4391-F2B2-97B3-D19D1D70789D}"/>
              </a:ext>
            </a:extLst>
          </p:cNvPr>
          <p:cNvSpPr txBox="1">
            <a:spLocks/>
          </p:cNvSpPr>
          <p:nvPr/>
        </p:nvSpPr>
        <p:spPr>
          <a:xfrm>
            <a:off x="5035296" y="308795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-Modern weapons could be too fast to have time to react / settle the issues</a:t>
            </a:r>
          </a:p>
        </p:txBody>
      </p:sp>
      <p:sp>
        <p:nvSpPr>
          <p:cNvPr id="4" name="Google Shape;3382;p52">
            <a:extLst>
              <a:ext uri="{FF2B5EF4-FFF2-40B4-BE49-F238E27FC236}">
                <a16:creationId xmlns:a16="http://schemas.microsoft.com/office/drawing/2014/main" id="{5FFADB5F-3D9B-5881-1609-EDC9FF216300}"/>
              </a:ext>
            </a:extLst>
          </p:cNvPr>
          <p:cNvSpPr txBox="1">
            <a:spLocks/>
          </p:cNvSpPr>
          <p:nvPr/>
        </p:nvSpPr>
        <p:spPr>
          <a:xfrm>
            <a:off x="603192" y="2907500"/>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-Boats shot down in Venezuela [3]</a:t>
            </a:r>
          </a:p>
        </p:txBody>
      </p:sp>
      <p:sp>
        <p:nvSpPr>
          <p:cNvPr id="9" name="Google Shape;2565;p49">
            <a:extLst>
              <a:ext uri="{FF2B5EF4-FFF2-40B4-BE49-F238E27FC236}">
                <a16:creationId xmlns:a16="http://schemas.microsoft.com/office/drawing/2014/main" id="{4B57FD91-1F63-098A-DBB2-00ACDA69DDFD}"/>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19</a:t>
            </a:r>
          </a:p>
        </p:txBody>
      </p:sp>
    </p:spTree>
    <p:extLst>
      <p:ext uri="{BB962C8B-B14F-4D97-AF65-F5344CB8AC3E}">
        <p14:creationId xmlns:p14="http://schemas.microsoft.com/office/powerpoint/2010/main" val="375167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95">
          <a:extLst>
            <a:ext uri="{FF2B5EF4-FFF2-40B4-BE49-F238E27FC236}">
              <a16:creationId xmlns:a16="http://schemas.microsoft.com/office/drawing/2014/main" id="{CF6486A2-6D47-8C57-71A1-19C99AF46328}"/>
            </a:ext>
          </a:extLst>
        </p:cNvPr>
        <p:cNvGrpSpPr/>
        <p:nvPr/>
      </p:nvGrpSpPr>
      <p:grpSpPr>
        <a:xfrm>
          <a:off x="0" y="0"/>
          <a:ext cx="0" cy="0"/>
          <a:chOff x="0" y="0"/>
          <a:chExt cx="0" cy="0"/>
        </a:xfrm>
      </p:grpSpPr>
      <p:sp>
        <p:nvSpPr>
          <p:cNvPr id="3296" name="Google Shape;3296;p51">
            <a:extLst>
              <a:ext uri="{FF2B5EF4-FFF2-40B4-BE49-F238E27FC236}">
                <a16:creationId xmlns:a16="http://schemas.microsoft.com/office/drawing/2014/main" id="{68710BB0-E861-656F-BAF5-FBBA9BB5D4B5}"/>
              </a:ext>
            </a:extLst>
          </p:cNvPr>
          <p:cNvSpPr/>
          <p:nvPr/>
        </p:nvSpPr>
        <p:spPr>
          <a:xfrm>
            <a:off x="6705375" y="4340700"/>
            <a:ext cx="242575" cy="452875"/>
          </a:xfrm>
          <a:custGeom>
            <a:avLst/>
            <a:gdLst/>
            <a:ahLst/>
            <a:cxnLst/>
            <a:rect l="l" t="t" r="r" b="b"/>
            <a:pathLst>
              <a:path w="9703" h="18115" extrusionOk="0">
                <a:moveTo>
                  <a:pt x="4840" y="46"/>
                </a:moveTo>
                <a:cubicBezTo>
                  <a:pt x="4964" y="1292"/>
                  <a:pt x="5211" y="2539"/>
                  <a:pt x="5480" y="3763"/>
                </a:cubicBezTo>
                <a:lnTo>
                  <a:pt x="5480" y="3763"/>
                </a:lnTo>
                <a:cubicBezTo>
                  <a:pt x="5548" y="4089"/>
                  <a:pt x="5626" y="4414"/>
                  <a:pt x="5705" y="4729"/>
                </a:cubicBezTo>
                <a:lnTo>
                  <a:pt x="5705" y="4729"/>
                </a:lnTo>
                <a:cubicBezTo>
                  <a:pt x="5581" y="4740"/>
                  <a:pt x="5458" y="4751"/>
                  <a:pt x="5334" y="4762"/>
                </a:cubicBezTo>
                <a:lnTo>
                  <a:pt x="5334" y="4762"/>
                </a:lnTo>
                <a:cubicBezTo>
                  <a:pt x="5054" y="4785"/>
                  <a:pt x="4762" y="4818"/>
                  <a:pt x="4481" y="4841"/>
                </a:cubicBezTo>
                <a:lnTo>
                  <a:pt x="4481" y="4841"/>
                </a:lnTo>
                <a:cubicBezTo>
                  <a:pt x="4357" y="4852"/>
                  <a:pt x="4223" y="4863"/>
                  <a:pt x="4088" y="4875"/>
                </a:cubicBezTo>
                <a:lnTo>
                  <a:pt x="4088" y="4875"/>
                </a:lnTo>
                <a:cubicBezTo>
                  <a:pt x="4088" y="4852"/>
                  <a:pt x="4088" y="4830"/>
                  <a:pt x="4099" y="4807"/>
                </a:cubicBezTo>
                <a:lnTo>
                  <a:pt x="4099" y="4807"/>
                </a:lnTo>
                <a:cubicBezTo>
                  <a:pt x="4167" y="3684"/>
                  <a:pt x="4234" y="2516"/>
                  <a:pt x="3841" y="1450"/>
                </a:cubicBezTo>
                <a:lnTo>
                  <a:pt x="3841" y="1450"/>
                </a:lnTo>
                <a:cubicBezTo>
                  <a:pt x="3830" y="1416"/>
                  <a:pt x="3785" y="1427"/>
                  <a:pt x="3796" y="1461"/>
                </a:cubicBezTo>
                <a:lnTo>
                  <a:pt x="3796" y="1461"/>
                </a:lnTo>
                <a:cubicBezTo>
                  <a:pt x="4054" y="2595"/>
                  <a:pt x="4043" y="3729"/>
                  <a:pt x="3964" y="4886"/>
                </a:cubicBezTo>
                <a:lnTo>
                  <a:pt x="3964" y="4886"/>
                </a:lnTo>
                <a:cubicBezTo>
                  <a:pt x="3852" y="4897"/>
                  <a:pt x="3740" y="4920"/>
                  <a:pt x="3627" y="4942"/>
                </a:cubicBezTo>
                <a:lnTo>
                  <a:pt x="3627" y="4942"/>
                </a:lnTo>
                <a:cubicBezTo>
                  <a:pt x="3594" y="4953"/>
                  <a:pt x="3605" y="5009"/>
                  <a:pt x="3639" y="5009"/>
                </a:cubicBezTo>
                <a:lnTo>
                  <a:pt x="3639" y="5009"/>
                </a:lnTo>
                <a:cubicBezTo>
                  <a:pt x="3740" y="5021"/>
                  <a:pt x="3852" y="5021"/>
                  <a:pt x="3953" y="5009"/>
                </a:cubicBezTo>
                <a:lnTo>
                  <a:pt x="3953" y="5009"/>
                </a:lnTo>
                <a:cubicBezTo>
                  <a:pt x="3897" y="5941"/>
                  <a:pt x="3841" y="6874"/>
                  <a:pt x="3976" y="7783"/>
                </a:cubicBezTo>
                <a:lnTo>
                  <a:pt x="3976" y="7783"/>
                </a:lnTo>
                <a:lnTo>
                  <a:pt x="3234" y="7918"/>
                </a:lnTo>
                <a:lnTo>
                  <a:pt x="3425" y="6761"/>
                </a:lnTo>
                <a:lnTo>
                  <a:pt x="3088" y="4156"/>
                </a:lnTo>
                <a:lnTo>
                  <a:pt x="2460" y="3909"/>
                </a:lnTo>
                <a:lnTo>
                  <a:pt x="1494" y="3628"/>
                </a:lnTo>
                <a:lnTo>
                  <a:pt x="1247" y="2314"/>
                </a:lnTo>
                <a:lnTo>
                  <a:pt x="1303" y="776"/>
                </a:lnTo>
                <a:lnTo>
                  <a:pt x="0" y="1012"/>
                </a:lnTo>
                <a:lnTo>
                  <a:pt x="2359" y="18115"/>
                </a:lnTo>
                <a:lnTo>
                  <a:pt x="9703" y="17823"/>
                </a:lnTo>
                <a:lnTo>
                  <a:pt x="8692" y="9513"/>
                </a:lnTo>
                <a:lnTo>
                  <a:pt x="7771" y="9760"/>
                </a:lnTo>
                <a:lnTo>
                  <a:pt x="6996" y="6716"/>
                </a:lnTo>
                <a:lnTo>
                  <a:pt x="6895" y="6728"/>
                </a:lnTo>
                <a:cubicBezTo>
                  <a:pt x="6817" y="6200"/>
                  <a:pt x="6704" y="5683"/>
                  <a:pt x="6615" y="5167"/>
                </a:cubicBezTo>
                <a:lnTo>
                  <a:pt x="6615" y="5167"/>
                </a:lnTo>
                <a:cubicBezTo>
                  <a:pt x="6581" y="5032"/>
                  <a:pt x="6558" y="4897"/>
                  <a:pt x="6536" y="4762"/>
                </a:cubicBezTo>
                <a:lnTo>
                  <a:pt x="6536" y="4762"/>
                </a:lnTo>
                <a:cubicBezTo>
                  <a:pt x="6704" y="4729"/>
                  <a:pt x="6873" y="4684"/>
                  <a:pt x="7008" y="4594"/>
                </a:cubicBezTo>
                <a:lnTo>
                  <a:pt x="7008" y="4594"/>
                </a:lnTo>
                <a:cubicBezTo>
                  <a:pt x="7064" y="4549"/>
                  <a:pt x="7030" y="4459"/>
                  <a:pt x="6963" y="4482"/>
                </a:cubicBezTo>
                <a:lnTo>
                  <a:pt x="6963" y="4482"/>
                </a:lnTo>
                <a:cubicBezTo>
                  <a:pt x="6828" y="4515"/>
                  <a:pt x="6704" y="4571"/>
                  <a:pt x="6570" y="4605"/>
                </a:cubicBezTo>
                <a:lnTo>
                  <a:pt x="6570" y="4605"/>
                </a:lnTo>
                <a:cubicBezTo>
                  <a:pt x="6547" y="4605"/>
                  <a:pt x="6525" y="4616"/>
                  <a:pt x="6514" y="4616"/>
                </a:cubicBezTo>
                <a:lnTo>
                  <a:pt x="6514" y="4616"/>
                </a:lnTo>
                <a:lnTo>
                  <a:pt x="6401" y="4021"/>
                </a:lnTo>
                <a:cubicBezTo>
                  <a:pt x="6334" y="3651"/>
                  <a:pt x="6289" y="3258"/>
                  <a:pt x="6177" y="2898"/>
                </a:cubicBezTo>
                <a:lnTo>
                  <a:pt x="6177" y="2898"/>
                </a:lnTo>
                <a:cubicBezTo>
                  <a:pt x="6165" y="2842"/>
                  <a:pt x="6087" y="2853"/>
                  <a:pt x="6087" y="2909"/>
                </a:cubicBezTo>
                <a:lnTo>
                  <a:pt x="6087" y="2909"/>
                </a:lnTo>
                <a:cubicBezTo>
                  <a:pt x="6109" y="3258"/>
                  <a:pt x="6210" y="3617"/>
                  <a:pt x="6267" y="3965"/>
                </a:cubicBezTo>
                <a:lnTo>
                  <a:pt x="6267" y="3965"/>
                </a:lnTo>
                <a:cubicBezTo>
                  <a:pt x="6311" y="4190"/>
                  <a:pt x="6356" y="4414"/>
                  <a:pt x="6401" y="4639"/>
                </a:cubicBezTo>
                <a:lnTo>
                  <a:pt x="6401" y="4639"/>
                </a:lnTo>
                <a:cubicBezTo>
                  <a:pt x="6323" y="4661"/>
                  <a:pt x="6244" y="4672"/>
                  <a:pt x="6165" y="4684"/>
                </a:cubicBezTo>
                <a:lnTo>
                  <a:pt x="6165" y="4684"/>
                </a:lnTo>
                <a:cubicBezTo>
                  <a:pt x="6053" y="4695"/>
                  <a:pt x="5941" y="4706"/>
                  <a:pt x="5829" y="4717"/>
                </a:cubicBezTo>
                <a:lnTo>
                  <a:pt x="5829" y="4717"/>
                </a:lnTo>
                <a:cubicBezTo>
                  <a:pt x="5750" y="4403"/>
                  <a:pt x="5671" y="4089"/>
                  <a:pt x="5604" y="3774"/>
                </a:cubicBezTo>
                <a:lnTo>
                  <a:pt x="5604" y="3774"/>
                </a:lnTo>
                <a:cubicBezTo>
                  <a:pt x="5323" y="2539"/>
                  <a:pt x="5144" y="1281"/>
                  <a:pt x="4930" y="35"/>
                </a:cubicBezTo>
                <a:lnTo>
                  <a:pt x="4930" y="35"/>
                </a:lnTo>
                <a:cubicBezTo>
                  <a:pt x="4919" y="12"/>
                  <a:pt x="4908" y="1"/>
                  <a:pt x="4885" y="1"/>
                </a:cubicBezTo>
                <a:lnTo>
                  <a:pt x="4885" y="1"/>
                </a:lnTo>
                <a:cubicBezTo>
                  <a:pt x="4863" y="1"/>
                  <a:pt x="4840" y="12"/>
                  <a:pt x="4840" y="46"/>
                </a:cubicBezTo>
                <a:moveTo>
                  <a:pt x="5862" y="4863"/>
                </a:moveTo>
                <a:cubicBezTo>
                  <a:pt x="5997" y="4852"/>
                  <a:pt x="6121" y="4830"/>
                  <a:pt x="6255" y="4818"/>
                </a:cubicBezTo>
                <a:lnTo>
                  <a:pt x="6255" y="4818"/>
                </a:lnTo>
                <a:cubicBezTo>
                  <a:pt x="6311" y="4807"/>
                  <a:pt x="6368" y="4796"/>
                  <a:pt x="6424" y="4785"/>
                </a:cubicBezTo>
                <a:lnTo>
                  <a:pt x="6424" y="4785"/>
                </a:lnTo>
                <a:cubicBezTo>
                  <a:pt x="6446" y="4897"/>
                  <a:pt x="6469" y="4998"/>
                  <a:pt x="6480" y="5099"/>
                </a:cubicBezTo>
                <a:lnTo>
                  <a:pt x="6480" y="5099"/>
                </a:lnTo>
                <a:cubicBezTo>
                  <a:pt x="6525" y="5346"/>
                  <a:pt x="6570" y="5582"/>
                  <a:pt x="6615" y="5818"/>
                </a:cubicBezTo>
                <a:lnTo>
                  <a:pt x="6615" y="5818"/>
                </a:lnTo>
                <a:lnTo>
                  <a:pt x="6132" y="5919"/>
                </a:lnTo>
                <a:lnTo>
                  <a:pt x="6132" y="5919"/>
                </a:lnTo>
                <a:cubicBezTo>
                  <a:pt x="6031" y="5571"/>
                  <a:pt x="5941" y="5212"/>
                  <a:pt x="5862" y="4863"/>
                </a:cubicBezTo>
                <a:close/>
                <a:moveTo>
                  <a:pt x="4077" y="5009"/>
                </a:moveTo>
                <a:cubicBezTo>
                  <a:pt x="4234" y="4998"/>
                  <a:pt x="4391" y="4987"/>
                  <a:pt x="4548" y="4964"/>
                </a:cubicBezTo>
                <a:lnTo>
                  <a:pt x="4548" y="4964"/>
                </a:lnTo>
                <a:cubicBezTo>
                  <a:pt x="4852" y="4942"/>
                  <a:pt x="5155" y="4920"/>
                  <a:pt x="5458" y="4897"/>
                </a:cubicBezTo>
                <a:lnTo>
                  <a:pt x="5458" y="4897"/>
                </a:lnTo>
                <a:cubicBezTo>
                  <a:pt x="5559" y="4886"/>
                  <a:pt x="5649" y="4886"/>
                  <a:pt x="5739" y="4875"/>
                </a:cubicBezTo>
                <a:lnTo>
                  <a:pt x="5739" y="4875"/>
                </a:lnTo>
                <a:cubicBezTo>
                  <a:pt x="5829" y="5234"/>
                  <a:pt x="5930" y="5582"/>
                  <a:pt x="6031" y="5930"/>
                </a:cubicBezTo>
                <a:lnTo>
                  <a:pt x="6031" y="5930"/>
                </a:lnTo>
                <a:cubicBezTo>
                  <a:pt x="5784" y="5986"/>
                  <a:pt x="5548" y="6031"/>
                  <a:pt x="5301" y="6076"/>
                </a:cubicBezTo>
                <a:lnTo>
                  <a:pt x="5301" y="6076"/>
                </a:lnTo>
                <a:cubicBezTo>
                  <a:pt x="4874" y="6166"/>
                  <a:pt x="4425" y="6233"/>
                  <a:pt x="4009" y="6357"/>
                </a:cubicBezTo>
                <a:lnTo>
                  <a:pt x="4009" y="6357"/>
                </a:lnTo>
                <a:cubicBezTo>
                  <a:pt x="4021" y="5908"/>
                  <a:pt x="4054" y="5459"/>
                  <a:pt x="4077" y="5009"/>
                </a:cubicBezTo>
                <a:moveTo>
                  <a:pt x="6165" y="6043"/>
                </a:moveTo>
                <a:cubicBezTo>
                  <a:pt x="6323" y="6020"/>
                  <a:pt x="6480" y="5986"/>
                  <a:pt x="6637" y="5953"/>
                </a:cubicBezTo>
                <a:lnTo>
                  <a:pt x="6637" y="5953"/>
                </a:lnTo>
                <a:cubicBezTo>
                  <a:pt x="6682" y="6211"/>
                  <a:pt x="6738" y="6469"/>
                  <a:pt x="6794" y="6728"/>
                </a:cubicBezTo>
                <a:lnTo>
                  <a:pt x="6794" y="6728"/>
                </a:lnTo>
                <a:lnTo>
                  <a:pt x="6356" y="6772"/>
                </a:lnTo>
                <a:cubicBezTo>
                  <a:pt x="6289" y="6525"/>
                  <a:pt x="6233" y="6290"/>
                  <a:pt x="6165" y="6043"/>
                </a:cubicBezTo>
                <a:moveTo>
                  <a:pt x="4009" y="6447"/>
                </a:moveTo>
                <a:cubicBezTo>
                  <a:pt x="4447" y="6402"/>
                  <a:pt x="4885" y="6301"/>
                  <a:pt x="5312" y="6222"/>
                </a:cubicBezTo>
                <a:lnTo>
                  <a:pt x="5312" y="6222"/>
                </a:lnTo>
                <a:cubicBezTo>
                  <a:pt x="5559" y="6166"/>
                  <a:pt x="5817" y="6121"/>
                  <a:pt x="6064" y="6065"/>
                </a:cubicBezTo>
                <a:lnTo>
                  <a:pt x="6064" y="6065"/>
                </a:lnTo>
                <a:cubicBezTo>
                  <a:pt x="6132" y="6301"/>
                  <a:pt x="6199" y="6537"/>
                  <a:pt x="6278" y="6772"/>
                </a:cubicBezTo>
                <a:lnTo>
                  <a:pt x="6278" y="6772"/>
                </a:lnTo>
                <a:lnTo>
                  <a:pt x="4200" y="6952"/>
                </a:lnTo>
                <a:lnTo>
                  <a:pt x="4537" y="7682"/>
                </a:lnTo>
                <a:lnTo>
                  <a:pt x="4054" y="7772"/>
                </a:lnTo>
                <a:cubicBezTo>
                  <a:pt x="4009" y="7334"/>
                  <a:pt x="3998" y="6885"/>
                  <a:pt x="4009" y="6447"/>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7" name="Google Shape;3297;p51">
            <a:extLst>
              <a:ext uri="{FF2B5EF4-FFF2-40B4-BE49-F238E27FC236}">
                <a16:creationId xmlns:a16="http://schemas.microsoft.com/office/drawing/2014/main" id="{E00B41FF-3C6B-2EC8-B887-CEE63F3FD836}"/>
              </a:ext>
            </a:extLst>
          </p:cNvPr>
          <p:cNvSpPr/>
          <p:nvPr/>
        </p:nvSpPr>
        <p:spPr>
          <a:xfrm>
            <a:off x="5749000" y="4565550"/>
            <a:ext cx="801000" cy="268425"/>
          </a:xfrm>
          <a:custGeom>
            <a:avLst/>
            <a:gdLst/>
            <a:ahLst/>
            <a:cxnLst/>
            <a:rect l="l" t="t" r="r" b="b"/>
            <a:pathLst>
              <a:path w="32040" h="10737" extrusionOk="0">
                <a:moveTo>
                  <a:pt x="31748" y="11"/>
                </a:moveTo>
                <a:cubicBezTo>
                  <a:pt x="30984" y="326"/>
                  <a:pt x="30254" y="719"/>
                  <a:pt x="29502" y="1078"/>
                </a:cubicBezTo>
                <a:lnTo>
                  <a:pt x="29502" y="1078"/>
                </a:lnTo>
                <a:cubicBezTo>
                  <a:pt x="28738" y="1438"/>
                  <a:pt x="27986" y="1797"/>
                  <a:pt x="27222" y="2134"/>
                </a:cubicBezTo>
                <a:lnTo>
                  <a:pt x="27222" y="2134"/>
                </a:lnTo>
                <a:cubicBezTo>
                  <a:pt x="25650" y="2841"/>
                  <a:pt x="24066" y="3482"/>
                  <a:pt x="22460" y="4077"/>
                </a:cubicBezTo>
                <a:lnTo>
                  <a:pt x="22460" y="4077"/>
                </a:lnTo>
                <a:cubicBezTo>
                  <a:pt x="22022" y="4245"/>
                  <a:pt x="21573" y="4402"/>
                  <a:pt x="21124" y="4560"/>
                </a:cubicBezTo>
                <a:lnTo>
                  <a:pt x="21124" y="4560"/>
                </a:lnTo>
                <a:lnTo>
                  <a:pt x="20720" y="3717"/>
                </a:lnTo>
                <a:lnTo>
                  <a:pt x="1" y="8569"/>
                </a:lnTo>
                <a:lnTo>
                  <a:pt x="4852" y="10736"/>
                </a:lnTo>
                <a:lnTo>
                  <a:pt x="22090" y="6536"/>
                </a:lnTo>
                <a:lnTo>
                  <a:pt x="21775" y="5885"/>
                </a:lnTo>
                <a:cubicBezTo>
                  <a:pt x="23247" y="5548"/>
                  <a:pt x="24740" y="5278"/>
                  <a:pt x="26222" y="5009"/>
                </a:cubicBezTo>
                <a:lnTo>
                  <a:pt x="26222" y="5009"/>
                </a:lnTo>
                <a:cubicBezTo>
                  <a:pt x="26267" y="5200"/>
                  <a:pt x="26312" y="5391"/>
                  <a:pt x="26357" y="5582"/>
                </a:cubicBezTo>
                <a:lnTo>
                  <a:pt x="26357" y="5582"/>
                </a:lnTo>
                <a:cubicBezTo>
                  <a:pt x="26436" y="5885"/>
                  <a:pt x="26481" y="6233"/>
                  <a:pt x="26627" y="6502"/>
                </a:cubicBezTo>
                <a:lnTo>
                  <a:pt x="26627" y="6502"/>
                </a:lnTo>
                <a:cubicBezTo>
                  <a:pt x="26660" y="6570"/>
                  <a:pt x="26761" y="6536"/>
                  <a:pt x="26761" y="6469"/>
                </a:cubicBezTo>
                <a:lnTo>
                  <a:pt x="26761" y="6469"/>
                </a:lnTo>
                <a:cubicBezTo>
                  <a:pt x="26761" y="6154"/>
                  <a:pt x="26627" y="5829"/>
                  <a:pt x="26548" y="5537"/>
                </a:cubicBezTo>
                <a:lnTo>
                  <a:pt x="26548" y="5537"/>
                </a:lnTo>
                <a:cubicBezTo>
                  <a:pt x="26503" y="5346"/>
                  <a:pt x="26458" y="5166"/>
                  <a:pt x="26402" y="4975"/>
                </a:cubicBezTo>
                <a:lnTo>
                  <a:pt x="26402" y="4975"/>
                </a:lnTo>
                <a:cubicBezTo>
                  <a:pt x="27110" y="4852"/>
                  <a:pt x="27806" y="4739"/>
                  <a:pt x="28513" y="4627"/>
                </a:cubicBezTo>
                <a:lnTo>
                  <a:pt x="28513" y="4627"/>
                </a:lnTo>
                <a:cubicBezTo>
                  <a:pt x="28547" y="4762"/>
                  <a:pt x="28570" y="4885"/>
                  <a:pt x="28592" y="5020"/>
                </a:cubicBezTo>
                <a:lnTo>
                  <a:pt x="28592" y="5020"/>
                </a:lnTo>
                <a:cubicBezTo>
                  <a:pt x="28626" y="5200"/>
                  <a:pt x="28659" y="5368"/>
                  <a:pt x="28682" y="5548"/>
                </a:cubicBezTo>
                <a:lnTo>
                  <a:pt x="28682" y="5548"/>
                </a:lnTo>
                <a:cubicBezTo>
                  <a:pt x="28715" y="5683"/>
                  <a:pt x="28704" y="5829"/>
                  <a:pt x="28805" y="5930"/>
                </a:cubicBezTo>
                <a:lnTo>
                  <a:pt x="28805" y="5930"/>
                </a:lnTo>
                <a:cubicBezTo>
                  <a:pt x="28839" y="5963"/>
                  <a:pt x="28895" y="5963"/>
                  <a:pt x="28918" y="5918"/>
                </a:cubicBezTo>
                <a:lnTo>
                  <a:pt x="28918" y="5918"/>
                </a:lnTo>
                <a:cubicBezTo>
                  <a:pt x="28974" y="5795"/>
                  <a:pt x="28940" y="5694"/>
                  <a:pt x="28918" y="5559"/>
                </a:cubicBezTo>
                <a:lnTo>
                  <a:pt x="28918" y="5559"/>
                </a:lnTo>
                <a:cubicBezTo>
                  <a:pt x="28884" y="5379"/>
                  <a:pt x="28861" y="5211"/>
                  <a:pt x="28828" y="5031"/>
                </a:cubicBezTo>
                <a:lnTo>
                  <a:pt x="28828" y="5031"/>
                </a:lnTo>
                <a:cubicBezTo>
                  <a:pt x="28794" y="4885"/>
                  <a:pt x="28772" y="4739"/>
                  <a:pt x="28738" y="4593"/>
                </a:cubicBezTo>
                <a:lnTo>
                  <a:pt x="28738" y="4593"/>
                </a:lnTo>
                <a:cubicBezTo>
                  <a:pt x="28805" y="4582"/>
                  <a:pt x="28861" y="4571"/>
                  <a:pt x="28929" y="4560"/>
                </a:cubicBezTo>
                <a:lnTo>
                  <a:pt x="28929" y="4560"/>
                </a:lnTo>
                <a:cubicBezTo>
                  <a:pt x="29827" y="4425"/>
                  <a:pt x="30737" y="4313"/>
                  <a:pt x="31624" y="4144"/>
                </a:cubicBezTo>
                <a:lnTo>
                  <a:pt x="31624" y="4144"/>
                </a:lnTo>
                <a:cubicBezTo>
                  <a:pt x="31736" y="4122"/>
                  <a:pt x="31714" y="3942"/>
                  <a:pt x="31602" y="3953"/>
                </a:cubicBezTo>
                <a:lnTo>
                  <a:pt x="31602" y="3953"/>
                </a:lnTo>
                <a:cubicBezTo>
                  <a:pt x="30714" y="4009"/>
                  <a:pt x="29827" y="4155"/>
                  <a:pt x="28951" y="4290"/>
                </a:cubicBezTo>
                <a:lnTo>
                  <a:pt x="28951" y="4290"/>
                </a:lnTo>
                <a:cubicBezTo>
                  <a:pt x="28861" y="4301"/>
                  <a:pt x="28772" y="4313"/>
                  <a:pt x="28682" y="4335"/>
                </a:cubicBezTo>
                <a:lnTo>
                  <a:pt x="28682" y="4335"/>
                </a:lnTo>
                <a:cubicBezTo>
                  <a:pt x="28648" y="4223"/>
                  <a:pt x="28626" y="4110"/>
                  <a:pt x="28603" y="3998"/>
                </a:cubicBezTo>
                <a:lnTo>
                  <a:pt x="28603" y="3998"/>
                </a:lnTo>
                <a:cubicBezTo>
                  <a:pt x="28558" y="3807"/>
                  <a:pt x="28502" y="3616"/>
                  <a:pt x="28446" y="3425"/>
                </a:cubicBezTo>
                <a:lnTo>
                  <a:pt x="28446" y="3425"/>
                </a:lnTo>
                <a:cubicBezTo>
                  <a:pt x="28727" y="3358"/>
                  <a:pt x="28996" y="3302"/>
                  <a:pt x="29266" y="3246"/>
                </a:cubicBezTo>
                <a:lnTo>
                  <a:pt x="29266" y="3246"/>
                </a:lnTo>
                <a:cubicBezTo>
                  <a:pt x="29704" y="3156"/>
                  <a:pt x="30142" y="3066"/>
                  <a:pt x="30580" y="2987"/>
                </a:cubicBezTo>
                <a:lnTo>
                  <a:pt x="30580" y="2987"/>
                </a:lnTo>
                <a:cubicBezTo>
                  <a:pt x="30804" y="2942"/>
                  <a:pt x="31040" y="2909"/>
                  <a:pt x="31276" y="2864"/>
                </a:cubicBezTo>
                <a:lnTo>
                  <a:pt x="31276" y="2864"/>
                </a:lnTo>
                <a:cubicBezTo>
                  <a:pt x="31500" y="2819"/>
                  <a:pt x="31748" y="2797"/>
                  <a:pt x="31961" y="2718"/>
                </a:cubicBezTo>
                <a:lnTo>
                  <a:pt x="31961" y="2718"/>
                </a:lnTo>
                <a:cubicBezTo>
                  <a:pt x="32040" y="2684"/>
                  <a:pt x="32028" y="2583"/>
                  <a:pt x="31950" y="2572"/>
                </a:cubicBezTo>
                <a:lnTo>
                  <a:pt x="31950" y="2572"/>
                </a:lnTo>
                <a:cubicBezTo>
                  <a:pt x="31568" y="2549"/>
                  <a:pt x="31152" y="2662"/>
                  <a:pt x="30782" y="2729"/>
                </a:cubicBezTo>
                <a:lnTo>
                  <a:pt x="30782" y="2729"/>
                </a:lnTo>
                <a:cubicBezTo>
                  <a:pt x="30389" y="2797"/>
                  <a:pt x="29996" y="2875"/>
                  <a:pt x="29603" y="2954"/>
                </a:cubicBezTo>
                <a:lnTo>
                  <a:pt x="29603" y="2954"/>
                </a:lnTo>
                <a:cubicBezTo>
                  <a:pt x="29198" y="3032"/>
                  <a:pt x="28794" y="3122"/>
                  <a:pt x="28390" y="3212"/>
                </a:cubicBezTo>
                <a:lnTo>
                  <a:pt x="28390" y="3212"/>
                </a:lnTo>
                <a:cubicBezTo>
                  <a:pt x="28367" y="3133"/>
                  <a:pt x="28356" y="3055"/>
                  <a:pt x="28334" y="2976"/>
                </a:cubicBezTo>
                <a:lnTo>
                  <a:pt x="28334" y="2976"/>
                </a:lnTo>
                <a:cubicBezTo>
                  <a:pt x="28244" y="2651"/>
                  <a:pt x="28120" y="2347"/>
                  <a:pt x="27997" y="2033"/>
                </a:cubicBezTo>
                <a:lnTo>
                  <a:pt x="27997" y="2033"/>
                </a:lnTo>
                <a:cubicBezTo>
                  <a:pt x="28401" y="1842"/>
                  <a:pt x="28805" y="1651"/>
                  <a:pt x="29210" y="1460"/>
                </a:cubicBezTo>
                <a:lnTo>
                  <a:pt x="29210" y="1460"/>
                </a:lnTo>
                <a:cubicBezTo>
                  <a:pt x="30086" y="1045"/>
                  <a:pt x="30984" y="640"/>
                  <a:pt x="31804" y="124"/>
                </a:cubicBezTo>
                <a:lnTo>
                  <a:pt x="31804" y="124"/>
                </a:lnTo>
                <a:cubicBezTo>
                  <a:pt x="31849" y="90"/>
                  <a:pt x="31826" y="0"/>
                  <a:pt x="31770" y="0"/>
                </a:cubicBezTo>
                <a:lnTo>
                  <a:pt x="31770" y="0"/>
                </a:lnTo>
                <a:cubicBezTo>
                  <a:pt x="31770" y="0"/>
                  <a:pt x="31759" y="0"/>
                  <a:pt x="31748" y="11"/>
                </a:cubicBezTo>
                <a:moveTo>
                  <a:pt x="26076" y="3729"/>
                </a:moveTo>
                <a:cubicBezTo>
                  <a:pt x="26032" y="3560"/>
                  <a:pt x="25975" y="3403"/>
                  <a:pt x="25930" y="3246"/>
                </a:cubicBezTo>
                <a:lnTo>
                  <a:pt x="25930" y="3246"/>
                </a:lnTo>
                <a:cubicBezTo>
                  <a:pt x="25908" y="3156"/>
                  <a:pt x="25886" y="3055"/>
                  <a:pt x="25852" y="2965"/>
                </a:cubicBezTo>
                <a:lnTo>
                  <a:pt x="25852" y="2965"/>
                </a:lnTo>
                <a:cubicBezTo>
                  <a:pt x="26548" y="2662"/>
                  <a:pt x="27256" y="2370"/>
                  <a:pt x="27941" y="2055"/>
                </a:cubicBezTo>
                <a:lnTo>
                  <a:pt x="27941" y="2055"/>
                </a:lnTo>
                <a:cubicBezTo>
                  <a:pt x="28030" y="2448"/>
                  <a:pt x="28132" y="2853"/>
                  <a:pt x="28221" y="3246"/>
                </a:cubicBezTo>
                <a:lnTo>
                  <a:pt x="28221" y="3246"/>
                </a:lnTo>
                <a:cubicBezTo>
                  <a:pt x="27873" y="3324"/>
                  <a:pt x="27525" y="3403"/>
                  <a:pt x="27177" y="3493"/>
                </a:cubicBezTo>
                <a:lnTo>
                  <a:pt x="27177" y="3493"/>
                </a:lnTo>
                <a:cubicBezTo>
                  <a:pt x="26806" y="3583"/>
                  <a:pt x="26447" y="3672"/>
                  <a:pt x="26088" y="3762"/>
                </a:cubicBezTo>
                <a:lnTo>
                  <a:pt x="26088" y="3762"/>
                </a:lnTo>
                <a:cubicBezTo>
                  <a:pt x="26076" y="3751"/>
                  <a:pt x="26076" y="3740"/>
                  <a:pt x="26076" y="3729"/>
                </a:cubicBezTo>
                <a:close/>
                <a:moveTo>
                  <a:pt x="23999" y="3717"/>
                </a:moveTo>
                <a:cubicBezTo>
                  <a:pt x="24190" y="3639"/>
                  <a:pt x="24381" y="3560"/>
                  <a:pt x="24572" y="3482"/>
                </a:cubicBezTo>
                <a:lnTo>
                  <a:pt x="24572" y="3482"/>
                </a:lnTo>
                <a:cubicBezTo>
                  <a:pt x="24965" y="3324"/>
                  <a:pt x="25358" y="3167"/>
                  <a:pt x="25751" y="3010"/>
                </a:cubicBezTo>
                <a:lnTo>
                  <a:pt x="25751" y="3010"/>
                </a:lnTo>
                <a:cubicBezTo>
                  <a:pt x="25762" y="3100"/>
                  <a:pt x="25784" y="3190"/>
                  <a:pt x="25807" y="3279"/>
                </a:cubicBezTo>
                <a:lnTo>
                  <a:pt x="25807" y="3279"/>
                </a:lnTo>
                <a:cubicBezTo>
                  <a:pt x="25841" y="3448"/>
                  <a:pt x="25874" y="3605"/>
                  <a:pt x="25919" y="3774"/>
                </a:cubicBezTo>
                <a:lnTo>
                  <a:pt x="25919" y="3774"/>
                </a:lnTo>
                <a:cubicBezTo>
                  <a:pt x="25919" y="3785"/>
                  <a:pt x="25919" y="3796"/>
                  <a:pt x="25919" y="3807"/>
                </a:cubicBezTo>
                <a:lnTo>
                  <a:pt x="25919" y="3807"/>
                </a:lnTo>
                <a:cubicBezTo>
                  <a:pt x="25335" y="3964"/>
                  <a:pt x="24740" y="4133"/>
                  <a:pt x="24156" y="4301"/>
                </a:cubicBezTo>
                <a:lnTo>
                  <a:pt x="24156" y="4301"/>
                </a:lnTo>
                <a:cubicBezTo>
                  <a:pt x="24100" y="4110"/>
                  <a:pt x="24055" y="3908"/>
                  <a:pt x="23999" y="3717"/>
                </a:cubicBezTo>
                <a:moveTo>
                  <a:pt x="26312" y="4627"/>
                </a:moveTo>
                <a:cubicBezTo>
                  <a:pt x="26256" y="4414"/>
                  <a:pt x="26200" y="4189"/>
                  <a:pt x="26144" y="3976"/>
                </a:cubicBezTo>
                <a:lnTo>
                  <a:pt x="26144" y="3976"/>
                </a:lnTo>
                <a:cubicBezTo>
                  <a:pt x="26851" y="3796"/>
                  <a:pt x="27559" y="3616"/>
                  <a:pt x="28266" y="3459"/>
                </a:cubicBezTo>
                <a:lnTo>
                  <a:pt x="28266" y="3459"/>
                </a:lnTo>
                <a:cubicBezTo>
                  <a:pt x="28311" y="3650"/>
                  <a:pt x="28356" y="3830"/>
                  <a:pt x="28390" y="4021"/>
                </a:cubicBezTo>
                <a:lnTo>
                  <a:pt x="28390" y="4021"/>
                </a:lnTo>
                <a:cubicBezTo>
                  <a:pt x="28424" y="4133"/>
                  <a:pt x="28446" y="4245"/>
                  <a:pt x="28468" y="4369"/>
                </a:cubicBezTo>
                <a:lnTo>
                  <a:pt x="28468" y="4369"/>
                </a:lnTo>
                <a:cubicBezTo>
                  <a:pt x="27750" y="4481"/>
                  <a:pt x="27042" y="4593"/>
                  <a:pt x="26335" y="4728"/>
                </a:cubicBezTo>
                <a:lnTo>
                  <a:pt x="26335" y="4728"/>
                </a:lnTo>
                <a:cubicBezTo>
                  <a:pt x="26335" y="4694"/>
                  <a:pt x="26324" y="4661"/>
                  <a:pt x="26312" y="4627"/>
                </a:cubicBezTo>
                <a:close/>
                <a:moveTo>
                  <a:pt x="21225" y="4751"/>
                </a:moveTo>
                <a:cubicBezTo>
                  <a:pt x="22124" y="4447"/>
                  <a:pt x="23022" y="4099"/>
                  <a:pt x="23898" y="3751"/>
                </a:cubicBezTo>
                <a:lnTo>
                  <a:pt x="23898" y="3751"/>
                </a:lnTo>
                <a:cubicBezTo>
                  <a:pt x="23943" y="3953"/>
                  <a:pt x="23976" y="4144"/>
                  <a:pt x="24021" y="4346"/>
                </a:cubicBezTo>
                <a:lnTo>
                  <a:pt x="24021" y="4346"/>
                </a:lnTo>
                <a:cubicBezTo>
                  <a:pt x="23505" y="4503"/>
                  <a:pt x="22988" y="4661"/>
                  <a:pt x="22483" y="4840"/>
                </a:cubicBezTo>
                <a:lnTo>
                  <a:pt x="22483" y="4840"/>
                </a:lnTo>
                <a:cubicBezTo>
                  <a:pt x="22135" y="4964"/>
                  <a:pt x="21787" y="5087"/>
                  <a:pt x="21450" y="5211"/>
                </a:cubicBezTo>
                <a:lnTo>
                  <a:pt x="21450" y="5211"/>
                </a:lnTo>
                <a:close/>
                <a:moveTo>
                  <a:pt x="24347" y="5099"/>
                </a:moveTo>
                <a:cubicBezTo>
                  <a:pt x="24325" y="5031"/>
                  <a:pt x="24313" y="4964"/>
                  <a:pt x="24291" y="4885"/>
                </a:cubicBezTo>
                <a:lnTo>
                  <a:pt x="24291" y="4885"/>
                </a:lnTo>
                <a:lnTo>
                  <a:pt x="24201" y="4515"/>
                </a:lnTo>
                <a:cubicBezTo>
                  <a:pt x="24796" y="4335"/>
                  <a:pt x="25380" y="4178"/>
                  <a:pt x="25975" y="4021"/>
                </a:cubicBezTo>
                <a:lnTo>
                  <a:pt x="25975" y="4021"/>
                </a:lnTo>
                <a:cubicBezTo>
                  <a:pt x="26032" y="4234"/>
                  <a:pt x="26088" y="4459"/>
                  <a:pt x="26133" y="4683"/>
                </a:cubicBezTo>
                <a:lnTo>
                  <a:pt x="26133" y="4683"/>
                </a:lnTo>
                <a:cubicBezTo>
                  <a:pt x="26144" y="4706"/>
                  <a:pt x="26155" y="4739"/>
                  <a:pt x="26155" y="4762"/>
                </a:cubicBezTo>
                <a:lnTo>
                  <a:pt x="26155" y="4762"/>
                </a:lnTo>
                <a:cubicBezTo>
                  <a:pt x="25549" y="4874"/>
                  <a:pt x="24953" y="4998"/>
                  <a:pt x="24347" y="5132"/>
                </a:cubicBezTo>
                <a:lnTo>
                  <a:pt x="24347" y="5132"/>
                </a:lnTo>
                <a:cubicBezTo>
                  <a:pt x="24347" y="5121"/>
                  <a:pt x="24347" y="5110"/>
                  <a:pt x="24347" y="5099"/>
                </a:cubicBezTo>
                <a:close/>
                <a:moveTo>
                  <a:pt x="21528" y="5368"/>
                </a:moveTo>
                <a:cubicBezTo>
                  <a:pt x="22371" y="5076"/>
                  <a:pt x="23213" y="4807"/>
                  <a:pt x="24078" y="4548"/>
                </a:cubicBezTo>
                <a:lnTo>
                  <a:pt x="24078" y="4548"/>
                </a:lnTo>
                <a:cubicBezTo>
                  <a:pt x="24100" y="4672"/>
                  <a:pt x="24122" y="4784"/>
                  <a:pt x="24156" y="4897"/>
                </a:cubicBezTo>
                <a:lnTo>
                  <a:pt x="24156" y="4897"/>
                </a:lnTo>
                <a:cubicBezTo>
                  <a:pt x="24167" y="4964"/>
                  <a:pt x="24190" y="5042"/>
                  <a:pt x="24201" y="5110"/>
                </a:cubicBezTo>
                <a:lnTo>
                  <a:pt x="24201" y="5110"/>
                </a:lnTo>
                <a:cubicBezTo>
                  <a:pt x="24212" y="5121"/>
                  <a:pt x="24212" y="5144"/>
                  <a:pt x="24212" y="5155"/>
                </a:cubicBezTo>
                <a:lnTo>
                  <a:pt x="24212" y="5155"/>
                </a:lnTo>
                <a:cubicBezTo>
                  <a:pt x="23370" y="5346"/>
                  <a:pt x="22539" y="5537"/>
                  <a:pt x="21697" y="5728"/>
                </a:cubicBezTo>
                <a:lnTo>
                  <a:pt x="21697" y="57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98" name="Google Shape;3298;p51">
            <a:extLst>
              <a:ext uri="{FF2B5EF4-FFF2-40B4-BE49-F238E27FC236}">
                <a16:creationId xmlns:a16="http://schemas.microsoft.com/office/drawing/2014/main" id="{877AF70B-5E29-0800-4F45-23C1A00B1611}"/>
              </a:ext>
            </a:extLst>
          </p:cNvPr>
          <p:cNvGrpSpPr/>
          <p:nvPr/>
        </p:nvGrpSpPr>
        <p:grpSpPr>
          <a:xfrm>
            <a:off x="840312" y="669437"/>
            <a:ext cx="1683190" cy="4124144"/>
            <a:chOff x="3516450" y="2586500"/>
            <a:chExt cx="716800" cy="1756300"/>
          </a:xfrm>
        </p:grpSpPr>
        <p:sp>
          <p:nvSpPr>
            <p:cNvPr id="3299" name="Google Shape;3299;p51">
              <a:extLst>
                <a:ext uri="{FF2B5EF4-FFF2-40B4-BE49-F238E27FC236}">
                  <a16:creationId xmlns:a16="http://schemas.microsoft.com/office/drawing/2014/main" id="{6EA2590F-5606-FF1A-E05B-F71CE060A90E}"/>
                </a:ext>
              </a:extLst>
            </p:cNvPr>
            <p:cNvSpPr/>
            <p:nvPr/>
          </p:nvSpPr>
          <p:spPr>
            <a:xfrm>
              <a:off x="3516450" y="2586500"/>
              <a:ext cx="159800" cy="769450"/>
            </a:xfrm>
            <a:custGeom>
              <a:avLst/>
              <a:gdLst/>
              <a:ahLst/>
              <a:cxnLst/>
              <a:rect l="l" t="t" r="r" b="b"/>
              <a:pathLst>
                <a:path w="6392" h="30778" extrusionOk="0">
                  <a:moveTo>
                    <a:pt x="4135" y="10051"/>
                  </a:moveTo>
                  <a:lnTo>
                    <a:pt x="5288" y="13108"/>
                  </a:lnTo>
                  <a:lnTo>
                    <a:pt x="3810" y="13334"/>
                  </a:lnTo>
                  <a:lnTo>
                    <a:pt x="2832" y="10802"/>
                  </a:lnTo>
                  <a:lnTo>
                    <a:pt x="4135" y="10051"/>
                  </a:lnTo>
                  <a:close/>
                  <a:moveTo>
                    <a:pt x="5464" y="13584"/>
                  </a:moveTo>
                  <a:lnTo>
                    <a:pt x="5589" y="13910"/>
                  </a:lnTo>
                  <a:lnTo>
                    <a:pt x="5589" y="16467"/>
                  </a:lnTo>
                  <a:lnTo>
                    <a:pt x="3985" y="16467"/>
                  </a:lnTo>
                  <a:lnTo>
                    <a:pt x="3985" y="13835"/>
                  </a:lnTo>
                  <a:lnTo>
                    <a:pt x="3985" y="13810"/>
                  </a:lnTo>
                  <a:lnTo>
                    <a:pt x="5464" y="13584"/>
                  </a:lnTo>
                  <a:close/>
                  <a:moveTo>
                    <a:pt x="5589" y="16968"/>
                  </a:moveTo>
                  <a:lnTo>
                    <a:pt x="5589" y="19725"/>
                  </a:lnTo>
                  <a:lnTo>
                    <a:pt x="3985" y="19725"/>
                  </a:lnTo>
                  <a:lnTo>
                    <a:pt x="3985" y="16968"/>
                  </a:lnTo>
                  <a:close/>
                  <a:moveTo>
                    <a:pt x="5589" y="20251"/>
                  </a:moveTo>
                  <a:lnTo>
                    <a:pt x="5589" y="23008"/>
                  </a:lnTo>
                  <a:lnTo>
                    <a:pt x="3985" y="23008"/>
                  </a:lnTo>
                  <a:lnTo>
                    <a:pt x="3985" y="20251"/>
                  </a:lnTo>
                  <a:close/>
                  <a:moveTo>
                    <a:pt x="5589" y="23484"/>
                  </a:moveTo>
                  <a:lnTo>
                    <a:pt x="5589" y="26266"/>
                  </a:lnTo>
                  <a:lnTo>
                    <a:pt x="3985" y="26266"/>
                  </a:lnTo>
                  <a:lnTo>
                    <a:pt x="3985" y="23484"/>
                  </a:lnTo>
                  <a:close/>
                  <a:moveTo>
                    <a:pt x="1930" y="0"/>
                  </a:moveTo>
                  <a:lnTo>
                    <a:pt x="1454" y="101"/>
                  </a:lnTo>
                  <a:lnTo>
                    <a:pt x="2757" y="6316"/>
                  </a:lnTo>
                  <a:lnTo>
                    <a:pt x="3008" y="6968"/>
                  </a:lnTo>
                  <a:lnTo>
                    <a:pt x="2306" y="7369"/>
                  </a:lnTo>
                  <a:lnTo>
                    <a:pt x="2556" y="7820"/>
                  </a:lnTo>
                  <a:lnTo>
                    <a:pt x="3183" y="7444"/>
                  </a:lnTo>
                  <a:lnTo>
                    <a:pt x="3985" y="9599"/>
                  </a:lnTo>
                  <a:lnTo>
                    <a:pt x="2682" y="10351"/>
                  </a:lnTo>
                  <a:lnTo>
                    <a:pt x="1103" y="6166"/>
                  </a:lnTo>
                  <a:lnTo>
                    <a:pt x="501" y="3284"/>
                  </a:lnTo>
                  <a:lnTo>
                    <a:pt x="0" y="3384"/>
                  </a:lnTo>
                  <a:lnTo>
                    <a:pt x="652" y="6316"/>
                  </a:lnTo>
                  <a:lnTo>
                    <a:pt x="2256" y="10602"/>
                  </a:lnTo>
                  <a:lnTo>
                    <a:pt x="1830" y="10853"/>
                  </a:lnTo>
                  <a:lnTo>
                    <a:pt x="2080" y="11279"/>
                  </a:lnTo>
                  <a:lnTo>
                    <a:pt x="2431" y="11078"/>
                  </a:lnTo>
                  <a:lnTo>
                    <a:pt x="3308" y="13434"/>
                  </a:lnTo>
                  <a:lnTo>
                    <a:pt x="3233" y="13434"/>
                  </a:lnTo>
                  <a:lnTo>
                    <a:pt x="3308" y="13935"/>
                  </a:lnTo>
                  <a:lnTo>
                    <a:pt x="3484" y="13885"/>
                  </a:lnTo>
                  <a:lnTo>
                    <a:pt x="3484" y="13935"/>
                  </a:lnTo>
                  <a:lnTo>
                    <a:pt x="3484" y="16467"/>
                  </a:lnTo>
                  <a:lnTo>
                    <a:pt x="3258" y="16467"/>
                  </a:lnTo>
                  <a:lnTo>
                    <a:pt x="3258" y="16968"/>
                  </a:lnTo>
                  <a:lnTo>
                    <a:pt x="3484" y="16968"/>
                  </a:lnTo>
                  <a:lnTo>
                    <a:pt x="3484" y="19750"/>
                  </a:lnTo>
                  <a:lnTo>
                    <a:pt x="3258" y="19750"/>
                  </a:lnTo>
                  <a:lnTo>
                    <a:pt x="3258" y="20251"/>
                  </a:lnTo>
                  <a:lnTo>
                    <a:pt x="3484" y="20251"/>
                  </a:lnTo>
                  <a:lnTo>
                    <a:pt x="3484" y="23008"/>
                  </a:lnTo>
                  <a:lnTo>
                    <a:pt x="3258" y="23008"/>
                  </a:lnTo>
                  <a:lnTo>
                    <a:pt x="3258" y="23509"/>
                  </a:lnTo>
                  <a:lnTo>
                    <a:pt x="3484" y="23509"/>
                  </a:lnTo>
                  <a:lnTo>
                    <a:pt x="3484" y="26291"/>
                  </a:lnTo>
                  <a:lnTo>
                    <a:pt x="3258" y="26291"/>
                  </a:lnTo>
                  <a:lnTo>
                    <a:pt x="3258" y="26767"/>
                  </a:lnTo>
                  <a:lnTo>
                    <a:pt x="3484" y="26767"/>
                  </a:lnTo>
                  <a:lnTo>
                    <a:pt x="3484" y="30777"/>
                  </a:lnTo>
                  <a:lnTo>
                    <a:pt x="3985" y="30777"/>
                  </a:lnTo>
                  <a:lnTo>
                    <a:pt x="3985" y="26767"/>
                  </a:lnTo>
                  <a:lnTo>
                    <a:pt x="5639" y="26767"/>
                  </a:lnTo>
                  <a:lnTo>
                    <a:pt x="5639" y="30777"/>
                  </a:lnTo>
                  <a:lnTo>
                    <a:pt x="6115" y="30777"/>
                  </a:lnTo>
                  <a:lnTo>
                    <a:pt x="6115" y="26767"/>
                  </a:lnTo>
                  <a:lnTo>
                    <a:pt x="6366" y="26767"/>
                  </a:lnTo>
                  <a:lnTo>
                    <a:pt x="6366" y="26291"/>
                  </a:lnTo>
                  <a:lnTo>
                    <a:pt x="6115" y="26291"/>
                  </a:lnTo>
                  <a:lnTo>
                    <a:pt x="6115" y="23509"/>
                  </a:lnTo>
                  <a:lnTo>
                    <a:pt x="6366" y="23509"/>
                  </a:lnTo>
                  <a:lnTo>
                    <a:pt x="6366" y="23008"/>
                  </a:lnTo>
                  <a:lnTo>
                    <a:pt x="6115" y="23008"/>
                  </a:lnTo>
                  <a:lnTo>
                    <a:pt x="6115" y="20251"/>
                  </a:lnTo>
                  <a:lnTo>
                    <a:pt x="6366" y="20251"/>
                  </a:lnTo>
                  <a:lnTo>
                    <a:pt x="6366" y="19750"/>
                  </a:lnTo>
                  <a:lnTo>
                    <a:pt x="6115" y="19750"/>
                  </a:lnTo>
                  <a:lnTo>
                    <a:pt x="6115" y="16968"/>
                  </a:lnTo>
                  <a:lnTo>
                    <a:pt x="6366" y="16968"/>
                  </a:lnTo>
                  <a:lnTo>
                    <a:pt x="6366" y="16467"/>
                  </a:lnTo>
                  <a:lnTo>
                    <a:pt x="6115" y="16467"/>
                  </a:lnTo>
                  <a:lnTo>
                    <a:pt x="6115" y="13835"/>
                  </a:lnTo>
                  <a:lnTo>
                    <a:pt x="6015" y="13509"/>
                  </a:lnTo>
                  <a:lnTo>
                    <a:pt x="6391" y="13459"/>
                  </a:lnTo>
                  <a:lnTo>
                    <a:pt x="6316" y="12983"/>
                  </a:lnTo>
                  <a:lnTo>
                    <a:pt x="5840" y="13058"/>
                  </a:lnTo>
                  <a:lnTo>
                    <a:pt x="4612" y="9800"/>
                  </a:lnTo>
                  <a:lnTo>
                    <a:pt x="4762" y="9725"/>
                  </a:lnTo>
                  <a:lnTo>
                    <a:pt x="4511" y="9299"/>
                  </a:lnTo>
                  <a:lnTo>
                    <a:pt x="4436" y="9349"/>
                  </a:lnTo>
                  <a:lnTo>
                    <a:pt x="3609" y="7193"/>
                  </a:lnTo>
                  <a:lnTo>
                    <a:pt x="5238" y="6266"/>
                  </a:lnTo>
                  <a:lnTo>
                    <a:pt x="4988" y="5815"/>
                  </a:lnTo>
                  <a:lnTo>
                    <a:pt x="3434" y="6717"/>
                  </a:lnTo>
                  <a:lnTo>
                    <a:pt x="3233" y="6166"/>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0" name="Google Shape;3300;p51">
              <a:extLst>
                <a:ext uri="{FF2B5EF4-FFF2-40B4-BE49-F238E27FC236}">
                  <a16:creationId xmlns:a16="http://schemas.microsoft.com/office/drawing/2014/main" id="{C8950E60-ABB7-7227-A3A1-46AB0FF209EB}"/>
                </a:ext>
              </a:extLst>
            </p:cNvPr>
            <p:cNvSpPr/>
            <p:nvPr/>
          </p:nvSpPr>
          <p:spPr>
            <a:xfrm>
              <a:off x="3570325" y="2844650"/>
              <a:ext cx="662925" cy="1498150"/>
            </a:xfrm>
            <a:custGeom>
              <a:avLst/>
              <a:gdLst/>
              <a:ahLst/>
              <a:cxnLst/>
              <a:rect l="l" t="t" r="r" b="b"/>
              <a:pathLst>
                <a:path w="26517" h="59926" extrusionOk="0">
                  <a:moveTo>
                    <a:pt x="3860" y="0"/>
                  </a:moveTo>
                  <a:lnTo>
                    <a:pt x="0" y="4035"/>
                  </a:lnTo>
                  <a:lnTo>
                    <a:pt x="0" y="59925"/>
                  </a:lnTo>
                  <a:lnTo>
                    <a:pt x="26517" y="59925"/>
                  </a:lnTo>
                  <a:lnTo>
                    <a:pt x="26517" y="2406"/>
                  </a:lnTo>
                  <a:lnTo>
                    <a:pt x="22557" y="827"/>
                  </a:lnTo>
                  <a:lnTo>
                    <a:pt x="24838" y="5514"/>
                  </a:lnTo>
                  <a:lnTo>
                    <a:pt x="22557" y="5514"/>
                  </a:lnTo>
                  <a:lnTo>
                    <a:pt x="24286" y="9073"/>
                  </a:lnTo>
                  <a:lnTo>
                    <a:pt x="20026" y="4161"/>
                  </a:lnTo>
                  <a:lnTo>
                    <a:pt x="22557" y="4161"/>
                  </a:lnTo>
                  <a:lnTo>
                    <a:pt x="19800" y="0"/>
                  </a:lnTo>
                  <a:lnTo>
                    <a:pt x="13259" y="0"/>
                  </a:lnTo>
                  <a:lnTo>
                    <a:pt x="7118" y="1805"/>
                  </a:lnTo>
                  <a:lnTo>
                    <a:pt x="3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1" name="Google Shape;3301;p51">
              <a:extLst>
                <a:ext uri="{FF2B5EF4-FFF2-40B4-BE49-F238E27FC236}">
                  <a16:creationId xmlns:a16="http://schemas.microsoft.com/office/drawing/2014/main" id="{267FB505-024C-25E3-F182-54E612936489}"/>
                </a:ext>
              </a:extLst>
            </p:cNvPr>
            <p:cNvSpPr/>
            <p:nvPr/>
          </p:nvSpPr>
          <p:spPr>
            <a:xfrm>
              <a:off x="3623575" y="298250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2" name="Google Shape;3302;p51">
              <a:extLst>
                <a:ext uri="{FF2B5EF4-FFF2-40B4-BE49-F238E27FC236}">
                  <a16:creationId xmlns:a16="http://schemas.microsoft.com/office/drawing/2014/main" id="{46F52544-1A09-2CD4-49CF-3C31E7495016}"/>
                </a:ext>
              </a:extLst>
            </p:cNvPr>
            <p:cNvSpPr/>
            <p:nvPr/>
          </p:nvSpPr>
          <p:spPr>
            <a:xfrm>
              <a:off x="3779600" y="298250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3" name="Google Shape;3303;p51">
              <a:extLst>
                <a:ext uri="{FF2B5EF4-FFF2-40B4-BE49-F238E27FC236}">
                  <a16:creationId xmlns:a16="http://schemas.microsoft.com/office/drawing/2014/main" id="{DF309256-30B5-EB13-4C45-05428AE990F8}"/>
                </a:ext>
              </a:extLst>
            </p:cNvPr>
            <p:cNvSpPr/>
            <p:nvPr/>
          </p:nvSpPr>
          <p:spPr>
            <a:xfrm>
              <a:off x="3935625" y="2982500"/>
              <a:ext cx="85850" cy="88975"/>
            </a:xfrm>
            <a:custGeom>
              <a:avLst/>
              <a:gdLst/>
              <a:ahLst/>
              <a:cxnLst/>
              <a:rect l="l" t="t" r="r" b="b"/>
              <a:pathLst>
                <a:path w="3434"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4" name="Google Shape;3304;p51">
              <a:extLst>
                <a:ext uri="{FF2B5EF4-FFF2-40B4-BE49-F238E27FC236}">
                  <a16:creationId xmlns:a16="http://schemas.microsoft.com/office/drawing/2014/main" id="{12FE4645-EDF3-B44C-70A5-A53D35BDA3AA}"/>
                </a:ext>
              </a:extLst>
            </p:cNvPr>
            <p:cNvSpPr/>
            <p:nvPr/>
          </p:nvSpPr>
          <p:spPr>
            <a:xfrm>
              <a:off x="3623575"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5" name="Google Shape;3305;p51">
              <a:extLst>
                <a:ext uri="{FF2B5EF4-FFF2-40B4-BE49-F238E27FC236}">
                  <a16:creationId xmlns:a16="http://schemas.microsoft.com/office/drawing/2014/main" id="{325F6ECD-C7DB-17C3-BF91-768DFD4EE5D4}"/>
                </a:ext>
              </a:extLst>
            </p:cNvPr>
            <p:cNvSpPr/>
            <p:nvPr/>
          </p:nvSpPr>
          <p:spPr>
            <a:xfrm>
              <a:off x="3935625" y="3130975"/>
              <a:ext cx="85850" cy="89000"/>
            </a:xfrm>
            <a:custGeom>
              <a:avLst/>
              <a:gdLst/>
              <a:ahLst/>
              <a:cxnLst/>
              <a:rect l="l" t="t" r="r" b="b"/>
              <a:pathLst>
                <a:path w="3434"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6" name="Google Shape;3306;p51">
              <a:extLst>
                <a:ext uri="{FF2B5EF4-FFF2-40B4-BE49-F238E27FC236}">
                  <a16:creationId xmlns:a16="http://schemas.microsoft.com/office/drawing/2014/main" id="{93A63297-68A2-1680-80D4-AADACB9AD4D9}"/>
                </a:ext>
              </a:extLst>
            </p:cNvPr>
            <p:cNvSpPr/>
            <p:nvPr/>
          </p:nvSpPr>
          <p:spPr>
            <a:xfrm>
              <a:off x="4091000" y="31309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7" name="Google Shape;3307;p51">
              <a:extLst>
                <a:ext uri="{FF2B5EF4-FFF2-40B4-BE49-F238E27FC236}">
                  <a16:creationId xmlns:a16="http://schemas.microsoft.com/office/drawing/2014/main" id="{39D26BF2-F685-303B-1F51-14B021D562C0}"/>
                </a:ext>
              </a:extLst>
            </p:cNvPr>
            <p:cNvSpPr/>
            <p:nvPr/>
          </p:nvSpPr>
          <p:spPr>
            <a:xfrm>
              <a:off x="3623575"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8" name="Google Shape;3308;p51">
              <a:extLst>
                <a:ext uri="{FF2B5EF4-FFF2-40B4-BE49-F238E27FC236}">
                  <a16:creationId xmlns:a16="http://schemas.microsoft.com/office/drawing/2014/main" id="{1C0C6EFC-D3E3-2A0E-3FB2-9DE216896F73}"/>
                </a:ext>
              </a:extLst>
            </p:cNvPr>
            <p:cNvSpPr/>
            <p:nvPr/>
          </p:nvSpPr>
          <p:spPr>
            <a:xfrm>
              <a:off x="3779600" y="3279475"/>
              <a:ext cx="85875" cy="89000"/>
            </a:xfrm>
            <a:custGeom>
              <a:avLst/>
              <a:gdLst/>
              <a:ahLst/>
              <a:cxnLst/>
              <a:rect l="l" t="t" r="r" b="b"/>
              <a:pathLst>
                <a:path w="3435" h="3560" extrusionOk="0">
                  <a:moveTo>
                    <a:pt x="0" y="1"/>
                  </a:moveTo>
                  <a:lnTo>
                    <a:pt x="0" y="3560"/>
                  </a:lnTo>
                  <a:lnTo>
                    <a:pt x="3434" y="3560"/>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9" name="Google Shape;3309;p51">
              <a:extLst>
                <a:ext uri="{FF2B5EF4-FFF2-40B4-BE49-F238E27FC236}">
                  <a16:creationId xmlns:a16="http://schemas.microsoft.com/office/drawing/2014/main" id="{401105D1-F723-99BC-63F5-51700B6209B8}"/>
                </a:ext>
              </a:extLst>
            </p:cNvPr>
            <p:cNvSpPr/>
            <p:nvPr/>
          </p:nvSpPr>
          <p:spPr>
            <a:xfrm>
              <a:off x="4091000" y="3279475"/>
              <a:ext cx="86500" cy="89000"/>
            </a:xfrm>
            <a:custGeom>
              <a:avLst/>
              <a:gdLst/>
              <a:ahLst/>
              <a:cxnLst/>
              <a:rect l="l" t="t" r="r" b="b"/>
              <a:pathLst>
                <a:path w="3460" h="3560" extrusionOk="0">
                  <a:moveTo>
                    <a:pt x="1" y="1"/>
                  </a:moveTo>
                  <a:lnTo>
                    <a:pt x="1" y="3560"/>
                  </a:lnTo>
                  <a:lnTo>
                    <a:pt x="3459" y="3560"/>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0" name="Google Shape;3310;p51">
              <a:extLst>
                <a:ext uri="{FF2B5EF4-FFF2-40B4-BE49-F238E27FC236}">
                  <a16:creationId xmlns:a16="http://schemas.microsoft.com/office/drawing/2014/main" id="{408184DE-9BCB-C9EC-D28A-2BF949694C18}"/>
                </a:ext>
              </a:extLst>
            </p:cNvPr>
            <p:cNvSpPr/>
            <p:nvPr/>
          </p:nvSpPr>
          <p:spPr>
            <a:xfrm>
              <a:off x="3623575" y="3427350"/>
              <a:ext cx="86500" cy="89625"/>
            </a:xfrm>
            <a:custGeom>
              <a:avLst/>
              <a:gdLst/>
              <a:ahLst/>
              <a:cxnLst/>
              <a:rect l="l" t="t" r="r" b="b"/>
              <a:pathLst>
                <a:path w="3460" h="3585" extrusionOk="0">
                  <a:moveTo>
                    <a:pt x="1" y="1"/>
                  </a:moveTo>
                  <a:lnTo>
                    <a:pt x="1" y="3585"/>
                  </a:lnTo>
                  <a:lnTo>
                    <a:pt x="3459" y="3585"/>
                  </a:lnTo>
                  <a:lnTo>
                    <a:pt x="3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1" name="Google Shape;3311;p51">
              <a:extLst>
                <a:ext uri="{FF2B5EF4-FFF2-40B4-BE49-F238E27FC236}">
                  <a16:creationId xmlns:a16="http://schemas.microsoft.com/office/drawing/2014/main" id="{B33AE499-6475-4F2D-BC49-F9564D3317D9}"/>
                </a:ext>
              </a:extLst>
            </p:cNvPr>
            <p:cNvSpPr/>
            <p:nvPr/>
          </p:nvSpPr>
          <p:spPr>
            <a:xfrm>
              <a:off x="3779600" y="3427350"/>
              <a:ext cx="85875" cy="89625"/>
            </a:xfrm>
            <a:custGeom>
              <a:avLst/>
              <a:gdLst/>
              <a:ahLst/>
              <a:cxnLst/>
              <a:rect l="l" t="t" r="r" b="b"/>
              <a:pathLst>
                <a:path w="3435"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2" name="Google Shape;3312;p51">
              <a:extLst>
                <a:ext uri="{FF2B5EF4-FFF2-40B4-BE49-F238E27FC236}">
                  <a16:creationId xmlns:a16="http://schemas.microsoft.com/office/drawing/2014/main" id="{8F0C9949-A7B7-D44E-9255-A44564C65F21}"/>
                </a:ext>
              </a:extLst>
            </p:cNvPr>
            <p:cNvSpPr/>
            <p:nvPr/>
          </p:nvSpPr>
          <p:spPr>
            <a:xfrm>
              <a:off x="3935625" y="3427350"/>
              <a:ext cx="85850" cy="89625"/>
            </a:xfrm>
            <a:custGeom>
              <a:avLst/>
              <a:gdLst/>
              <a:ahLst/>
              <a:cxnLst/>
              <a:rect l="l" t="t" r="r" b="b"/>
              <a:pathLst>
                <a:path w="3434" h="3585" extrusionOk="0">
                  <a:moveTo>
                    <a:pt x="0" y="1"/>
                  </a:moveTo>
                  <a:lnTo>
                    <a:pt x="0" y="3585"/>
                  </a:lnTo>
                  <a:lnTo>
                    <a:pt x="3434" y="3585"/>
                  </a:lnTo>
                  <a:lnTo>
                    <a:pt x="3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3" name="Google Shape;3313;p51">
              <a:extLst>
                <a:ext uri="{FF2B5EF4-FFF2-40B4-BE49-F238E27FC236}">
                  <a16:creationId xmlns:a16="http://schemas.microsoft.com/office/drawing/2014/main" id="{6C12ED46-0A3B-B24A-D197-A06F4721D25B}"/>
                </a:ext>
              </a:extLst>
            </p:cNvPr>
            <p:cNvSpPr/>
            <p:nvPr/>
          </p:nvSpPr>
          <p:spPr>
            <a:xfrm>
              <a:off x="3779600" y="3575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4" name="Google Shape;3314;p51">
              <a:extLst>
                <a:ext uri="{FF2B5EF4-FFF2-40B4-BE49-F238E27FC236}">
                  <a16:creationId xmlns:a16="http://schemas.microsoft.com/office/drawing/2014/main" id="{3AE0CE89-DA80-FADF-8D86-52AFFFF3F093}"/>
                </a:ext>
              </a:extLst>
            </p:cNvPr>
            <p:cNvSpPr/>
            <p:nvPr/>
          </p:nvSpPr>
          <p:spPr>
            <a:xfrm>
              <a:off x="3935625" y="3575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5" name="Google Shape;3315;p51">
              <a:extLst>
                <a:ext uri="{FF2B5EF4-FFF2-40B4-BE49-F238E27FC236}">
                  <a16:creationId xmlns:a16="http://schemas.microsoft.com/office/drawing/2014/main" id="{085B4E41-6858-D323-2C2B-7BFDAF7DC830}"/>
                </a:ext>
              </a:extLst>
            </p:cNvPr>
            <p:cNvSpPr/>
            <p:nvPr/>
          </p:nvSpPr>
          <p:spPr>
            <a:xfrm>
              <a:off x="4091000" y="3575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6" name="Google Shape;3316;p51">
              <a:extLst>
                <a:ext uri="{FF2B5EF4-FFF2-40B4-BE49-F238E27FC236}">
                  <a16:creationId xmlns:a16="http://schemas.microsoft.com/office/drawing/2014/main" id="{314B1D06-4687-2887-0AF2-EDFBF6EF66E7}"/>
                </a:ext>
              </a:extLst>
            </p:cNvPr>
            <p:cNvSpPr/>
            <p:nvPr/>
          </p:nvSpPr>
          <p:spPr>
            <a:xfrm>
              <a:off x="3623575"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7" name="Google Shape;3317;p51">
              <a:extLst>
                <a:ext uri="{FF2B5EF4-FFF2-40B4-BE49-F238E27FC236}">
                  <a16:creationId xmlns:a16="http://schemas.microsoft.com/office/drawing/2014/main" id="{AF382507-E39F-5D2B-C84C-7E269468EB49}"/>
                </a:ext>
              </a:extLst>
            </p:cNvPr>
            <p:cNvSpPr/>
            <p:nvPr/>
          </p:nvSpPr>
          <p:spPr>
            <a:xfrm>
              <a:off x="3779600" y="3724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8" name="Google Shape;3318;p51">
              <a:extLst>
                <a:ext uri="{FF2B5EF4-FFF2-40B4-BE49-F238E27FC236}">
                  <a16:creationId xmlns:a16="http://schemas.microsoft.com/office/drawing/2014/main" id="{9EA90A96-0DAB-5CD4-C7A3-6A9525CD6EA1}"/>
                </a:ext>
              </a:extLst>
            </p:cNvPr>
            <p:cNvSpPr/>
            <p:nvPr/>
          </p:nvSpPr>
          <p:spPr>
            <a:xfrm>
              <a:off x="4091000" y="3724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9" name="Google Shape;3319;p51">
              <a:extLst>
                <a:ext uri="{FF2B5EF4-FFF2-40B4-BE49-F238E27FC236}">
                  <a16:creationId xmlns:a16="http://schemas.microsoft.com/office/drawing/2014/main" id="{B52A801F-DFB5-2559-58DB-E1BCA94AC937}"/>
                </a:ext>
              </a:extLst>
            </p:cNvPr>
            <p:cNvSpPr/>
            <p:nvPr/>
          </p:nvSpPr>
          <p:spPr>
            <a:xfrm>
              <a:off x="3779600" y="38728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0" name="Google Shape;3320;p51">
              <a:extLst>
                <a:ext uri="{FF2B5EF4-FFF2-40B4-BE49-F238E27FC236}">
                  <a16:creationId xmlns:a16="http://schemas.microsoft.com/office/drawing/2014/main" id="{722BF08D-AA1D-93C3-8395-0C77D7EFB732}"/>
                </a:ext>
              </a:extLst>
            </p:cNvPr>
            <p:cNvSpPr/>
            <p:nvPr/>
          </p:nvSpPr>
          <p:spPr>
            <a:xfrm>
              <a:off x="3935625" y="38728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1" name="Google Shape;3321;p51">
              <a:extLst>
                <a:ext uri="{FF2B5EF4-FFF2-40B4-BE49-F238E27FC236}">
                  <a16:creationId xmlns:a16="http://schemas.microsoft.com/office/drawing/2014/main" id="{417C1221-BE4D-7147-2A71-34D9D9708B5E}"/>
                </a:ext>
              </a:extLst>
            </p:cNvPr>
            <p:cNvSpPr/>
            <p:nvPr/>
          </p:nvSpPr>
          <p:spPr>
            <a:xfrm>
              <a:off x="4091000" y="38728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2" name="Google Shape;3322;p51">
              <a:extLst>
                <a:ext uri="{FF2B5EF4-FFF2-40B4-BE49-F238E27FC236}">
                  <a16:creationId xmlns:a16="http://schemas.microsoft.com/office/drawing/2014/main" id="{10B5B3BC-5872-AA53-E336-DFD2DFB58BE0}"/>
                </a:ext>
              </a:extLst>
            </p:cNvPr>
            <p:cNvSpPr/>
            <p:nvPr/>
          </p:nvSpPr>
          <p:spPr>
            <a:xfrm>
              <a:off x="3623575" y="4021350"/>
              <a:ext cx="86500" cy="89000"/>
            </a:xfrm>
            <a:custGeom>
              <a:avLst/>
              <a:gdLst/>
              <a:ahLst/>
              <a:cxnLst/>
              <a:rect l="l" t="t" r="r" b="b"/>
              <a:pathLst>
                <a:path w="3460" h="3560"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3" name="Google Shape;3323;p51">
              <a:extLst>
                <a:ext uri="{FF2B5EF4-FFF2-40B4-BE49-F238E27FC236}">
                  <a16:creationId xmlns:a16="http://schemas.microsoft.com/office/drawing/2014/main" id="{3D1A1677-F306-A217-70C6-FFEB7F973607}"/>
                </a:ext>
              </a:extLst>
            </p:cNvPr>
            <p:cNvSpPr/>
            <p:nvPr/>
          </p:nvSpPr>
          <p:spPr>
            <a:xfrm>
              <a:off x="3779600" y="4021350"/>
              <a:ext cx="85875" cy="89000"/>
            </a:xfrm>
            <a:custGeom>
              <a:avLst/>
              <a:gdLst/>
              <a:ahLst/>
              <a:cxnLst/>
              <a:rect l="l" t="t" r="r" b="b"/>
              <a:pathLst>
                <a:path w="3435"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4" name="Google Shape;3324;p51">
              <a:extLst>
                <a:ext uri="{FF2B5EF4-FFF2-40B4-BE49-F238E27FC236}">
                  <a16:creationId xmlns:a16="http://schemas.microsoft.com/office/drawing/2014/main" id="{80F904CE-5DEB-23B1-0B08-FFED26474C83}"/>
                </a:ext>
              </a:extLst>
            </p:cNvPr>
            <p:cNvSpPr/>
            <p:nvPr/>
          </p:nvSpPr>
          <p:spPr>
            <a:xfrm>
              <a:off x="3935625" y="4021350"/>
              <a:ext cx="85850" cy="89000"/>
            </a:xfrm>
            <a:custGeom>
              <a:avLst/>
              <a:gdLst/>
              <a:ahLst/>
              <a:cxnLst/>
              <a:rect l="l" t="t" r="r" b="b"/>
              <a:pathLst>
                <a:path w="3434" h="3560"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5" name="Google Shape;3325;p51">
              <a:extLst>
                <a:ext uri="{FF2B5EF4-FFF2-40B4-BE49-F238E27FC236}">
                  <a16:creationId xmlns:a16="http://schemas.microsoft.com/office/drawing/2014/main" id="{60296A17-82D3-A7D5-E2D8-B982ADAC0EE4}"/>
                </a:ext>
              </a:extLst>
            </p:cNvPr>
            <p:cNvSpPr/>
            <p:nvPr/>
          </p:nvSpPr>
          <p:spPr>
            <a:xfrm>
              <a:off x="3779600" y="4169850"/>
              <a:ext cx="85875" cy="88975"/>
            </a:xfrm>
            <a:custGeom>
              <a:avLst/>
              <a:gdLst/>
              <a:ahLst/>
              <a:cxnLst/>
              <a:rect l="l" t="t" r="r" b="b"/>
              <a:pathLst>
                <a:path w="3435" h="3559" extrusionOk="0">
                  <a:moveTo>
                    <a:pt x="0" y="0"/>
                  </a:moveTo>
                  <a:lnTo>
                    <a:pt x="0" y="3559"/>
                  </a:lnTo>
                  <a:lnTo>
                    <a:pt x="3434" y="3559"/>
                  </a:lnTo>
                  <a:lnTo>
                    <a:pt x="3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6" name="Google Shape;3326;p51">
              <a:extLst>
                <a:ext uri="{FF2B5EF4-FFF2-40B4-BE49-F238E27FC236}">
                  <a16:creationId xmlns:a16="http://schemas.microsoft.com/office/drawing/2014/main" id="{4A0C79AA-72F4-5128-4A1C-5BC59A0E06AE}"/>
                </a:ext>
              </a:extLst>
            </p:cNvPr>
            <p:cNvSpPr/>
            <p:nvPr/>
          </p:nvSpPr>
          <p:spPr>
            <a:xfrm>
              <a:off x="4091000" y="4169850"/>
              <a:ext cx="86500" cy="88975"/>
            </a:xfrm>
            <a:custGeom>
              <a:avLst/>
              <a:gdLst/>
              <a:ahLst/>
              <a:cxnLst/>
              <a:rect l="l" t="t" r="r" b="b"/>
              <a:pathLst>
                <a:path w="3460" h="3559" extrusionOk="0">
                  <a:moveTo>
                    <a:pt x="1" y="0"/>
                  </a:moveTo>
                  <a:lnTo>
                    <a:pt x="1" y="3559"/>
                  </a:lnTo>
                  <a:lnTo>
                    <a:pt x="3459" y="3559"/>
                  </a:lnTo>
                  <a:lnTo>
                    <a:pt x="3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27" name="Google Shape;3327;p51">
            <a:extLst>
              <a:ext uri="{FF2B5EF4-FFF2-40B4-BE49-F238E27FC236}">
                <a16:creationId xmlns:a16="http://schemas.microsoft.com/office/drawing/2014/main" id="{4A956119-3E10-8756-3D59-A925BA3DA6FE}"/>
              </a:ext>
            </a:extLst>
          </p:cNvPr>
          <p:cNvSpPr txBox="1">
            <a:spLocks noGrp="1"/>
          </p:cNvSpPr>
          <p:nvPr>
            <p:ph type="title"/>
          </p:nvPr>
        </p:nvSpPr>
        <p:spPr>
          <a:xfrm>
            <a:off x="3132425" y="888702"/>
            <a:ext cx="4682700" cy="55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 BRIEF SUMMARY</a:t>
            </a:r>
            <a:endParaRPr dirty="0"/>
          </a:p>
        </p:txBody>
      </p:sp>
      <p:sp>
        <p:nvSpPr>
          <p:cNvPr id="3328" name="Google Shape;3328;p51">
            <a:extLst>
              <a:ext uri="{FF2B5EF4-FFF2-40B4-BE49-F238E27FC236}">
                <a16:creationId xmlns:a16="http://schemas.microsoft.com/office/drawing/2014/main" id="{8AD4F639-2134-7C4F-101F-B3A8A551EB73}"/>
              </a:ext>
            </a:extLst>
          </p:cNvPr>
          <p:cNvSpPr txBox="1">
            <a:spLocks noGrp="1"/>
          </p:cNvSpPr>
          <p:nvPr>
            <p:ph type="subTitle" idx="1"/>
          </p:nvPr>
        </p:nvSpPr>
        <p:spPr>
          <a:xfrm>
            <a:off x="3132425" y="2145075"/>
            <a:ext cx="4682700" cy="155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Fail Safe depicts a nuclear war that is caused by a small technical error.</a:t>
            </a:r>
          </a:p>
          <a:p>
            <a:pPr marL="0" lvl="0" indent="0" algn="ctr" rtl="0">
              <a:spcBef>
                <a:spcPts val="0"/>
              </a:spcBef>
              <a:spcAft>
                <a:spcPts val="0"/>
              </a:spcAft>
              <a:buNone/>
            </a:pPr>
            <a:endParaRPr lang="en" dirty="0"/>
          </a:p>
          <a:p>
            <a:pPr marL="0" lvl="0" indent="0" algn="ctr" rtl="0">
              <a:spcBef>
                <a:spcPts val="0"/>
              </a:spcBef>
              <a:spcAft>
                <a:spcPts val="0"/>
              </a:spcAft>
              <a:buNone/>
            </a:pPr>
            <a:r>
              <a:rPr lang="en" dirty="0"/>
              <a:t>A false positive signal was sent to bomber planes with a direct order to drop nuclear weapons on Moscow, Russia. </a:t>
            </a:r>
            <a:endParaRPr dirty="0"/>
          </a:p>
        </p:txBody>
      </p:sp>
      <p:sp>
        <p:nvSpPr>
          <p:cNvPr id="3329" name="Google Shape;3329;p51">
            <a:extLst>
              <a:ext uri="{FF2B5EF4-FFF2-40B4-BE49-F238E27FC236}">
                <a16:creationId xmlns:a16="http://schemas.microsoft.com/office/drawing/2014/main" id="{F78BCEC2-535A-8876-E0D9-DE2E0B18B082}"/>
              </a:ext>
            </a:extLst>
          </p:cNvPr>
          <p:cNvSpPr/>
          <p:nvPr/>
        </p:nvSpPr>
        <p:spPr>
          <a:xfrm>
            <a:off x="183781" y="2669244"/>
            <a:ext cx="47595" cy="163850"/>
          </a:xfrm>
          <a:custGeom>
            <a:avLst/>
            <a:gdLst/>
            <a:ahLst/>
            <a:cxnLst/>
            <a:rect l="l" t="t" r="r" b="b"/>
            <a:pathLst>
              <a:path w="976" h="3360" extrusionOk="0">
                <a:moveTo>
                  <a:pt x="975" y="3360"/>
                </a:moveTo>
                <a:lnTo>
                  <a:pt x="306" y="116"/>
                </a:lnTo>
                <a:lnTo>
                  <a:pt x="1" y="0"/>
                </a:lnTo>
                <a:close/>
              </a:path>
            </a:pathLst>
          </a:custGeom>
          <a:solidFill>
            <a:srgbClr val="88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0" name="Google Shape;3330;p51">
            <a:extLst>
              <a:ext uri="{FF2B5EF4-FFF2-40B4-BE49-F238E27FC236}">
                <a16:creationId xmlns:a16="http://schemas.microsoft.com/office/drawing/2014/main" id="{B502A8BF-5EB1-D768-185E-BD27229CFCC7}"/>
              </a:ext>
            </a:extLst>
          </p:cNvPr>
          <p:cNvSpPr/>
          <p:nvPr/>
        </p:nvSpPr>
        <p:spPr>
          <a:xfrm>
            <a:off x="108635" y="2833046"/>
            <a:ext cx="122742" cy="207885"/>
          </a:xfrm>
          <a:custGeom>
            <a:avLst/>
            <a:gdLst/>
            <a:ahLst/>
            <a:cxnLst/>
            <a:rect l="l" t="t" r="r" b="b"/>
            <a:pathLst>
              <a:path w="2517" h="4263" extrusionOk="0">
                <a:moveTo>
                  <a:pt x="2051" y="1179"/>
                </a:moveTo>
                <a:lnTo>
                  <a:pt x="2182" y="2182"/>
                </a:lnTo>
                <a:lnTo>
                  <a:pt x="0" y="3695"/>
                </a:lnTo>
                <a:lnTo>
                  <a:pt x="0" y="4262"/>
                </a:lnTo>
                <a:lnTo>
                  <a:pt x="2443" y="2284"/>
                </a:lnTo>
                <a:lnTo>
                  <a:pt x="2269" y="1310"/>
                </a:lnTo>
                <a:lnTo>
                  <a:pt x="2516" y="1"/>
                </a:lnTo>
                <a:close/>
              </a:path>
            </a:pathLst>
          </a:custGeom>
          <a:solidFill>
            <a:srgbClr val="768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31" name="Google Shape;3331;p51">
            <a:extLst>
              <a:ext uri="{FF2B5EF4-FFF2-40B4-BE49-F238E27FC236}">
                <a16:creationId xmlns:a16="http://schemas.microsoft.com/office/drawing/2014/main" id="{2BB6E206-EC27-4E0D-C350-D917EECB5AB7}"/>
              </a:ext>
            </a:extLst>
          </p:cNvPr>
          <p:cNvGrpSpPr/>
          <p:nvPr/>
        </p:nvGrpSpPr>
        <p:grpSpPr>
          <a:xfrm>
            <a:off x="2247387" y="3691527"/>
            <a:ext cx="909321" cy="1102053"/>
            <a:chOff x="2476761" y="3215315"/>
            <a:chExt cx="1355374" cy="1642649"/>
          </a:xfrm>
        </p:grpSpPr>
        <p:sp>
          <p:nvSpPr>
            <p:cNvPr id="3332" name="Google Shape;3332;p51">
              <a:extLst>
                <a:ext uri="{FF2B5EF4-FFF2-40B4-BE49-F238E27FC236}">
                  <a16:creationId xmlns:a16="http://schemas.microsoft.com/office/drawing/2014/main" id="{60DF3155-44B4-C9EA-FF89-8CE48451BE90}"/>
                </a:ext>
              </a:extLst>
            </p:cNvPr>
            <p:cNvSpPr/>
            <p:nvPr/>
          </p:nvSpPr>
          <p:spPr>
            <a:xfrm>
              <a:off x="2712198" y="3215315"/>
              <a:ext cx="1119937" cy="1642649"/>
            </a:xfrm>
            <a:custGeom>
              <a:avLst/>
              <a:gdLst/>
              <a:ahLst/>
              <a:cxnLst/>
              <a:rect l="l" t="t" r="r" b="b"/>
              <a:pathLst>
                <a:path w="22966" h="33685" extrusionOk="0">
                  <a:moveTo>
                    <a:pt x="12189" y="11811"/>
                  </a:moveTo>
                  <a:cubicBezTo>
                    <a:pt x="12058" y="12232"/>
                    <a:pt x="11214" y="13425"/>
                    <a:pt x="11156" y="13643"/>
                  </a:cubicBezTo>
                  <a:cubicBezTo>
                    <a:pt x="11098" y="13861"/>
                    <a:pt x="11011" y="14938"/>
                    <a:pt x="10909" y="15243"/>
                  </a:cubicBezTo>
                  <a:cubicBezTo>
                    <a:pt x="10793" y="15548"/>
                    <a:pt x="9062" y="17105"/>
                    <a:pt x="9062" y="17105"/>
                  </a:cubicBezTo>
                  <a:lnTo>
                    <a:pt x="7258" y="17279"/>
                  </a:lnTo>
                  <a:lnTo>
                    <a:pt x="4728" y="14458"/>
                  </a:lnTo>
                  <a:lnTo>
                    <a:pt x="3230" y="13963"/>
                  </a:lnTo>
                  <a:lnTo>
                    <a:pt x="3157" y="12480"/>
                  </a:lnTo>
                  <a:lnTo>
                    <a:pt x="4248" y="10196"/>
                  </a:lnTo>
                  <a:lnTo>
                    <a:pt x="10909" y="9585"/>
                  </a:lnTo>
                  <a:cubicBezTo>
                    <a:pt x="10909" y="9585"/>
                    <a:pt x="12305" y="11389"/>
                    <a:pt x="12189" y="11811"/>
                  </a:cubicBezTo>
                  <a:close/>
                  <a:moveTo>
                    <a:pt x="14123" y="8436"/>
                  </a:moveTo>
                  <a:lnTo>
                    <a:pt x="11287" y="6924"/>
                  </a:lnTo>
                  <a:lnTo>
                    <a:pt x="9687" y="1412"/>
                  </a:lnTo>
                  <a:lnTo>
                    <a:pt x="8538" y="1412"/>
                  </a:lnTo>
                  <a:lnTo>
                    <a:pt x="6560" y="1"/>
                  </a:lnTo>
                  <a:lnTo>
                    <a:pt x="6560" y="7564"/>
                  </a:lnTo>
                  <a:lnTo>
                    <a:pt x="4291" y="7491"/>
                  </a:lnTo>
                  <a:lnTo>
                    <a:pt x="3564" y="6037"/>
                  </a:lnTo>
                  <a:lnTo>
                    <a:pt x="1" y="6415"/>
                  </a:lnTo>
                  <a:lnTo>
                    <a:pt x="655" y="16392"/>
                  </a:lnTo>
                  <a:lnTo>
                    <a:pt x="16872" y="33685"/>
                  </a:lnTo>
                  <a:lnTo>
                    <a:pt x="21802" y="33656"/>
                  </a:lnTo>
                  <a:lnTo>
                    <a:pt x="22966" y="72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3" name="Google Shape;3333;p51">
              <a:extLst>
                <a:ext uri="{FF2B5EF4-FFF2-40B4-BE49-F238E27FC236}">
                  <a16:creationId xmlns:a16="http://schemas.microsoft.com/office/drawing/2014/main" id="{C6BC56AB-9821-B273-3D30-0412DBF9A947}"/>
                </a:ext>
              </a:extLst>
            </p:cNvPr>
            <p:cNvSpPr/>
            <p:nvPr/>
          </p:nvSpPr>
          <p:spPr>
            <a:xfrm>
              <a:off x="2476761" y="3731639"/>
              <a:ext cx="1138370" cy="1124911"/>
            </a:xfrm>
            <a:custGeom>
              <a:avLst/>
              <a:gdLst/>
              <a:ahLst/>
              <a:cxnLst/>
              <a:rect l="l" t="t" r="r" b="b"/>
              <a:pathLst>
                <a:path w="23344" h="23068" extrusionOk="0">
                  <a:moveTo>
                    <a:pt x="18108" y="14269"/>
                  </a:moveTo>
                  <a:lnTo>
                    <a:pt x="13366" y="14269"/>
                  </a:lnTo>
                  <a:lnTo>
                    <a:pt x="13366" y="9527"/>
                  </a:lnTo>
                  <a:lnTo>
                    <a:pt x="18108" y="9527"/>
                  </a:lnTo>
                  <a:close/>
                  <a:moveTo>
                    <a:pt x="20362" y="5208"/>
                  </a:moveTo>
                  <a:lnTo>
                    <a:pt x="14312" y="1746"/>
                  </a:lnTo>
                  <a:lnTo>
                    <a:pt x="12188" y="5062"/>
                  </a:lnTo>
                  <a:lnTo>
                    <a:pt x="7316" y="4219"/>
                  </a:lnTo>
                  <a:lnTo>
                    <a:pt x="3171" y="1"/>
                  </a:lnTo>
                  <a:lnTo>
                    <a:pt x="0" y="6095"/>
                  </a:lnTo>
                  <a:lnTo>
                    <a:pt x="1993" y="23068"/>
                  </a:lnTo>
                  <a:lnTo>
                    <a:pt x="9308" y="23068"/>
                  </a:lnTo>
                  <a:lnTo>
                    <a:pt x="9308" y="17832"/>
                  </a:lnTo>
                  <a:lnTo>
                    <a:pt x="14544" y="17832"/>
                  </a:lnTo>
                  <a:lnTo>
                    <a:pt x="14544" y="23068"/>
                  </a:lnTo>
                  <a:lnTo>
                    <a:pt x="22703" y="23068"/>
                  </a:lnTo>
                  <a:lnTo>
                    <a:pt x="23343"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4" name="Google Shape;3334;p51">
              <a:extLst>
                <a:ext uri="{FF2B5EF4-FFF2-40B4-BE49-F238E27FC236}">
                  <a16:creationId xmlns:a16="http://schemas.microsoft.com/office/drawing/2014/main" id="{9A9CD132-AEE0-9524-9A3F-910BFB0437CE}"/>
                </a:ext>
              </a:extLst>
            </p:cNvPr>
            <p:cNvSpPr/>
            <p:nvPr/>
          </p:nvSpPr>
          <p:spPr>
            <a:xfrm>
              <a:off x="2507970" y="4294094"/>
              <a:ext cx="386560" cy="219199"/>
            </a:xfrm>
            <a:custGeom>
              <a:avLst/>
              <a:gdLst/>
              <a:ahLst/>
              <a:cxnLst/>
              <a:rect l="l" t="t" r="r" b="b"/>
              <a:pathLst>
                <a:path w="7927" h="4495" extrusionOk="0">
                  <a:moveTo>
                    <a:pt x="0" y="0"/>
                  </a:moveTo>
                  <a:lnTo>
                    <a:pt x="2880" y="1804"/>
                  </a:lnTo>
                  <a:cubicBezTo>
                    <a:pt x="3055" y="1906"/>
                    <a:pt x="3287" y="1906"/>
                    <a:pt x="3462" y="1804"/>
                  </a:cubicBezTo>
                  <a:lnTo>
                    <a:pt x="5483" y="495"/>
                  </a:lnTo>
                  <a:cubicBezTo>
                    <a:pt x="5629" y="408"/>
                    <a:pt x="5789" y="393"/>
                    <a:pt x="5949" y="437"/>
                  </a:cubicBezTo>
                  <a:lnTo>
                    <a:pt x="7927" y="1091"/>
                  </a:lnTo>
                  <a:lnTo>
                    <a:pt x="5905" y="669"/>
                  </a:lnTo>
                  <a:cubicBezTo>
                    <a:pt x="5760" y="640"/>
                    <a:pt x="5629" y="669"/>
                    <a:pt x="5498" y="742"/>
                  </a:cubicBezTo>
                  <a:lnTo>
                    <a:pt x="3389" y="2095"/>
                  </a:lnTo>
                  <a:cubicBezTo>
                    <a:pt x="3200" y="2226"/>
                    <a:pt x="2953" y="2211"/>
                    <a:pt x="2778" y="2066"/>
                  </a:cubicBezTo>
                  <a:lnTo>
                    <a:pt x="2196" y="1644"/>
                  </a:lnTo>
                  <a:cubicBezTo>
                    <a:pt x="1804" y="1338"/>
                    <a:pt x="1251" y="1673"/>
                    <a:pt x="1338" y="2153"/>
                  </a:cubicBezTo>
                  <a:lnTo>
                    <a:pt x="1367" y="2327"/>
                  </a:lnTo>
                  <a:cubicBezTo>
                    <a:pt x="1382" y="2473"/>
                    <a:pt x="1469" y="2604"/>
                    <a:pt x="1586" y="2691"/>
                  </a:cubicBezTo>
                  <a:lnTo>
                    <a:pt x="2822" y="3564"/>
                  </a:lnTo>
                  <a:cubicBezTo>
                    <a:pt x="3098" y="3753"/>
                    <a:pt x="3462" y="3665"/>
                    <a:pt x="3622" y="3375"/>
                  </a:cubicBezTo>
                  <a:cubicBezTo>
                    <a:pt x="3694" y="3244"/>
                    <a:pt x="3825" y="3142"/>
                    <a:pt x="3971" y="3113"/>
                  </a:cubicBezTo>
                  <a:lnTo>
                    <a:pt x="4291" y="3025"/>
                  </a:lnTo>
                  <a:cubicBezTo>
                    <a:pt x="4465" y="2982"/>
                    <a:pt x="4654" y="3025"/>
                    <a:pt x="4785" y="3156"/>
                  </a:cubicBezTo>
                  <a:lnTo>
                    <a:pt x="6312" y="4494"/>
                  </a:lnTo>
                  <a:lnTo>
                    <a:pt x="5120" y="3215"/>
                  </a:lnTo>
                  <a:cubicBezTo>
                    <a:pt x="4931" y="3025"/>
                    <a:pt x="4640" y="2996"/>
                    <a:pt x="4422" y="3142"/>
                  </a:cubicBezTo>
                  <a:lnTo>
                    <a:pt x="4102" y="3345"/>
                  </a:lnTo>
                  <a:cubicBezTo>
                    <a:pt x="4073" y="3360"/>
                    <a:pt x="4058" y="3375"/>
                    <a:pt x="4029" y="3404"/>
                  </a:cubicBezTo>
                  <a:lnTo>
                    <a:pt x="3651" y="3753"/>
                  </a:lnTo>
                  <a:cubicBezTo>
                    <a:pt x="3476" y="3913"/>
                    <a:pt x="3214" y="3942"/>
                    <a:pt x="3011" y="3825"/>
                  </a:cubicBezTo>
                  <a:lnTo>
                    <a:pt x="1324" y="2865"/>
                  </a:lnTo>
                  <a:cubicBezTo>
                    <a:pt x="1164" y="2778"/>
                    <a:pt x="1062" y="2633"/>
                    <a:pt x="1047" y="2444"/>
                  </a:cubicBezTo>
                  <a:lnTo>
                    <a:pt x="917" y="1033"/>
                  </a:lnTo>
                  <a:cubicBezTo>
                    <a:pt x="902" y="902"/>
                    <a:pt x="844" y="786"/>
                    <a:pt x="742" y="6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5" name="Google Shape;3335;p51">
              <a:extLst>
                <a:ext uri="{FF2B5EF4-FFF2-40B4-BE49-F238E27FC236}">
                  <a16:creationId xmlns:a16="http://schemas.microsoft.com/office/drawing/2014/main" id="{4812157F-DC04-A492-F162-6D2739C86744}"/>
                </a:ext>
              </a:extLst>
            </p:cNvPr>
            <p:cNvSpPr/>
            <p:nvPr/>
          </p:nvSpPr>
          <p:spPr>
            <a:xfrm>
              <a:off x="3426410" y="4482034"/>
              <a:ext cx="165996" cy="126301"/>
            </a:xfrm>
            <a:custGeom>
              <a:avLst/>
              <a:gdLst/>
              <a:ahLst/>
              <a:cxnLst/>
              <a:rect l="l" t="t" r="r" b="b"/>
              <a:pathLst>
                <a:path w="3404" h="2590" extrusionOk="0">
                  <a:moveTo>
                    <a:pt x="3404" y="2328"/>
                  </a:moveTo>
                  <a:lnTo>
                    <a:pt x="1644" y="364"/>
                  </a:lnTo>
                  <a:lnTo>
                    <a:pt x="1" y="0"/>
                  </a:lnTo>
                  <a:lnTo>
                    <a:pt x="1542" y="568"/>
                  </a:lnTo>
                  <a:lnTo>
                    <a:pt x="3404" y="258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6" name="Google Shape;3336;p51">
              <a:extLst>
                <a:ext uri="{FF2B5EF4-FFF2-40B4-BE49-F238E27FC236}">
                  <a16:creationId xmlns:a16="http://schemas.microsoft.com/office/drawing/2014/main" id="{60DBBB75-6E23-D5F5-CE28-300EE26431E9}"/>
                </a:ext>
              </a:extLst>
            </p:cNvPr>
            <p:cNvSpPr/>
            <p:nvPr/>
          </p:nvSpPr>
          <p:spPr>
            <a:xfrm>
              <a:off x="2500168" y="3964296"/>
              <a:ext cx="212079" cy="284446"/>
            </a:xfrm>
            <a:custGeom>
              <a:avLst/>
              <a:gdLst/>
              <a:ahLst/>
              <a:cxnLst/>
              <a:rect l="l" t="t" r="r" b="b"/>
              <a:pathLst>
                <a:path w="4349" h="5833" extrusionOk="0">
                  <a:moveTo>
                    <a:pt x="58" y="5833"/>
                  </a:moveTo>
                  <a:lnTo>
                    <a:pt x="2167" y="3447"/>
                  </a:lnTo>
                  <a:lnTo>
                    <a:pt x="2560" y="2153"/>
                  </a:lnTo>
                  <a:lnTo>
                    <a:pt x="3665" y="917"/>
                  </a:lnTo>
                  <a:lnTo>
                    <a:pt x="4349" y="0"/>
                  </a:lnTo>
                  <a:lnTo>
                    <a:pt x="3636" y="815"/>
                  </a:lnTo>
                  <a:lnTo>
                    <a:pt x="2473" y="2080"/>
                  </a:lnTo>
                  <a:lnTo>
                    <a:pt x="2022" y="2982"/>
                  </a:lnTo>
                  <a:lnTo>
                    <a:pt x="2124" y="3389"/>
                  </a:lnTo>
                  <a:lnTo>
                    <a:pt x="0" y="530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7" name="Google Shape;3337;p51">
              <a:extLst>
                <a:ext uri="{FF2B5EF4-FFF2-40B4-BE49-F238E27FC236}">
                  <a16:creationId xmlns:a16="http://schemas.microsoft.com/office/drawing/2014/main" id="{166F4EB3-E6B1-6B1E-44CE-9951F3C87ECD}"/>
                </a:ext>
              </a:extLst>
            </p:cNvPr>
            <p:cNvSpPr/>
            <p:nvPr/>
          </p:nvSpPr>
          <p:spPr>
            <a:xfrm>
              <a:off x="2631346" y="3731639"/>
              <a:ext cx="439812" cy="246897"/>
            </a:xfrm>
            <a:custGeom>
              <a:avLst/>
              <a:gdLst/>
              <a:ahLst/>
              <a:cxnLst/>
              <a:rect l="l" t="t" r="r" b="b"/>
              <a:pathLst>
                <a:path w="9019" h="5063" extrusionOk="0">
                  <a:moveTo>
                    <a:pt x="1" y="1"/>
                  </a:moveTo>
                  <a:lnTo>
                    <a:pt x="1659" y="1"/>
                  </a:lnTo>
                  <a:lnTo>
                    <a:pt x="4553" y="4291"/>
                  </a:lnTo>
                  <a:lnTo>
                    <a:pt x="9018" y="5062"/>
                  </a:lnTo>
                  <a:lnTo>
                    <a:pt x="4146"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8" name="Google Shape;3338;p51">
              <a:extLst>
                <a:ext uri="{FF2B5EF4-FFF2-40B4-BE49-F238E27FC236}">
                  <a16:creationId xmlns:a16="http://schemas.microsoft.com/office/drawing/2014/main" id="{413EB50C-F258-5520-C0D3-1DA8CF89356A}"/>
                </a:ext>
              </a:extLst>
            </p:cNvPr>
            <p:cNvSpPr/>
            <p:nvPr/>
          </p:nvSpPr>
          <p:spPr>
            <a:xfrm>
              <a:off x="3174636" y="3801178"/>
              <a:ext cx="440494" cy="184429"/>
            </a:xfrm>
            <a:custGeom>
              <a:avLst/>
              <a:gdLst/>
              <a:ahLst/>
              <a:cxnLst/>
              <a:rect l="l" t="t" r="r" b="b"/>
              <a:pathLst>
                <a:path w="9033" h="3782" extrusionOk="0">
                  <a:moveTo>
                    <a:pt x="1" y="320"/>
                  </a:moveTo>
                  <a:lnTo>
                    <a:pt x="655" y="0"/>
                  </a:lnTo>
                  <a:lnTo>
                    <a:pt x="6284" y="3345"/>
                  </a:lnTo>
                  <a:lnTo>
                    <a:pt x="9032" y="2793"/>
                  </a:lnTo>
                  <a:lnTo>
                    <a:pt x="6051" y="378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39" name="Google Shape;3339;p51">
            <a:extLst>
              <a:ext uri="{FF2B5EF4-FFF2-40B4-BE49-F238E27FC236}">
                <a16:creationId xmlns:a16="http://schemas.microsoft.com/office/drawing/2014/main" id="{20B37195-504D-93A3-D1FA-E48913DE06AC}"/>
              </a:ext>
            </a:extLst>
          </p:cNvPr>
          <p:cNvSpPr/>
          <p:nvPr/>
        </p:nvSpPr>
        <p:spPr>
          <a:xfrm>
            <a:off x="971437" y="3087135"/>
            <a:ext cx="78755" cy="106405"/>
          </a:xfrm>
          <a:custGeom>
            <a:avLst/>
            <a:gdLst/>
            <a:ahLst/>
            <a:cxnLst/>
            <a:rect l="l" t="t" r="r" b="b"/>
            <a:pathLst>
              <a:path w="1615" h="2182" extrusionOk="0">
                <a:moveTo>
                  <a:pt x="1615" y="2182"/>
                </a:moveTo>
                <a:lnTo>
                  <a:pt x="29" y="989"/>
                </a:lnTo>
                <a:lnTo>
                  <a:pt x="102" y="567"/>
                </a:lnTo>
                <a:lnTo>
                  <a:pt x="0" y="0"/>
                </a:lnTo>
                <a:lnTo>
                  <a:pt x="204" y="509"/>
                </a:lnTo>
                <a:lnTo>
                  <a:pt x="146" y="946"/>
                </a:lnTo>
                <a:lnTo>
                  <a:pt x="1586" y="1804"/>
                </a:lnTo>
                <a:close/>
              </a:path>
            </a:pathLst>
          </a:custGeom>
          <a:solidFill>
            <a:srgbClr val="768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0" name="Google Shape;3340;p51">
            <a:extLst>
              <a:ext uri="{FF2B5EF4-FFF2-40B4-BE49-F238E27FC236}">
                <a16:creationId xmlns:a16="http://schemas.microsoft.com/office/drawing/2014/main" id="{85B135AB-F3C7-6E2C-231B-87448637D993}"/>
              </a:ext>
            </a:extLst>
          </p:cNvPr>
          <p:cNvSpPr/>
          <p:nvPr/>
        </p:nvSpPr>
        <p:spPr>
          <a:xfrm>
            <a:off x="108979" y="4378627"/>
            <a:ext cx="220662" cy="287323"/>
          </a:xfrm>
          <a:custGeom>
            <a:avLst/>
            <a:gdLst/>
            <a:ahLst/>
            <a:cxnLst/>
            <a:rect l="l" t="t" r="r" b="b"/>
            <a:pathLst>
              <a:path w="4525" h="5892" extrusionOk="0">
                <a:moveTo>
                  <a:pt x="1" y="5891"/>
                </a:moveTo>
                <a:lnTo>
                  <a:pt x="2299" y="3506"/>
                </a:lnTo>
                <a:lnTo>
                  <a:pt x="2706" y="2183"/>
                </a:lnTo>
                <a:lnTo>
                  <a:pt x="3826" y="917"/>
                </a:lnTo>
                <a:lnTo>
                  <a:pt x="4524" y="1"/>
                </a:lnTo>
                <a:lnTo>
                  <a:pt x="3797" y="815"/>
                </a:lnTo>
                <a:lnTo>
                  <a:pt x="2619" y="2110"/>
                </a:lnTo>
                <a:lnTo>
                  <a:pt x="2153" y="3041"/>
                </a:lnTo>
                <a:lnTo>
                  <a:pt x="2255" y="3448"/>
                </a:lnTo>
                <a:lnTo>
                  <a:pt x="1" y="5702"/>
                </a:lnTo>
                <a:close/>
              </a:path>
            </a:pathLst>
          </a:custGeom>
          <a:solidFill>
            <a:srgbClr val="768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41" name="Google Shape;3341;p51">
            <a:extLst>
              <a:ext uri="{FF2B5EF4-FFF2-40B4-BE49-F238E27FC236}">
                <a16:creationId xmlns:a16="http://schemas.microsoft.com/office/drawing/2014/main" id="{6EF544AE-F951-3A43-8C0F-7D39A9B354C3}"/>
              </a:ext>
            </a:extLst>
          </p:cNvPr>
          <p:cNvGrpSpPr/>
          <p:nvPr/>
        </p:nvGrpSpPr>
        <p:grpSpPr>
          <a:xfrm>
            <a:off x="79915" y="2497048"/>
            <a:ext cx="1158949" cy="2296539"/>
            <a:chOff x="79915" y="2497048"/>
            <a:chExt cx="1158949" cy="2296539"/>
          </a:xfrm>
        </p:grpSpPr>
        <p:sp>
          <p:nvSpPr>
            <p:cNvPr id="3342" name="Google Shape;3342;p51">
              <a:extLst>
                <a:ext uri="{FF2B5EF4-FFF2-40B4-BE49-F238E27FC236}">
                  <a16:creationId xmlns:a16="http://schemas.microsoft.com/office/drawing/2014/main" id="{FB940F3C-A9C1-605D-EDD6-BCCB1DD5F30B}"/>
                </a:ext>
              </a:extLst>
            </p:cNvPr>
            <p:cNvSpPr/>
            <p:nvPr/>
          </p:nvSpPr>
          <p:spPr>
            <a:xfrm>
              <a:off x="79915" y="2497048"/>
              <a:ext cx="968863" cy="2296539"/>
            </a:xfrm>
            <a:custGeom>
              <a:avLst/>
              <a:gdLst/>
              <a:ahLst/>
              <a:cxnLst/>
              <a:rect l="l" t="t" r="r" b="b"/>
              <a:pathLst>
                <a:path w="19868" h="47094" extrusionOk="0">
                  <a:moveTo>
                    <a:pt x="14283" y="29714"/>
                  </a:moveTo>
                  <a:lnTo>
                    <a:pt x="12087" y="29714"/>
                  </a:lnTo>
                  <a:lnTo>
                    <a:pt x="12087" y="24274"/>
                  </a:lnTo>
                  <a:lnTo>
                    <a:pt x="14283" y="24274"/>
                  </a:lnTo>
                  <a:close/>
                  <a:moveTo>
                    <a:pt x="14283" y="37829"/>
                  </a:moveTo>
                  <a:lnTo>
                    <a:pt x="12087" y="37829"/>
                  </a:lnTo>
                  <a:lnTo>
                    <a:pt x="10879" y="35982"/>
                  </a:lnTo>
                  <a:lnTo>
                    <a:pt x="12087" y="32390"/>
                  </a:lnTo>
                  <a:lnTo>
                    <a:pt x="14283" y="32390"/>
                  </a:lnTo>
                  <a:close/>
                  <a:moveTo>
                    <a:pt x="7651" y="29714"/>
                  </a:moveTo>
                  <a:lnTo>
                    <a:pt x="5469" y="29714"/>
                  </a:lnTo>
                  <a:lnTo>
                    <a:pt x="5469" y="24274"/>
                  </a:lnTo>
                  <a:lnTo>
                    <a:pt x="7651" y="24274"/>
                  </a:lnTo>
                  <a:close/>
                  <a:moveTo>
                    <a:pt x="18108" y="6240"/>
                  </a:moveTo>
                  <a:lnTo>
                    <a:pt x="17482" y="8872"/>
                  </a:lnTo>
                  <a:lnTo>
                    <a:pt x="15868" y="8872"/>
                  </a:lnTo>
                  <a:lnTo>
                    <a:pt x="12872" y="11490"/>
                  </a:lnTo>
                  <a:lnTo>
                    <a:pt x="12872" y="19111"/>
                  </a:lnTo>
                  <a:lnTo>
                    <a:pt x="9934" y="20042"/>
                  </a:lnTo>
                  <a:lnTo>
                    <a:pt x="8262" y="19111"/>
                  </a:lnTo>
                  <a:lnTo>
                    <a:pt x="5120" y="19111"/>
                  </a:lnTo>
                  <a:lnTo>
                    <a:pt x="5120" y="6240"/>
                  </a:lnTo>
                  <a:lnTo>
                    <a:pt x="5251" y="2502"/>
                  </a:lnTo>
                  <a:lnTo>
                    <a:pt x="3375" y="2502"/>
                  </a:lnTo>
                  <a:lnTo>
                    <a:pt x="2749" y="4247"/>
                  </a:lnTo>
                  <a:lnTo>
                    <a:pt x="1688" y="3869"/>
                  </a:lnTo>
                  <a:lnTo>
                    <a:pt x="626" y="0"/>
                  </a:lnTo>
                  <a:lnTo>
                    <a:pt x="1" y="0"/>
                  </a:lnTo>
                  <a:lnTo>
                    <a:pt x="422" y="31750"/>
                  </a:lnTo>
                  <a:lnTo>
                    <a:pt x="3680" y="35110"/>
                  </a:lnTo>
                  <a:lnTo>
                    <a:pt x="3011" y="38309"/>
                  </a:lnTo>
                  <a:lnTo>
                    <a:pt x="524" y="39662"/>
                  </a:lnTo>
                  <a:lnTo>
                    <a:pt x="626" y="47094"/>
                  </a:lnTo>
                  <a:lnTo>
                    <a:pt x="4000" y="47094"/>
                  </a:lnTo>
                  <a:lnTo>
                    <a:pt x="19868" y="47094"/>
                  </a:lnTo>
                  <a:lnTo>
                    <a:pt x="19868" y="62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3" name="Google Shape;3343;p51">
              <a:extLst>
                <a:ext uri="{FF2B5EF4-FFF2-40B4-BE49-F238E27FC236}">
                  <a16:creationId xmlns:a16="http://schemas.microsoft.com/office/drawing/2014/main" id="{C6E2629C-1590-952B-F817-FA6506FC74AB}"/>
                </a:ext>
              </a:extLst>
            </p:cNvPr>
            <p:cNvSpPr/>
            <p:nvPr/>
          </p:nvSpPr>
          <p:spPr>
            <a:xfrm>
              <a:off x="329592" y="3216917"/>
              <a:ext cx="378026" cy="125570"/>
            </a:xfrm>
            <a:custGeom>
              <a:avLst/>
              <a:gdLst/>
              <a:ahLst/>
              <a:cxnLst/>
              <a:rect l="l" t="t" r="r" b="b"/>
              <a:pathLst>
                <a:path w="7752" h="2575" extrusionOk="0">
                  <a:moveTo>
                    <a:pt x="7752" y="2575"/>
                  </a:moveTo>
                  <a:lnTo>
                    <a:pt x="0" y="873"/>
                  </a:lnTo>
                  <a:lnTo>
                    <a:pt x="0" y="0"/>
                  </a:lnTo>
                  <a:lnTo>
                    <a:pt x="7752" y="17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4" name="Google Shape;3344;p51">
              <a:extLst>
                <a:ext uri="{FF2B5EF4-FFF2-40B4-BE49-F238E27FC236}">
                  <a16:creationId xmlns:a16="http://schemas.microsoft.com/office/drawing/2014/main" id="{8DD04D67-0D46-05F8-02A1-9695E3E59E25}"/>
                </a:ext>
              </a:extLst>
            </p:cNvPr>
            <p:cNvSpPr/>
            <p:nvPr/>
          </p:nvSpPr>
          <p:spPr>
            <a:xfrm>
              <a:off x="1028150" y="2801292"/>
              <a:ext cx="210714" cy="1992294"/>
            </a:xfrm>
            <a:custGeom>
              <a:avLst/>
              <a:gdLst/>
              <a:ahLst/>
              <a:cxnLst/>
              <a:rect l="l" t="t" r="r" b="b"/>
              <a:pathLst>
                <a:path w="4321" h="40855" extrusionOk="0">
                  <a:moveTo>
                    <a:pt x="423" y="1"/>
                  </a:moveTo>
                  <a:lnTo>
                    <a:pt x="4320" y="3186"/>
                  </a:lnTo>
                  <a:lnTo>
                    <a:pt x="3215" y="40855"/>
                  </a:lnTo>
                  <a:lnTo>
                    <a:pt x="1" y="4085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5" name="Google Shape;3345;p51">
              <a:extLst>
                <a:ext uri="{FF2B5EF4-FFF2-40B4-BE49-F238E27FC236}">
                  <a16:creationId xmlns:a16="http://schemas.microsoft.com/office/drawing/2014/main" id="{FBA83E89-4718-A42F-DEB4-DE0D52A15716}"/>
                </a:ext>
              </a:extLst>
            </p:cNvPr>
            <p:cNvSpPr/>
            <p:nvPr/>
          </p:nvSpPr>
          <p:spPr>
            <a:xfrm>
              <a:off x="270684" y="2619009"/>
              <a:ext cx="129130" cy="844073"/>
            </a:xfrm>
            <a:custGeom>
              <a:avLst/>
              <a:gdLst/>
              <a:ahLst/>
              <a:cxnLst/>
              <a:rect l="l" t="t" r="r" b="b"/>
              <a:pathLst>
                <a:path w="2648" h="17309" extrusionOk="0">
                  <a:moveTo>
                    <a:pt x="1339" y="1"/>
                  </a:moveTo>
                  <a:lnTo>
                    <a:pt x="2648" y="1557"/>
                  </a:lnTo>
                  <a:lnTo>
                    <a:pt x="1993" y="7767"/>
                  </a:lnTo>
                  <a:lnTo>
                    <a:pt x="2648" y="8727"/>
                  </a:lnTo>
                  <a:lnTo>
                    <a:pt x="2648" y="10240"/>
                  </a:lnTo>
                  <a:lnTo>
                    <a:pt x="2357" y="16610"/>
                  </a:lnTo>
                  <a:lnTo>
                    <a:pt x="1" y="173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46" name="Google Shape;3346;p51">
            <a:extLst>
              <a:ext uri="{FF2B5EF4-FFF2-40B4-BE49-F238E27FC236}">
                <a16:creationId xmlns:a16="http://schemas.microsoft.com/office/drawing/2014/main" id="{D6FCEA1C-8E8D-59D0-2CC3-694A07B7B70E}"/>
              </a:ext>
            </a:extLst>
          </p:cNvPr>
          <p:cNvGrpSpPr/>
          <p:nvPr/>
        </p:nvGrpSpPr>
        <p:grpSpPr>
          <a:xfrm>
            <a:off x="3156693" y="4024213"/>
            <a:ext cx="963889" cy="914246"/>
            <a:chOff x="4255575" y="3598150"/>
            <a:chExt cx="494150" cy="468700"/>
          </a:xfrm>
        </p:grpSpPr>
        <p:sp>
          <p:nvSpPr>
            <p:cNvPr id="3347" name="Google Shape;3347;p51">
              <a:extLst>
                <a:ext uri="{FF2B5EF4-FFF2-40B4-BE49-F238E27FC236}">
                  <a16:creationId xmlns:a16="http://schemas.microsoft.com/office/drawing/2014/main" id="{2BAAF5B7-8411-2E02-AF1E-6BE404E7CF43}"/>
                </a:ext>
              </a:extLst>
            </p:cNvPr>
            <p:cNvSpPr/>
            <p:nvPr/>
          </p:nvSpPr>
          <p:spPr>
            <a:xfrm>
              <a:off x="4356650" y="3649400"/>
              <a:ext cx="389450" cy="354900"/>
            </a:xfrm>
            <a:custGeom>
              <a:avLst/>
              <a:gdLst/>
              <a:ahLst/>
              <a:cxnLst/>
              <a:rect l="l" t="t" r="r" b="b"/>
              <a:pathLst>
                <a:path w="15578" h="14196" extrusionOk="0">
                  <a:moveTo>
                    <a:pt x="423" y="1"/>
                  </a:moveTo>
                  <a:lnTo>
                    <a:pt x="8756" y="3564"/>
                  </a:lnTo>
                  <a:lnTo>
                    <a:pt x="9673" y="8247"/>
                  </a:lnTo>
                  <a:lnTo>
                    <a:pt x="15577" y="14196"/>
                  </a:lnTo>
                  <a:lnTo>
                    <a:pt x="1" y="141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8" name="Google Shape;3348;p51">
              <a:extLst>
                <a:ext uri="{FF2B5EF4-FFF2-40B4-BE49-F238E27FC236}">
                  <a16:creationId xmlns:a16="http://schemas.microsoft.com/office/drawing/2014/main" id="{604E3E4C-5A31-C6F4-EC51-68EEF5ABB1CB}"/>
                </a:ext>
              </a:extLst>
            </p:cNvPr>
            <p:cNvSpPr/>
            <p:nvPr/>
          </p:nvSpPr>
          <p:spPr>
            <a:xfrm>
              <a:off x="4255575" y="3598150"/>
              <a:ext cx="494150" cy="468700"/>
            </a:xfrm>
            <a:custGeom>
              <a:avLst/>
              <a:gdLst/>
              <a:ahLst/>
              <a:cxnLst/>
              <a:rect l="l" t="t" r="r" b="b"/>
              <a:pathLst>
                <a:path w="19766" h="18748" extrusionOk="0">
                  <a:moveTo>
                    <a:pt x="9527" y="2429"/>
                  </a:moveTo>
                  <a:cubicBezTo>
                    <a:pt x="10298" y="5265"/>
                    <a:pt x="12159" y="7214"/>
                    <a:pt x="11505" y="8421"/>
                  </a:cubicBezTo>
                  <a:cubicBezTo>
                    <a:pt x="10836" y="9643"/>
                    <a:pt x="10298" y="10545"/>
                    <a:pt x="10298" y="10545"/>
                  </a:cubicBezTo>
                  <a:lnTo>
                    <a:pt x="11825" y="11854"/>
                  </a:lnTo>
                  <a:cubicBezTo>
                    <a:pt x="11825" y="11854"/>
                    <a:pt x="15039" y="14544"/>
                    <a:pt x="15694" y="14791"/>
                  </a:cubicBezTo>
                  <a:cubicBezTo>
                    <a:pt x="16348" y="15024"/>
                    <a:pt x="19620" y="16246"/>
                    <a:pt x="19620" y="16246"/>
                  </a:cubicBezTo>
                  <a:cubicBezTo>
                    <a:pt x="19620" y="16246"/>
                    <a:pt x="19766" y="18020"/>
                    <a:pt x="18864" y="18384"/>
                  </a:cubicBezTo>
                  <a:cubicBezTo>
                    <a:pt x="17962" y="18747"/>
                    <a:pt x="6705" y="18631"/>
                    <a:pt x="6705" y="18631"/>
                  </a:cubicBezTo>
                  <a:lnTo>
                    <a:pt x="1" y="16711"/>
                  </a:lnTo>
                  <a:cubicBezTo>
                    <a:pt x="1" y="16711"/>
                    <a:pt x="1251" y="4640"/>
                    <a:pt x="1310" y="4480"/>
                  </a:cubicBezTo>
                  <a:cubicBezTo>
                    <a:pt x="1368" y="4305"/>
                    <a:pt x="2589" y="349"/>
                    <a:pt x="2880" y="175"/>
                  </a:cubicBezTo>
                  <a:cubicBezTo>
                    <a:pt x="3171" y="0"/>
                    <a:pt x="9527" y="2429"/>
                    <a:pt x="9527" y="2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50" name="Google Shape;3350;p51">
            <a:extLst>
              <a:ext uri="{FF2B5EF4-FFF2-40B4-BE49-F238E27FC236}">
                <a16:creationId xmlns:a16="http://schemas.microsoft.com/office/drawing/2014/main" id="{9647B1FC-5CF4-B1FF-BFA6-6860E89EDFD0}"/>
              </a:ext>
            </a:extLst>
          </p:cNvPr>
          <p:cNvSpPr/>
          <p:nvPr/>
        </p:nvSpPr>
        <p:spPr>
          <a:xfrm>
            <a:off x="1048757" y="3964291"/>
            <a:ext cx="479506" cy="861092"/>
          </a:xfrm>
          <a:custGeom>
            <a:avLst/>
            <a:gdLst/>
            <a:ahLst/>
            <a:cxnLst/>
            <a:rect l="l" t="t" r="r" b="b"/>
            <a:pathLst>
              <a:path w="9833" h="17658" extrusionOk="0">
                <a:moveTo>
                  <a:pt x="5105" y="17352"/>
                </a:moveTo>
                <a:cubicBezTo>
                  <a:pt x="5105" y="17352"/>
                  <a:pt x="8799" y="17657"/>
                  <a:pt x="9119" y="14065"/>
                </a:cubicBezTo>
                <a:cubicBezTo>
                  <a:pt x="9439" y="10473"/>
                  <a:pt x="8043" y="7084"/>
                  <a:pt x="9832" y="6051"/>
                </a:cubicBezTo>
                <a:cubicBezTo>
                  <a:pt x="9832" y="6051"/>
                  <a:pt x="7083" y="6153"/>
                  <a:pt x="6952" y="11636"/>
                </a:cubicBezTo>
                <a:cubicBezTo>
                  <a:pt x="6952" y="11636"/>
                  <a:pt x="1920" y="8785"/>
                  <a:pt x="5556" y="8393"/>
                </a:cubicBezTo>
                <a:cubicBezTo>
                  <a:pt x="1818" y="6066"/>
                  <a:pt x="6574" y="4539"/>
                  <a:pt x="6443" y="3331"/>
                </a:cubicBezTo>
                <a:cubicBezTo>
                  <a:pt x="6312" y="2110"/>
                  <a:pt x="3447" y="1"/>
                  <a:pt x="3447" y="1"/>
                </a:cubicBezTo>
                <a:cubicBezTo>
                  <a:pt x="3447" y="1"/>
                  <a:pt x="4451" y="2735"/>
                  <a:pt x="3913" y="3331"/>
                </a:cubicBezTo>
                <a:cubicBezTo>
                  <a:pt x="3375" y="3913"/>
                  <a:pt x="0" y="8596"/>
                  <a:pt x="1978" y="10705"/>
                </a:cubicBezTo>
                <a:cubicBezTo>
                  <a:pt x="3956" y="12814"/>
                  <a:pt x="4902" y="14327"/>
                  <a:pt x="3913" y="14428"/>
                </a:cubicBezTo>
                <a:cubicBezTo>
                  <a:pt x="2938" y="14516"/>
                  <a:pt x="451" y="12334"/>
                  <a:pt x="451" y="12334"/>
                </a:cubicBezTo>
                <a:cubicBezTo>
                  <a:pt x="451" y="12334"/>
                  <a:pt x="568" y="16959"/>
                  <a:pt x="5105" y="173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52" name="Google Shape;3352;p51">
            <a:extLst>
              <a:ext uri="{FF2B5EF4-FFF2-40B4-BE49-F238E27FC236}">
                <a16:creationId xmlns:a16="http://schemas.microsoft.com/office/drawing/2014/main" id="{4A3BFF93-FBD2-6E90-2378-73B589A3CC52}"/>
              </a:ext>
            </a:extLst>
          </p:cNvPr>
          <p:cNvGrpSpPr/>
          <p:nvPr/>
        </p:nvGrpSpPr>
        <p:grpSpPr>
          <a:xfrm>
            <a:off x="6853850" y="4256013"/>
            <a:ext cx="551975" cy="887475"/>
            <a:chOff x="3832175" y="2224400"/>
            <a:chExt cx="551975" cy="887475"/>
          </a:xfrm>
        </p:grpSpPr>
        <p:sp>
          <p:nvSpPr>
            <p:cNvPr id="3353" name="Google Shape;3353;p51">
              <a:extLst>
                <a:ext uri="{FF2B5EF4-FFF2-40B4-BE49-F238E27FC236}">
                  <a16:creationId xmlns:a16="http://schemas.microsoft.com/office/drawing/2014/main" id="{5E49277A-981E-0771-F690-42BC7739542D}"/>
                </a:ext>
              </a:extLst>
            </p:cNvPr>
            <p:cNvSpPr/>
            <p:nvPr/>
          </p:nvSpPr>
          <p:spPr>
            <a:xfrm>
              <a:off x="4334700" y="2561850"/>
              <a:ext cx="49450" cy="181125"/>
            </a:xfrm>
            <a:custGeom>
              <a:avLst/>
              <a:gdLst/>
              <a:ahLst/>
              <a:cxnLst/>
              <a:rect l="l" t="t" r="r" b="b"/>
              <a:pathLst>
                <a:path w="1978" h="7245" extrusionOk="0">
                  <a:moveTo>
                    <a:pt x="1" y="7098"/>
                  </a:moveTo>
                  <a:lnTo>
                    <a:pt x="1" y="1"/>
                  </a:lnTo>
                  <a:lnTo>
                    <a:pt x="1977" y="1"/>
                  </a:lnTo>
                  <a:lnTo>
                    <a:pt x="1977" y="724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4" name="Google Shape;3354;p51">
              <a:extLst>
                <a:ext uri="{FF2B5EF4-FFF2-40B4-BE49-F238E27FC236}">
                  <a16:creationId xmlns:a16="http://schemas.microsoft.com/office/drawing/2014/main" id="{6670206C-5C11-625E-1777-D2042DA61826}"/>
                </a:ext>
              </a:extLst>
            </p:cNvPr>
            <p:cNvSpPr/>
            <p:nvPr/>
          </p:nvSpPr>
          <p:spPr>
            <a:xfrm>
              <a:off x="4123850" y="2224400"/>
              <a:ext cx="244575" cy="537950"/>
            </a:xfrm>
            <a:custGeom>
              <a:avLst/>
              <a:gdLst/>
              <a:ahLst/>
              <a:cxnLst/>
              <a:rect l="l" t="t" r="r" b="b"/>
              <a:pathLst>
                <a:path w="9783" h="21518" extrusionOk="0">
                  <a:moveTo>
                    <a:pt x="1" y="1"/>
                  </a:moveTo>
                  <a:lnTo>
                    <a:pt x="8918" y="21517"/>
                  </a:lnTo>
                  <a:lnTo>
                    <a:pt x="9782" y="21371"/>
                  </a:lnTo>
                  <a:lnTo>
                    <a:pt x="2247" y="1011"/>
                  </a:lnTo>
                  <a:lnTo>
                    <a:pt x="1674" y="798"/>
                  </a:lnTo>
                  <a:lnTo>
                    <a:pt x="10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5" name="Google Shape;3355;p51">
              <a:extLst>
                <a:ext uri="{FF2B5EF4-FFF2-40B4-BE49-F238E27FC236}">
                  <a16:creationId xmlns:a16="http://schemas.microsoft.com/office/drawing/2014/main" id="{2417653A-9CE0-B17C-C499-67C5C6A816F5}"/>
                </a:ext>
              </a:extLst>
            </p:cNvPr>
            <p:cNvSpPr/>
            <p:nvPr/>
          </p:nvSpPr>
          <p:spPr>
            <a:xfrm>
              <a:off x="4034025" y="2242100"/>
              <a:ext cx="295375" cy="139275"/>
            </a:xfrm>
            <a:custGeom>
              <a:avLst/>
              <a:gdLst/>
              <a:ahLst/>
              <a:cxnLst/>
              <a:rect l="l" t="t" r="r" b="b"/>
              <a:pathLst>
                <a:path w="11815" h="5571" extrusionOk="0">
                  <a:moveTo>
                    <a:pt x="9883" y="135"/>
                  </a:moveTo>
                  <a:cubicBezTo>
                    <a:pt x="9355" y="326"/>
                    <a:pt x="8996" y="674"/>
                    <a:pt x="9085" y="898"/>
                  </a:cubicBezTo>
                  <a:lnTo>
                    <a:pt x="9085" y="898"/>
                  </a:lnTo>
                  <a:cubicBezTo>
                    <a:pt x="9119" y="1000"/>
                    <a:pt x="9231" y="1056"/>
                    <a:pt x="9400" y="1078"/>
                  </a:cubicBezTo>
                  <a:lnTo>
                    <a:pt x="9400" y="1078"/>
                  </a:lnTo>
                  <a:cubicBezTo>
                    <a:pt x="9288" y="1202"/>
                    <a:pt x="9243" y="1314"/>
                    <a:pt x="9276" y="1415"/>
                  </a:cubicBezTo>
                  <a:lnTo>
                    <a:pt x="9276" y="1415"/>
                  </a:lnTo>
                  <a:cubicBezTo>
                    <a:pt x="9321" y="1539"/>
                    <a:pt x="9467" y="1595"/>
                    <a:pt x="9681" y="1606"/>
                  </a:cubicBezTo>
                  <a:lnTo>
                    <a:pt x="9681" y="1606"/>
                  </a:lnTo>
                  <a:lnTo>
                    <a:pt x="2011" y="4436"/>
                  </a:lnTo>
                  <a:cubicBezTo>
                    <a:pt x="2157" y="4301"/>
                    <a:pt x="2235" y="4144"/>
                    <a:pt x="2190" y="4032"/>
                  </a:cubicBezTo>
                  <a:lnTo>
                    <a:pt x="2190" y="4032"/>
                  </a:lnTo>
                  <a:cubicBezTo>
                    <a:pt x="2157" y="3931"/>
                    <a:pt x="2044" y="3874"/>
                    <a:pt x="1876" y="3852"/>
                  </a:cubicBezTo>
                  <a:lnTo>
                    <a:pt x="1876" y="3852"/>
                  </a:lnTo>
                  <a:cubicBezTo>
                    <a:pt x="1988" y="3728"/>
                    <a:pt x="2033" y="3616"/>
                    <a:pt x="1999" y="3515"/>
                  </a:cubicBezTo>
                  <a:lnTo>
                    <a:pt x="1999" y="3515"/>
                  </a:lnTo>
                  <a:cubicBezTo>
                    <a:pt x="1921" y="3290"/>
                    <a:pt x="1427" y="3268"/>
                    <a:pt x="899" y="3459"/>
                  </a:cubicBezTo>
                  <a:lnTo>
                    <a:pt x="899" y="3459"/>
                  </a:lnTo>
                  <a:cubicBezTo>
                    <a:pt x="371" y="3650"/>
                    <a:pt x="0" y="3998"/>
                    <a:pt x="90" y="4222"/>
                  </a:cubicBezTo>
                  <a:lnTo>
                    <a:pt x="90" y="4222"/>
                  </a:lnTo>
                  <a:cubicBezTo>
                    <a:pt x="124" y="4312"/>
                    <a:pt x="247" y="4380"/>
                    <a:pt x="405" y="4402"/>
                  </a:cubicBezTo>
                  <a:lnTo>
                    <a:pt x="405" y="4402"/>
                  </a:lnTo>
                  <a:cubicBezTo>
                    <a:pt x="292" y="4514"/>
                    <a:pt x="247" y="4638"/>
                    <a:pt x="281" y="4739"/>
                  </a:cubicBezTo>
                  <a:lnTo>
                    <a:pt x="281" y="4739"/>
                  </a:lnTo>
                  <a:cubicBezTo>
                    <a:pt x="326" y="4851"/>
                    <a:pt x="472" y="4919"/>
                    <a:pt x="685" y="4919"/>
                  </a:cubicBezTo>
                  <a:lnTo>
                    <a:pt x="685" y="4919"/>
                  </a:lnTo>
                  <a:lnTo>
                    <a:pt x="225" y="5098"/>
                  </a:lnTo>
                  <a:lnTo>
                    <a:pt x="405" y="5570"/>
                  </a:lnTo>
                  <a:lnTo>
                    <a:pt x="11814" y="1359"/>
                  </a:lnTo>
                  <a:lnTo>
                    <a:pt x="11646" y="876"/>
                  </a:lnTo>
                  <a:lnTo>
                    <a:pt x="10994" y="1112"/>
                  </a:lnTo>
                  <a:cubicBezTo>
                    <a:pt x="11152" y="977"/>
                    <a:pt x="11230" y="831"/>
                    <a:pt x="11185" y="708"/>
                  </a:cubicBezTo>
                  <a:lnTo>
                    <a:pt x="11185" y="708"/>
                  </a:lnTo>
                  <a:cubicBezTo>
                    <a:pt x="11152" y="618"/>
                    <a:pt x="11028" y="550"/>
                    <a:pt x="10871" y="528"/>
                  </a:cubicBezTo>
                  <a:lnTo>
                    <a:pt x="10871" y="528"/>
                  </a:lnTo>
                  <a:cubicBezTo>
                    <a:pt x="10983" y="416"/>
                    <a:pt x="11028" y="292"/>
                    <a:pt x="10994" y="191"/>
                  </a:cubicBezTo>
                  <a:lnTo>
                    <a:pt x="10994" y="191"/>
                  </a:lnTo>
                  <a:cubicBezTo>
                    <a:pt x="10950" y="67"/>
                    <a:pt x="10781" y="0"/>
                    <a:pt x="10545" y="0"/>
                  </a:cubicBezTo>
                  <a:lnTo>
                    <a:pt x="10545" y="0"/>
                  </a:lnTo>
                  <a:cubicBezTo>
                    <a:pt x="10354" y="0"/>
                    <a:pt x="10130" y="45"/>
                    <a:pt x="9883" y="1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6" name="Google Shape;3356;p51">
              <a:extLst>
                <a:ext uri="{FF2B5EF4-FFF2-40B4-BE49-F238E27FC236}">
                  <a16:creationId xmlns:a16="http://schemas.microsoft.com/office/drawing/2014/main" id="{DB679A7F-4013-84CC-20E4-AFD5FBC7E93F}"/>
                </a:ext>
              </a:extLst>
            </p:cNvPr>
            <p:cNvSpPr/>
            <p:nvPr/>
          </p:nvSpPr>
          <p:spPr>
            <a:xfrm>
              <a:off x="4075300" y="2340075"/>
              <a:ext cx="295375" cy="139000"/>
            </a:xfrm>
            <a:custGeom>
              <a:avLst/>
              <a:gdLst/>
              <a:ahLst/>
              <a:cxnLst/>
              <a:rect l="l" t="t" r="r" b="b"/>
              <a:pathLst>
                <a:path w="11815" h="5560" extrusionOk="0">
                  <a:moveTo>
                    <a:pt x="9883" y="124"/>
                  </a:moveTo>
                  <a:cubicBezTo>
                    <a:pt x="9355" y="326"/>
                    <a:pt x="8995" y="663"/>
                    <a:pt x="9074" y="887"/>
                  </a:cubicBezTo>
                  <a:lnTo>
                    <a:pt x="9074" y="887"/>
                  </a:lnTo>
                  <a:cubicBezTo>
                    <a:pt x="9108" y="989"/>
                    <a:pt x="9231" y="1045"/>
                    <a:pt x="9388" y="1067"/>
                  </a:cubicBezTo>
                  <a:lnTo>
                    <a:pt x="9388" y="1067"/>
                  </a:lnTo>
                  <a:cubicBezTo>
                    <a:pt x="9276" y="1191"/>
                    <a:pt x="9231" y="1314"/>
                    <a:pt x="9265" y="1415"/>
                  </a:cubicBezTo>
                  <a:lnTo>
                    <a:pt x="9265" y="1415"/>
                  </a:lnTo>
                  <a:cubicBezTo>
                    <a:pt x="9310" y="1528"/>
                    <a:pt x="9467" y="1584"/>
                    <a:pt x="9669" y="1595"/>
                  </a:cubicBezTo>
                  <a:lnTo>
                    <a:pt x="9669" y="1595"/>
                  </a:lnTo>
                  <a:lnTo>
                    <a:pt x="1999" y="4436"/>
                  </a:lnTo>
                  <a:cubicBezTo>
                    <a:pt x="2145" y="4290"/>
                    <a:pt x="2224" y="4144"/>
                    <a:pt x="2179" y="4032"/>
                  </a:cubicBezTo>
                  <a:lnTo>
                    <a:pt x="2179" y="4032"/>
                  </a:lnTo>
                  <a:cubicBezTo>
                    <a:pt x="2145" y="3931"/>
                    <a:pt x="2033" y="3863"/>
                    <a:pt x="1864" y="3852"/>
                  </a:cubicBezTo>
                  <a:lnTo>
                    <a:pt x="1864" y="3852"/>
                  </a:lnTo>
                  <a:cubicBezTo>
                    <a:pt x="1977" y="3729"/>
                    <a:pt x="2022" y="3605"/>
                    <a:pt x="1988" y="3504"/>
                  </a:cubicBezTo>
                  <a:lnTo>
                    <a:pt x="1988" y="3504"/>
                  </a:lnTo>
                  <a:cubicBezTo>
                    <a:pt x="1909" y="3279"/>
                    <a:pt x="1415" y="3257"/>
                    <a:pt x="887" y="3448"/>
                  </a:cubicBezTo>
                  <a:lnTo>
                    <a:pt x="887" y="3448"/>
                  </a:lnTo>
                  <a:cubicBezTo>
                    <a:pt x="360" y="3650"/>
                    <a:pt x="0" y="3987"/>
                    <a:pt x="79" y="4212"/>
                  </a:cubicBezTo>
                  <a:lnTo>
                    <a:pt x="79" y="4212"/>
                  </a:lnTo>
                  <a:cubicBezTo>
                    <a:pt x="113" y="4313"/>
                    <a:pt x="236" y="4369"/>
                    <a:pt x="393" y="4391"/>
                  </a:cubicBezTo>
                  <a:lnTo>
                    <a:pt x="393" y="4391"/>
                  </a:lnTo>
                  <a:cubicBezTo>
                    <a:pt x="281" y="4515"/>
                    <a:pt x="236" y="4638"/>
                    <a:pt x="270" y="4728"/>
                  </a:cubicBezTo>
                  <a:lnTo>
                    <a:pt x="270" y="4728"/>
                  </a:lnTo>
                  <a:cubicBezTo>
                    <a:pt x="315" y="4852"/>
                    <a:pt x="472" y="4908"/>
                    <a:pt x="674" y="4919"/>
                  </a:cubicBezTo>
                  <a:lnTo>
                    <a:pt x="674" y="4919"/>
                  </a:lnTo>
                  <a:lnTo>
                    <a:pt x="214" y="5087"/>
                  </a:lnTo>
                  <a:lnTo>
                    <a:pt x="393" y="5559"/>
                  </a:lnTo>
                  <a:lnTo>
                    <a:pt x="11814" y="1348"/>
                  </a:lnTo>
                  <a:lnTo>
                    <a:pt x="11634" y="876"/>
                  </a:lnTo>
                  <a:lnTo>
                    <a:pt x="10994" y="1112"/>
                  </a:lnTo>
                  <a:cubicBezTo>
                    <a:pt x="11140" y="966"/>
                    <a:pt x="11219" y="820"/>
                    <a:pt x="11174" y="708"/>
                  </a:cubicBezTo>
                  <a:lnTo>
                    <a:pt x="11174" y="708"/>
                  </a:lnTo>
                  <a:cubicBezTo>
                    <a:pt x="11140" y="607"/>
                    <a:pt x="11028" y="551"/>
                    <a:pt x="10860" y="528"/>
                  </a:cubicBezTo>
                  <a:lnTo>
                    <a:pt x="10860" y="528"/>
                  </a:lnTo>
                  <a:cubicBezTo>
                    <a:pt x="10972" y="405"/>
                    <a:pt x="11017" y="281"/>
                    <a:pt x="10983" y="180"/>
                  </a:cubicBezTo>
                  <a:lnTo>
                    <a:pt x="10983" y="180"/>
                  </a:lnTo>
                  <a:cubicBezTo>
                    <a:pt x="10938" y="56"/>
                    <a:pt x="10770" y="0"/>
                    <a:pt x="10545" y="0"/>
                  </a:cubicBezTo>
                  <a:lnTo>
                    <a:pt x="10545" y="0"/>
                  </a:lnTo>
                  <a:cubicBezTo>
                    <a:pt x="10354" y="0"/>
                    <a:pt x="10118" y="45"/>
                    <a:pt x="9883" y="12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7" name="Google Shape;3357;p51">
              <a:extLst>
                <a:ext uri="{FF2B5EF4-FFF2-40B4-BE49-F238E27FC236}">
                  <a16:creationId xmlns:a16="http://schemas.microsoft.com/office/drawing/2014/main" id="{AF51CE5B-E603-C673-7D0A-D977FE0A14D5}"/>
                </a:ext>
              </a:extLst>
            </p:cNvPr>
            <p:cNvSpPr/>
            <p:nvPr/>
          </p:nvSpPr>
          <p:spPr>
            <a:xfrm>
              <a:off x="3832175" y="2357200"/>
              <a:ext cx="228825" cy="503950"/>
            </a:xfrm>
            <a:custGeom>
              <a:avLst/>
              <a:gdLst/>
              <a:ahLst/>
              <a:cxnLst/>
              <a:rect l="l" t="t" r="r" b="b"/>
              <a:pathLst>
                <a:path w="9153" h="20158" extrusionOk="0">
                  <a:moveTo>
                    <a:pt x="8894" y="34"/>
                  </a:moveTo>
                  <a:cubicBezTo>
                    <a:pt x="8905" y="809"/>
                    <a:pt x="8984" y="1584"/>
                    <a:pt x="8984" y="2359"/>
                  </a:cubicBezTo>
                  <a:lnTo>
                    <a:pt x="8984" y="2359"/>
                  </a:lnTo>
                  <a:cubicBezTo>
                    <a:pt x="8984" y="3133"/>
                    <a:pt x="8950" y="3908"/>
                    <a:pt x="8872" y="4683"/>
                  </a:cubicBezTo>
                  <a:lnTo>
                    <a:pt x="8872" y="4683"/>
                  </a:lnTo>
                  <a:cubicBezTo>
                    <a:pt x="8703" y="6267"/>
                    <a:pt x="8366" y="7828"/>
                    <a:pt x="7872" y="9332"/>
                  </a:cubicBezTo>
                  <a:lnTo>
                    <a:pt x="7872" y="9332"/>
                  </a:lnTo>
                  <a:cubicBezTo>
                    <a:pt x="6963" y="12084"/>
                    <a:pt x="5480" y="14644"/>
                    <a:pt x="3571" y="16834"/>
                  </a:cubicBezTo>
                  <a:lnTo>
                    <a:pt x="3571" y="16834"/>
                  </a:lnTo>
                  <a:cubicBezTo>
                    <a:pt x="2504" y="18047"/>
                    <a:pt x="1337" y="19147"/>
                    <a:pt x="23" y="20102"/>
                  </a:cubicBezTo>
                  <a:lnTo>
                    <a:pt x="23" y="20102"/>
                  </a:lnTo>
                  <a:cubicBezTo>
                    <a:pt x="0" y="20124"/>
                    <a:pt x="23" y="20158"/>
                    <a:pt x="45" y="20147"/>
                  </a:cubicBezTo>
                  <a:lnTo>
                    <a:pt x="45" y="20147"/>
                  </a:lnTo>
                  <a:cubicBezTo>
                    <a:pt x="2370" y="18474"/>
                    <a:pt x="4380" y="16385"/>
                    <a:pt x="5896" y="13959"/>
                  </a:cubicBezTo>
                  <a:lnTo>
                    <a:pt x="5896" y="13959"/>
                  </a:lnTo>
                  <a:cubicBezTo>
                    <a:pt x="7513" y="11343"/>
                    <a:pt x="8557" y="8400"/>
                    <a:pt x="8962" y="5357"/>
                  </a:cubicBezTo>
                  <a:lnTo>
                    <a:pt x="8962" y="5357"/>
                  </a:lnTo>
                  <a:cubicBezTo>
                    <a:pt x="9074" y="4481"/>
                    <a:pt x="9141" y="3583"/>
                    <a:pt x="9153" y="2695"/>
                  </a:cubicBezTo>
                  <a:lnTo>
                    <a:pt x="9153" y="2695"/>
                  </a:lnTo>
                  <a:cubicBezTo>
                    <a:pt x="9153" y="1820"/>
                    <a:pt x="9153" y="899"/>
                    <a:pt x="8973" y="23"/>
                  </a:cubicBezTo>
                  <a:lnTo>
                    <a:pt x="8973" y="23"/>
                  </a:lnTo>
                  <a:cubicBezTo>
                    <a:pt x="8962" y="12"/>
                    <a:pt x="8950" y="0"/>
                    <a:pt x="8928" y="0"/>
                  </a:cubicBezTo>
                  <a:lnTo>
                    <a:pt x="8928" y="0"/>
                  </a:lnTo>
                  <a:cubicBezTo>
                    <a:pt x="8917" y="0"/>
                    <a:pt x="8894" y="12"/>
                    <a:pt x="8894" y="3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8" name="Google Shape;3358;p51">
              <a:extLst>
                <a:ext uri="{FF2B5EF4-FFF2-40B4-BE49-F238E27FC236}">
                  <a16:creationId xmlns:a16="http://schemas.microsoft.com/office/drawing/2014/main" id="{177F9F9A-8BB0-8BDF-B6E2-53BFB05EAF83}"/>
                </a:ext>
              </a:extLst>
            </p:cNvPr>
            <p:cNvSpPr/>
            <p:nvPr/>
          </p:nvSpPr>
          <p:spPr>
            <a:xfrm>
              <a:off x="3855475" y="2454625"/>
              <a:ext cx="247350" cy="444150"/>
            </a:xfrm>
            <a:custGeom>
              <a:avLst/>
              <a:gdLst/>
              <a:ahLst/>
              <a:cxnLst/>
              <a:rect l="l" t="t" r="r" b="b"/>
              <a:pathLst>
                <a:path w="9894" h="17766" extrusionOk="0">
                  <a:moveTo>
                    <a:pt x="9781" y="34"/>
                  </a:moveTo>
                  <a:cubicBezTo>
                    <a:pt x="9714" y="337"/>
                    <a:pt x="9703" y="640"/>
                    <a:pt x="9658" y="955"/>
                  </a:cubicBezTo>
                  <a:lnTo>
                    <a:pt x="9658" y="955"/>
                  </a:lnTo>
                  <a:cubicBezTo>
                    <a:pt x="9613" y="1314"/>
                    <a:pt x="9557" y="1685"/>
                    <a:pt x="9489" y="2044"/>
                  </a:cubicBezTo>
                  <a:lnTo>
                    <a:pt x="9489" y="2044"/>
                  </a:lnTo>
                  <a:cubicBezTo>
                    <a:pt x="9355" y="2695"/>
                    <a:pt x="9186" y="3347"/>
                    <a:pt x="8984" y="3975"/>
                  </a:cubicBezTo>
                  <a:lnTo>
                    <a:pt x="8984" y="3975"/>
                  </a:lnTo>
                  <a:cubicBezTo>
                    <a:pt x="8569" y="5289"/>
                    <a:pt x="8018" y="6547"/>
                    <a:pt x="7378" y="7771"/>
                  </a:cubicBezTo>
                  <a:lnTo>
                    <a:pt x="7378" y="7771"/>
                  </a:lnTo>
                  <a:cubicBezTo>
                    <a:pt x="6154" y="10129"/>
                    <a:pt x="4683" y="12353"/>
                    <a:pt x="3010" y="14408"/>
                  </a:cubicBezTo>
                  <a:lnTo>
                    <a:pt x="3010" y="14408"/>
                  </a:lnTo>
                  <a:cubicBezTo>
                    <a:pt x="2067" y="15554"/>
                    <a:pt x="1090" y="16665"/>
                    <a:pt x="34" y="17698"/>
                  </a:cubicBezTo>
                  <a:lnTo>
                    <a:pt x="34" y="17698"/>
                  </a:lnTo>
                  <a:cubicBezTo>
                    <a:pt x="0" y="17732"/>
                    <a:pt x="45" y="17766"/>
                    <a:pt x="68" y="17743"/>
                  </a:cubicBezTo>
                  <a:lnTo>
                    <a:pt x="68" y="17743"/>
                  </a:lnTo>
                  <a:cubicBezTo>
                    <a:pt x="2022" y="15879"/>
                    <a:pt x="3773" y="13835"/>
                    <a:pt x="5290" y="11612"/>
                  </a:cubicBezTo>
                  <a:lnTo>
                    <a:pt x="5290" y="11612"/>
                  </a:lnTo>
                  <a:cubicBezTo>
                    <a:pt x="6794" y="9400"/>
                    <a:pt x="8142" y="6996"/>
                    <a:pt x="9007" y="4458"/>
                  </a:cubicBezTo>
                  <a:lnTo>
                    <a:pt x="9007" y="4458"/>
                  </a:lnTo>
                  <a:cubicBezTo>
                    <a:pt x="9254" y="3751"/>
                    <a:pt x="9456" y="3021"/>
                    <a:pt x="9602" y="2291"/>
                  </a:cubicBezTo>
                  <a:lnTo>
                    <a:pt x="9602" y="2291"/>
                  </a:lnTo>
                  <a:cubicBezTo>
                    <a:pt x="9680" y="1932"/>
                    <a:pt x="9737" y="1561"/>
                    <a:pt x="9781" y="1202"/>
                  </a:cubicBezTo>
                  <a:lnTo>
                    <a:pt x="9781" y="1202"/>
                  </a:lnTo>
                  <a:cubicBezTo>
                    <a:pt x="9826" y="820"/>
                    <a:pt x="9894" y="427"/>
                    <a:pt x="9849" y="45"/>
                  </a:cubicBezTo>
                  <a:lnTo>
                    <a:pt x="9849" y="45"/>
                  </a:lnTo>
                  <a:cubicBezTo>
                    <a:pt x="9849" y="23"/>
                    <a:pt x="9826" y="0"/>
                    <a:pt x="9804" y="0"/>
                  </a:cubicBezTo>
                  <a:lnTo>
                    <a:pt x="9804" y="0"/>
                  </a:lnTo>
                  <a:cubicBezTo>
                    <a:pt x="9793" y="0"/>
                    <a:pt x="9781" y="11"/>
                    <a:pt x="9781" y="3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9" name="Google Shape;3359;p51">
              <a:extLst>
                <a:ext uri="{FF2B5EF4-FFF2-40B4-BE49-F238E27FC236}">
                  <a16:creationId xmlns:a16="http://schemas.microsoft.com/office/drawing/2014/main" id="{3F164BA7-3B17-5B5D-3C46-FAFA89C93683}"/>
                </a:ext>
              </a:extLst>
            </p:cNvPr>
            <p:cNvSpPr/>
            <p:nvPr/>
          </p:nvSpPr>
          <p:spPr>
            <a:xfrm>
              <a:off x="3934650" y="2267075"/>
              <a:ext cx="354875" cy="844800"/>
            </a:xfrm>
            <a:custGeom>
              <a:avLst/>
              <a:gdLst/>
              <a:ahLst/>
              <a:cxnLst/>
              <a:rect l="l" t="t" r="r" b="b"/>
              <a:pathLst>
                <a:path w="14195" h="33792" extrusionOk="0">
                  <a:moveTo>
                    <a:pt x="14060" y="57"/>
                  </a:moveTo>
                  <a:cubicBezTo>
                    <a:pt x="13903" y="2561"/>
                    <a:pt x="13094" y="4908"/>
                    <a:pt x="11949" y="7109"/>
                  </a:cubicBezTo>
                  <a:lnTo>
                    <a:pt x="11949" y="7109"/>
                  </a:lnTo>
                  <a:cubicBezTo>
                    <a:pt x="10814" y="9299"/>
                    <a:pt x="9399" y="11309"/>
                    <a:pt x="8097" y="13387"/>
                  </a:cubicBezTo>
                  <a:lnTo>
                    <a:pt x="8097" y="13387"/>
                  </a:lnTo>
                  <a:cubicBezTo>
                    <a:pt x="6817" y="15419"/>
                    <a:pt x="5694" y="17508"/>
                    <a:pt x="4896" y="19776"/>
                  </a:cubicBezTo>
                  <a:lnTo>
                    <a:pt x="4896" y="19776"/>
                  </a:lnTo>
                  <a:cubicBezTo>
                    <a:pt x="4110" y="21977"/>
                    <a:pt x="3560" y="24257"/>
                    <a:pt x="2920" y="26503"/>
                  </a:cubicBezTo>
                  <a:lnTo>
                    <a:pt x="2920" y="26503"/>
                  </a:lnTo>
                  <a:cubicBezTo>
                    <a:pt x="2212" y="28996"/>
                    <a:pt x="1381" y="31489"/>
                    <a:pt x="23" y="33713"/>
                  </a:cubicBezTo>
                  <a:lnTo>
                    <a:pt x="23" y="33713"/>
                  </a:lnTo>
                  <a:cubicBezTo>
                    <a:pt x="0" y="33758"/>
                    <a:pt x="67" y="33791"/>
                    <a:pt x="90" y="33758"/>
                  </a:cubicBezTo>
                  <a:lnTo>
                    <a:pt x="90" y="33758"/>
                  </a:lnTo>
                  <a:cubicBezTo>
                    <a:pt x="2560" y="29760"/>
                    <a:pt x="3290" y="25043"/>
                    <a:pt x="4739" y="20641"/>
                  </a:cubicBezTo>
                  <a:lnTo>
                    <a:pt x="4739" y="20641"/>
                  </a:lnTo>
                  <a:cubicBezTo>
                    <a:pt x="5121" y="19507"/>
                    <a:pt x="5536" y="18395"/>
                    <a:pt x="6053" y="17317"/>
                  </a:cubicBezTo>
                  <a:lnTo>
                    <a:pt x="6053" y="17317"/>
                  </a:lnTo>
                  <a:cubicBezTo>
                    <a:pt x="6592" y="16194"/>
                    <a:pt x="7210" y="15105"/>
                    <a:pt x="7861" y="14049"/>
                  </a:cubicBezTo>
                  <a:lnTo>
                    <a:pt x="7861" y="14049"/>
                  </a:lnTo>
                  <a:cubicBezTo>
                    <a:pt x="9175" y="11927"/>
                    <a:pt x="10612" y="9894"/>
                    <a:pt x="11803" y="7704"/>
                  </a:cubicBezTo>
                  <a:lnTo>
                    <a:pt x="11803" y="7704"/>
                  </a:lnTo>
                  <a:cubicBezTo>
                    <a:pt x="13072" y="5368"/>
                    <a:pt x="14127" y="2763"/>
                    <a:pt x="14195" y="57"/>
                  </a:cubicBezTo>
                  <a:lnTo>
                    <a:pt x="14195" y="57"/>
                  </a:lnTo>
                  <a:cubicBezTo>
                    <a:pt x="14195" y="12"/>
                    <a:pt x="14161" y="1"/>
                    <a:pt x="14127" y="1"/>
                  </a:cubicBezTo>
                  <a:lnTo>
                    <a:pt x="14127" y="1"/>
                  </a:lnTo>
                  <a:cubicBezTo>
                    <a:pt x="14094" y="1"/>
                    <a:pt x="14060" y="23"/>
                    <a:pt x="14060" y="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0" name="Google Shape;3360;p51">
              <a:extLst>
                <a:ext uri="{FF2B5EF4-FFF2-40B4-BE49-F238E27FC236}">
                  <a16:creationId xmlns:a16="http://schemas.microsoft.com/office/drawing/2014/main" id="{5382626C-449C-BB66-FDA7-D4E8C9A72ECE}"/>
                </a:ext>
              </a:extLst>
            </p:cNvPr>
            <p:cNvSpPr/>
            <p:nvPr/>
          </p:nvSpPr>
          <p:spPr>
            <a:xfrm>
              <a:off x="4103650" y="2364500"/>
              <a:ext cx="236700" cy="662875"/>
            </a:xfrm>
            <a:custGeom>
              <a:avLst/>
              <a:gdLst/>
              <a:ahLst/>
              <a:cxnLst/>
              <a:rect l="l" t="t" r="r" b="b"/>
              <a:pathLst>
                <a:path w="9468" h="26515" extrusionOk="0">
                  <a:moveTo>
                    <a:pt x="9130" y="34"/>
                  </a:moveTo>
                  <a:cubicBezTo>
                    <a:pt x="9198" y="989"/>
                    <a:pt x="9243" y="1898"/>
                    <a:pt x="9097" y="2841"/>
                  </a:cubicBezTo>
                  <a:lnTo>
                    <a:pt x="9097" y="2841"/>
                  </a:lnTo>
                  <a:cubicBezTo>
                    <a:pt x="8951" y="3729"/>
                    <a:pt x="8681" y="4593"/>
                    <a:pt x="8355" y="5424"/>
                  </a:cubicBezTo>
                  <a:lnTo>
                    <a:pt x="8355" y="5424"/>
                  </a:lnTo>
                  <a:cubicBezTo>
                    <a:pt x="7648" y="7187"/>
                    <a:pt x="6615" y="8793"/>
                    <a:pt x="5615" y="10388"/>
                  </a:cubicBezTo>
                  <a:lnTo>
                    <a:pt x="5615" y="10388"/>
                  </a:lnTo>
                  <a:cubicBezTo>
                    <a:pt x="4638" y="11960"/>
                    <a:pt x="3751" y="13555"/>
                    <a:pt x="3010" y="15251"/>
                  </a:cubicBezTo>
                  <a:lnTo>
                    <a:pt x="3010" y="15251"/>
                  </a:lnTo>
                  <a:cubicBezTo>
                    <a:pt x="2303" y="16901"/>
                    <a:pt x="1707" y="18619"/>
                    <a:pt x="1236" y="20349"/>
                  </a:cubicBezTo>
                  <a:lnTo>
                    <a:pt x="1236" y="20349"/>
                  </a:lnTo>
                  <a:cubicBezTo>
                    <a:pt x="685" y="22348"/>
                    <a:pt x="304" y="24380"/>
                    <a:pt x="12" y="26435"/>
                  </a:cubicBezTo>
                  <a:lnTo>
                    <a:pt x="12" y="26435"/>
                  </a:lnTo>
                  <a:cubicBezTo>
                    <a:pt x="0" y="26492"/>
                    <a:pt x="79" y="26514"/>
                    <a:pt x="90" y="26458"/>
                  </a:cubicBezTo>
                  <a:lnTo>
                    <a:pt x="90" y="26458"/>
                  </a:lnTo>
                  <a:cubicBezTo>
                    <a:pt x="641" y="22808"/>
                    <a:pt x="1528" y="19181"/>
                    <a:pt x="2954" y="15778"/>
                  </a:cubicBezTo>
                  <a:lnTo>
                    <a:pt x="2954" y="15778"/>
                  </a:lnTo>
                  <a:cubicBezTo>
                    <a:pt x="3684" y="14038"/>
                    <a:pt x="4571" y="12398"/>
                    <a:pt x="5548" y="10803"/>
                  </a:cubicBezTo>
                  <a:lnTo>
                    <a:pt x="5548" y="10803"/>
                  </a:lnTo>
                  <a:cubicBezTo>
                    <a:pt x="6547" y="9198"/>
                    <a:pt x="7592" y="7614"/>
                    <a:pt x="8333" y="5885"/>
                  </a:cubicBezTo>
                  <a:lnTo>
                    <a:pt x="8333" y="5885"/>
                  </a:lnTo>
                  <a:cubicBezTo>
                    <a:pt x="8737" y="4941"/>
                    <a:pt x="9063" y="3964"/>
                    <a:pt x="9231" y="2965"/>
                  </a:cubicBezTo>
                  <a:lnTo>
                    <a:pt x="9231" y="2965"/>
                  </a:lnTo>
                  <a:cubicBezTo>
                    <a:pt x="9389" y="2010"/>
                    <a:pt x="9467" y="966"/>
                    <a:pt x="9198" y="34"/>
                  </a:cubicBezTo>
                  <a:lnTo>
                    <a:pt x="9198" y="34"/>
                  </a:lnTo>
                  <a:cubicBezTo>
                    <a:pt x="9198" y="12"/>
                    <a:pt x="9175" y="0"/>
                    <a:pt x="9164" y="0"/>
                  </a:cubicBezTo>
                  <a:lnTo>
                    <a:pt x="9164" y="0"/>
                  </a:lnTo>
                  <a:cubicBezTo>
                    <a:pt x="9142" y="0"/>
                    <a:pt x="9130" y="12"/>
                    <a:pt x="9130"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1" name="Google Shape;3361;p51">
              <a:extLst>
                <a:ext uri="{FF2B5EF4-FFF2-40B4-BE49-F238E27FC236}">
                  <a16:creationId xmlns:a16="http://schemas.microsoft.com/office/drawing/2014/main" id="{00B0A1F1-AF89-AE2B-652E-F9518AE49143}"/>
                </a:ext>
              </a:extLst>
            </p:cNvPr>
            <p:cNvSpPr/>
            <p:nvPr/>
          </p:nvSpPr>
          <p:spPr>
            <a:xfrm>
              <a:off x="4269000" y="2575325"/>
              <a:ext cx="114850" cy="18000"/>
            </a:xfrm>
            <a:custGeom>
              <a:avLst/>
              <a:gdLst/>
              <a:ahLst/>
              <a:cxnLst/>
              <a:rect l="l" t="t" r="r" b="b"/>
              <a:pathLst>
                <a:path w="4594" h="720" extrusionOk="0">
                  <a:moveTo>
                    <a:pt x="3437" y="136"/>
                  </a:moveTo>
                  <a:lnTo>
                    <a:pt x="2303" y="293"/>
                  </a:lnTo>
                  <a:cubicBezTo>
                    <a:pt x="1551" y="394"/>
                    <a:pt x="798" y="495"/>
                    <a:pt x="46" y="630"/>
                  </a:cubicBezTo>
                  <a:lnTo>
                    <a:pt x="46" y="630"/>
                  </a:lnTo>
                  <a:cubicBezTo>
                    <a:pt x="1" y="641"/>
                    <a:pt x="1" y="720"/>
                    <a:pt x="57" y="720"/>
                  </a:cubicBezTo>
                  <a:lnTo>
                    <a:pt x="57" y="720"/>
                  </a:lnTo>
                  <a:cubicBezTo>
                    <a:pt x="809" y="652"/>
                    <a:pt x="1573" y="540"/>
                    <a:pt x="2325" y="439"/>
                  </a:cubicBezTo>
                  <a:lnTo>
                    <a:pt x="2325" y="439"/>
                  </a:lnTo>
                  <a:cubicBezTo>
                    <a:pt x="2707" y="394"/>
                    <a:pt x="3078" y="338"/>
                    <a:pt x="3460" y="293"/>
                  </a:cubicBezTo>
                  <a:lnTo>
                    <a:pt x="3460" y="293"/>
                  </a:lnTo>
                  <a:cubicBezTo>
                    <a:pt x="3808" y="248"/>
                    <a:pt x="4190" y="237"/>
                    <a:pt x="4526" y="136"/>
                  </a:cubicBezTo>
                  <a:lnTo>
                    <a:pt x="4526" y="136"/>
                  </a:lnTo>
                  <a:cubicBezTo>
                    <a:pt x="4594" y="113"/>
                    <a:pt x="4583" y="12"/>
                    <a:pt x="4504" y="1"/>
                  </a:cubicBezTo>
                  <a:lnTo>
                    <a:pt x="4504" y="1"/>
                  </a:lnTo>
                  <a:cubicBezTo>
                    <a:pt x="4482" y="1"/>
                    <a:pt x="4459" y="1"/>
                    <a:pt x="4448" y="1"/>
                  </a:cubicBezTo>
                  <a:lnTo>
                    <a:pt x="4448" y="1"/>
                  </a:lnTo>
                  <a:cubicBezTo>
                    <a:pt x="4111" y="1"/>
                    <a:pt x="3763" y="91"/>
                    <a:pt x="3437" y="136"/>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62" name="Google Shape;3362;p51">
            <a:extLst>
              <a:ext uri="{FF2B5EF4-FFF2-40B4-BE49-F238E27FC236}">
                <a16:creationId xmlns:a16="http://schemas.microsoft.com/office/drawing/2014/main" id="{2D7BE9CB-F4C9-29CD-E9F4-6436E74AA095}"/>
              </a:ext>
            </a:extLst>
          </p:cNvPr>
          <p:cNvGrpSpPr/>
          <p:nvPr/>
        </p:nvGrpSpPr>
        <p:grpSpPr>
          <a:xfrm>
            <a:off x="4771700" y="4608563"/>
            <a:ext cx="1142100" cy="262250"/>
            <a:chOff x="3508750" y="4810650"/>
            <a:chExt cx="1142100" cy="262250"/>
          </a:xfrm>
        </p:grpSpPr>
        <p:sp>
          <p:nvSpPr>
            <p:cNvPr id="3363" name="Google Shape;3363;p51">
              <a:extLst>
                <a:ext uri="{FF2B5EF4-FFF2-40B4-BE49-F238E27FC236}">
                  <a16:creationId xmlns:a16="http://schemas.microsoft.com/office/drawing/2014/main" id="{96D220FB-8834-4CE1-92E9-AF279D203B40}"/>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4" name="Google Shape;3364;p51">
              <a:extLst>
                <a:ext uri="{FF2B5EF4-FFF2-40B4-BE49-F238E27FC236}">
                  <a16:creationId xmlns:a16="http://schemas.microsoft.com/office/drawing/2014/main" id="{06058A44-52E7-BF5C-CBAC-2D936F77CC8C}"/>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5" name="Google Shape;3365;p51">
              <a:extLst>
                <a:ext uri="{FF2B5EF4-FFF2-40B4-BE49-F238E27FC236}">
                  <a16:creationId xmlns:a16="http://schemas.microsoft.com/office/drawing/2014/main" id="{4D44EF00-7E12-C51A-E1CD-4B969766F710}"/>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6" name="Google Shape;3366;p51">
              <a:extLst>
                <a:ext uri="{FF2B5EF4-FFF2-40B4-BE49-F238E27FC236}">
                  <a16:creationId xmlns:a16="http://schemas.microsoft.com/office/drawing/2014/main" id="{FAFB55F2-0A7C-A945-32FA-361D35962410}"/>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7" name="Google Shape;3367;p51">
              <a:extLst>
                <a:ext uri="{FF2B5EF4-FFF2-40B4-BE49-F238E27FC236}">
                  <a16:creationId xmlns:a16="http://schemas.microsoft.com/office/drawing/2014/main" id="{03264B39-2A97-013A-BB8D-1B3BF5979F65}"/>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8" name="Google Shape;3368;p51">
              <a:extLst>
                <a:ext uri="{FF2B5EF4-FFF2-40B4-BE49-F238E27FC236}">
                  <a16:creationId xmlns:a16="http://schemas.microsoft.com/office/drawing/2014/main" id="{31654AC1-B45E-18D0-4DD8-F8FC40CF8505}"/>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9" name="Google Shape;3369;p51">
              <a:extLst>
                <a:ext uri="{FF2B5EF4-FFF2-40B4-BE49-F238E27FC236}">
                  <a16:creationId xmlns:a16="http://schemas.microsoft.com/office/drawing/2014/main" id="{3678DBA3-110E-3FBA-F67D-5CC7702EB1DD}"/>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0" name="Google Shape;3370;p51">
              <a:extLst>
                <a:ext uri="{FF2B5EF4-FFF2-40B4-BE49-F238E27FC236}">
                  <a16:creationId xmlns:a16="http://schemas.microsoft.com/office/drawing/2014/main" id="{9CDF0CC3-5611-BB64-C6DB-70C22FECED14}"/>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1" name="Google Shape;3371;p51">
              <a:extLst>
                <a:ext uri="{FF2B5EF4-FFF2-40B4-BE49-F238E27FC236}">
                  <a16:creationId xmlns:a16="http://schemas.microsoft.com/office/drawing/2014/main" id="{74509F15-57D7-E522-ACD1-A481701746AD}"/>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2" name="Google Shape;3372;p51">
              <a:extLst>
                <a:ext uri="{FF2B5EF4-FFF2-40B4-BE49-F238E27FC236}">
                  <a16:creationId xmlns:a16="http://schemas.microsoft.com/office/drawing/2014/main" id="{913E71D2-4EEC-B0DF-7A1C-5749AD7A2A45}"/>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3" name="Google Shape;3373;p51">
              <a:extLst>
                <a:ext uri="{FF2B5EF4-FFF2-40B4-BE49-F238E27FC236}">
                  <a16:creationId xmlns:a16="http://schemas.microsoft.com/office/drawing/2014/main" id="{FAC8F4FC-7649-DDA7-82C9-CC3F3ECE05B9}"/>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4" name="Google Shape;3374;p51">
              <a:extLst>
                <a:ext uri="{FF2B5EF4-FFF2-40B4-BE49-F238E27FC236}">
                  <a16:creationId xmlns:a16="http://schemas.microsoft.com/office/drawing/2014/main" id="{B7B1D5F5-B8AF-5729-D852-338F124CC816}"/>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5" name="Google Shape;3375;p51">
              <a:extLst>
                <a:ext uri="{FF2B5EF4-FFF2-40B4-BE49-F238E27FC236}">
                  <a16:creationId xmlns:a16="http://schemas.microsoft.com/office/drawing/2014/main" id="{F554A2C6-7A0B-ACDF-5279-7E4D0586CA2F}"/>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6" name="Google Shape;3376;p51">
              <a:extLst>
                <a:ext uri="{FF2B5EF4-FFF2-40B4-BE49-F238E27FC236}">
                  <a16:creationId xmlns:a16="http://schemas.microsoft.com/office/drawing/2014/main" id="{1189C037-8518-D1D4-B009-BFAFA227DBD2}"/>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77" name="Google Shape;3377;p51">
            <a:extLst>
              <a:ext uri="{FF2B5EF4-FFF2-40B4-BE49-F238E27FC236}">
                <a16:creationId xmlns:a16="http://schemas.microsoft.com/office/drawing/2014/main" id="{AD08A8ED-EB5C-388C-CDF8-C61E5FB7135E}"/>
              </a:ext>
            </a:extLst>
          </p:cNvPr>
          <p:cNvSpPr/>
          <p:nvPr/>
        </p:nvSpPr>
        <p:spPr>
          <a:xfrm>
            <a:off x="4659463" y="4440050"/>
            <a:ext cx="250150" cy="393925"/>
          </a:xfrm>
          <a:custGeom>
            <a:avLst/>
            <a:gdLst/>
            <a:ahLst/>
            <a:cxnLst/>
            <a:rect l="l" t="t" r="r" b="b"/>
            <a:pathLst>
              <a:path w="10006" h="15757" extrusionOk="0">
                <a:moveTo>
                  <a:pt x="3964" y="2078"/>
                </a:moveTo>
                <a:cubicBezTo>
                  <a:pt x="3964" y="2078"/>
                  <a:pt x="2999" y="3437"/>
                  <a:pt x="2808" y="4302"/>
                </a:cubicBezTo>
                <a:lnTo>
                  <a:pt x="2808" y="4302"/>
                </a:lnTo>
                <a:cubicBezTo>
                  <a:pt x="2605" y="5178"/>
                  <a:pt x="2999" y="5896"/>
                  <a:pt x="3234" y="6424"/>
                </a:cubicBezTo>
                <a:lnTo>
                  <a:pt x="3234" y="6424"/>
                </a:lnTo>
                <a:cubicBezTo>
                  <a:pt x="3481" y="6963"/>
                  <a:pt x="2561" y="8311"/>
                  <a:pt x="2561" y="8311"/>
                </a:cubicBezTo>
                <a:lnTo>
                  <a:pt x="2561" y="8311"/>
                </a:lnTo>
                <a:cubicBezTo>
                  <a:pt x="2561" y="8311"/>
                  <a:pt x="1842" y="7637"/>
                  <a:pt x="1842" y="7053"/>
                </a:cubicBezTo>
                <a:lnTo>
                  <a:pt x="1842" y="7053"/>
                </a:lnTo>
                <a:cubicBezTo>
                  <a:pt x="1842" y="6480"/>
                  <a:pt x="1988" y="5705"/>
                  <a:pt x="1988" y="5705"/>
                </a:cubicBezTo>
                <a:lnTo>
                  <a:pt x="1988" y="5705"/>
                </a:lnTo>
                <a:cubicBezTo>
                  <a:pt x="1988" y="5705"/>
                  <a:pt x="1213" y="6772"/>
                  <a:pt x="1157" y="7637"/>
                </a:cubicBezTo>
                <a:lnTo>
                  <a:pt x="1157" y="7637"/>
                </a:lnTo>
                <a:cubicBezTo>
                  <a:pt x="1112" y="8502"/>
                  <a:pt x="1359" y="8457"/>
                  <a:pt x="1404" y="8985"/>
                </a:cubicBezTo>
                <a:lnTo>
                  <a:pt x="1404" y="8985"/>
                </a:lnTo>
                <a:cubicBezTo>
                  <a:pt x="1449" y="9524"/>
                  <a:pt x="674" y="10007"/>
                  <a:pt x="337" y="10725"/>
                </a:cubicBezTo>
                <a:lnTo>
                  <a:pt x="337" y="10725"/>
                </a:lnTo>
                <a:cubicBezTo>
                  <a:pt x="0" y="11455"/>
                  <a:pt x="730" y="12960"/>
                  <a:pt x="1112" y="13533"/>
                </a:cubicBezTo>
                <a:lnTo>
                  <a:pt x="1112" y="13533"/>
                </a:lnTo>
                <a:cubicBezTo>
                  <a:pt x="2605" y="15756"/>
                  <a:pt x="8748" y="13870"/>
                  <a:pt x="8748" y="13870"/>
                </a:cubicBezTo>
                <a:lnTo>
                  <a:pt x="8748" y="13870"/>
                </a:lnTo>
                <a:cubicBezTo>
                  <a:pt x="8748" y="13870"/>
                  <a:pt x="10006" y="12084"/>
                  <a:pt x="9860" y="11264"/>
                </a:cubicBezTo>
                <a:lnTo>
                  <a:pt x="9860" y="11264"/>
                </a:lnTo>
                <a:cubicBezTo>
                  <a:pt x="9714" y="10433"/>
                  <a:pt x="9231" y="10343"/>
                  <a:pt x="9130" y="9569"/>
                </a:cubicBezTo>
                <a:lnTo>
                  <a:pt x="9130" y="9569"/>
                </a:lnTo>
                <a:cubicBezTo>
                  <a:pt x="9040" y="8794"/>
                  <a:pt x="9568" y="8075"/>
                  <a:pt x="9422" y="7300"/>
                </a:cubicBezTo>
                <a:lnTo>
                  <a:pt x="9422" y="7300"/>
                </a:lnTo>
                <a:cubicBezTo>
                  <a:pt x="9276" y="6525"/>
                  <a:pt x="8647" y="5604"/>
                  <a:pt x="8647" y="5604"/>
                </a:cubicBezTo>
                <a:lnTo>
                  <a:pt x="8647" y="5604"/>
                </a:lnTo>
                <a:cubicBezTo>
                  <a:pt x="8647" y="5604"/>
                  <a:pt x="9130" y="7390"/>
                  <a:pt x="8984" y="7682"/>
                </a:cubicBezTo>
                <a:lnTo>
                  <a:pt x="8984" y="7682"/>
                </a:lnTo>
                <a:cubicBezTo>
                  <a:pt x="8838" y="7974"/>
                  <a:pt x="7928" y="8558"/>
                  <a:pt x="7446" y="8165"/>
                </a:cubicBezTo>
                <a:lnTo>
                  <a:pt x="7446" y="8165"/>
                </a:lnTo>
                <a:cubicBezTo>
                  <a:pt x="6963" y="7783"/>
                  <a:pt x="7726" y="7008"/>
                  <a:pt x="7827" y="6480"/>
                </a:cubicBezTo>
                <a:lnTo>
                  <a:pt x="7827" y="6480"/>
                </a:lnTo>
                <a:cubicBezTo>
                  <a:pt x="7928" y="5941"/>
                  <a:pt x="7097" y="5032"/>
                  <a:pt x="6716" y="4493"/>
                </a:cubicBezTo>
                <a:lnTo>
                  <a:pt x="6716" y="4493"/>
                </a:lnTo>
                <a:cubicBezTo>
                  <a:pt x="6435" y="4111"/>
                  <a:pt x="6356" y="2965"/>
                  <a:pt x="6334" y="2359"/>
                </a:cubicBezTo>
                <a:lnTo>
                  <a:pt x="6334" y="2359"/>
                </a:lnTo>
                <a:lnTo>
                  <a:pt x="6379" y="4257"/>
                </a:lnTo>
                <a:lnTo>
                  <a:pt x="6761" y="5896"/>
                </a:lnTo>
                <a:cubicBezTo>
                  <a:pt x="6761" y="5896"/>
                  <a:pt x="5997" y="7255"/>
                  <a:pt x="6087" y="8097"/>
                </a:cubicBezTo>
                <a:lnTo>
                  <a:pt x="6087" y="8097"/>
                </a:lnTo>
                <a:cubicBezTo>
                  <a:pt x="6188" y="8940"/>
                  <a:pt x="5750" y="10051"/>
                  <a:pt x="5750" y="10051"/>
                </a:cubicBezTo>
                <a:lnTo>
                  <a:pt x="5750" y="10051"/>
                </a:lnTo>
                <a:lnTo>
                  <a:pt x="4638" y="9467"/>
                </a:lnTo>
                <a:cubicBezTo>
                  <a:pt x="4638" y="9467"/>
                  <a:pt x="4784" y="8457"/>
                  <a:pt x="5076" y="7491"/>
                </a:cubicBezTo>
                <a:lnTo>
                  <a:pt x="5076" y="7491"/>
                </a:lnTo>
                <a:cubicBezTo>
                  <a:pt x="5368" y="6525"/>
                  <a:pt x="4638" y="6233"/>
                  <a:pt x="4110" y="5750"/>
                </a:cubicBezTo>
                <a:lnTo>
                  <a:pt x="4110" y="5750"/>
                </a:lnTo>
                <a:cubicBezTo>
                  <a:pt x="3582" y="5267"/>
                  <a:pt x="4200" y="3920"/>
                  <a:pt x="4200" y="3920"/>
                </a:cubicBezTo>
                <a:lnTo>
                  <a:pt x="4200" y="3920"/>
                </a:lnTo>
                <a:cubicBezTo>
                  <a:pt x="4200" y="3920"/>
                  <a:pt x="4683" y="2134"/>
                  <a:pt x="4593" y="1550"/>
                </a:cubicBezTo>
                <a:lnTo>
                  <a:pt x="4593" y="1550"/>
                </a:lnTo>
                <a:cubicBezTo>
                  <a:pt x="4492" y="966"/>
                  <a:pt x="4009" y="1"/>
                  <a:pt x="4009" y="1"/>
                </a:cubicBezTo>
                <a:lnTo>
                  <a:pt x="4009" y="1"/>
                </a:lnTo>
                <a:close/>
                <a:moveTo>
                  <a:pt x="6334" y="2359"/>
                </a:moveTo>
                <a:lnTo>
                  <a:pt x="6334" y="1988"/>
                </a:lnTo>
                <a:cubicBezTo>
                  <a:pt x="6334" y="1988"/>
                  <a:pt x="6334" y="2134"/>
                  <a:pt x="6334" y="23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2565;p49">
            <a:extLst>
              <a:ext uri="{FF2B5EF4-FFF2-40B4-BE49-F238E27FC236}">
                <a16:creationId xmlns:a16="http://schemas.microsoft.com/office/drawing/2014/main" id="{47F29BEE-05D3-C311-6E93-23AEF464E5D0}"/>
              </a:ext>
            </a:extLst>
          </p:cNvPr>
          <p:cNvSpPr txBox="1">
            <a:spLocks/>
          </p:cNvSpPr>
          <p:nvPr/>
        </p:nvSpPr>
        <p:spPr>
          <a:xfrm flipH="1">
            <a:off x="8281637" y="4800613"/>
            <a:ext cx="924149"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02</a:t>
            </a:r>
          </a:p>
        </p:txBody>
      </p:sp>
    </p:spTree>
    <p:extLst>
      <p:ext uri="{BB962C8B-B14F-4D97-AF65-F5344CB8AC3E}">
        <p14:creationId xmlns:p14="http://schemas.microsoft.com/office/powerpoint/2010/main" val="851561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8938ACB4-F2A3-E922-8125-39E1C0C152FA}"/>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59D7526C-A895-9058-C754-B18050920E4F}"/>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lvl="0" algn="ctr"/>
            <a:r>
              <a:rPr lang="en-US" sz="2800" dirty="0"/>
              <a:t>The Doomsday System</a:t>
            </a:r>
          </a:p>
        </p:txBody>
      </p:sp>
      <p:sp>
        <p:nvSpPr>
          <p:cNvPr id="3383" name="Google Shape;3383;p52">
            <a:extLst>
              <a:ext uri="{FF2B5EF4-FFF2-40B4-BE49-F238E27FC236}">
                <a16:creationId xmlns:a16="http://schemas.microsoft.com/office/drawing/2014/main" id="{B7E2395C-4A65-B15E-2894-E64012AD2196}"/>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03</a:t>
            </a:r>
            <a:endParaRPr sz="3200" dirty="0"/>
          </a:p>
        </p:txBody>
      </p:sp>
      <p:sp>
        <p:nvSpPr>
          <p:cNvPr id="2" name="Google Shape;3382;p52">
            <a:extLst>
              <a:ext uri="{FF2B5EF4-FFF2-40B4-BE49-F238E27FC236}">
                <a16:creationId xmlns:a16="http://schemas.microsoft.com/office/drawing/2014/main" id="{32455AE2-00C7-AF87-5EB6-F422D3520773}"/>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Integrating AI into military operations</a:t>
            </a:r>
          </a:p>
        </p:txBody>
      </p:sp>
      <p:sp>
        <p:nvSpPr>
          <p:cNvPr id="3" name="Google Shape;3382;p52">
            <a:extLst>
              <a:ext uri="{FF2B5EF4-FFF2-40B4-BE49-F238E27FC236}">
                <a16:creationId xmlns:a16="http://schemas.microsoft.com/office/drawing/2014/main" id="{59F6FD35-6FC4-3B67-AD00-0D422D06A2A3}"/>
              </a:ext>
            </a:extLst>
          </p:cNvPr>
          <p:cNvSpPr txBox="1">
            <a:spLocks/>
          </p:cNvSpPr>
          <p:nvPr/>
        </p:nvSpPr>
        <p:spPr>
          <a:xfrm>
            <a:off x="5191441" y="1563633"/>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The “Deadhand” system</a:t>
            </a:r>
          </a:p>
        </p:txBody>
      </p:sp>
      <p:sp>
        <p:nvSpPr>
          <p:cNvPr id="5" name="Google Shape;3382;p52">
            <a:extLst>
              <a:ext uri="{FF2B5EF4-FFF2-40B4-BE49-F238E27FC236}">
                <a16:creationId xmlns:a16="http://schemas.microsoft.com/office/drawing/2014/main" id="{B4ED5AC6-D8C8-9212-3DBF-93BC79F6B363}"/>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-”Humans will always be in control” [1]</a:t>
            </a:r>
          </a:p>
        </p:txBody>
      </p:sp>
      <p:sp>
        <p:nvSpPr>
          <p:cNvPr id="6" name="Google Shape;3382;p52">
            <a:extLst>
              <a:ext uri="{FF2B5EF4-FFF2-40B4-BE49-F238E27FC236}">
                <a16:creationId xmlns:a16="http://schemas.microsoft.com/office/drawing/2014/main" id="{A33833D1-1D32-2CE8-5A59-96B0D5EB43DA}"/>
              </a:ext>
            </a:extLst>
          </p:cNvPr>
          <p:cNvSpPr txBox="1">
            <a:spLocks/>
          </p:cNvSpPr>
          <p:nvPr/>
        </p:nvSpPr>
        <p:spPr>
          <a:xfrm>
            <a:off x="603192" y="2961156"/>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-AI Chose the path of violence [1]</a:t>
            </a:r>
          </a:p>
        </p:txBody>
      </p:sp>
      <p:sp>
        <p:nvSpPr>
          <p:cNvPr id="7" name="Google Shape;3382;p52">
            <a:extLst>
              <a:ext uri="{FF2B5EF4-FFF2-40B4-BE49-F238E27FC236}">
                <a16:creationId xmlns:a16="http://schemas.microsoft.com/office/drawing/2014/main" id="{8A85284C-83CC-0BDD-6A7E-C4737657AB4E}"/>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-Automatically launch weapons if attacked[1]</a:t>
            </a:r>
          </a:p>
        </p:txBody>
      </p:sp>
      <p:sp>
        <p:nvSpPr>
          <p:cNvPr id="8" name="Google Shape;3382;p52">
            <a:extLst>
              <a:ext uri="{FF2B5EF4-FFF2-40B4-BE49-F238E27FC236}">
                <a16:creationId xmlns:a16="http://schemas.microsoft.com/office/drawing/2014/main" id="{7F18E552-63AA-36E1-62A6-2596AB3F3CA7}"/>
              </a:ext>
            </a:extLst>
          </p:cNvPr>
          <p:cNvSpPr txBox="1">
            <a:spLocks/>
          </p:cNvSpPr>
          <p:nvPr/>
        </p:nvSpPr>
        <p:spPr>
          <a:xfrm>
            <a:off x="5035296" y="308795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-Fails in both Kantianism and Act Utilitarianism</a:t>
            </a:r>
          </a:p>
        </p:txBody>
      </p:sp>
      <p:sp>
        <p:nvSpPr>
          <p:cNvPr id="4" name="Google Shape;3382;p52">
            <a:extLst>
              <a:ext uri="{FF2B5EF4-FFF2-40B4-BE49-F238E27FC236}">
                <a16:creationId xmlns:a16="http://schemas.microsoft.com/office/drawing/2014/main" id="{2407EC65-8C73-3409-F3BF-F6CF75876CD8}"/>
              </a:ext>
            </a:extLst>
          </p:cNvPr>
          <p:cNvSpPr txBox="1">
            <a:spLocks/>
          </p:cNvSpPr>
          <p:nvPr/>
        </p:nvSpPr>
        <p:spPr>
          <a:xfrm>
            <a:off x="603192" y="3588796"/>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dirty="0"/>
          </a:p>
        </p:txBody>
      </p:sp>
      <p:sp>
        <p:nvSpPr>
          <p:cNvPr id="9" name="Google Shape;2565;p49">
            <a:extLst>
              <a:ext uri="{FF2B5EF4-FFF2-40B4-BE49-F238E27FC236}">
                <a16:creationId xmlns:a16="http://schemas.microsoft.com/office/drawing/2014/main" id="{4DB36263-B05B-94C0-2D87-F46572772D84}"/>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20</a:t>
            </a:r>
          </a:p>
        </p:txBody>
      </p:sp>
    </p:spTree>
    <p:extLst>
      <p:ext uri="{BB962C8B-B14F-4D97-AF65-F5344CB8AC3E}">
        <p14:creationId xmlns:p14="http://schemas.microsoft.com/office/powerpoint/2010/main" val="380424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DE7F8D7A-99EB-0337-515B-D82CADC31781}"/>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EEAB955A-CF67-6F96-325B-54AA83B5BC48}"/>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lvl="0" algn="ctr"/>
            <a:r>
              <a:rPr lang="en-US" sz="2800" dirty="0"/>
              <a:t>Ethical Analysis of Military Automation</a:t>
            </a:r>
          </a:p>
        </p:txBody>
      </p:sp>
      <p:sp>
        <p:nvSpPr>
          <p:cNvPr id="3383" name="Google Shape;3383;p52">
            <a:extLst>
              <a:ext uri="{FF2B5EF4-FFF2-40B4-BE49-F238E27FC236}">
                <a16:creationId xmlns:a16="http://schemas.microsoft.com/office/drawing/2014/main" id="{9302CE24-68C2-8867-C042-C0F9814ED32F}"/>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03</a:t>
            </a:r>
            <a:endParaRPr sz="3200" dirty="0"/>
          </a:p>
        </p:txBody>
      </p:sp>
      <p:sp>
        <p:nvSpPr>
          <p:cNvPr id="2" name="Google Shape;3382;p52">
            <a:extLst>
              <a:ext uri="{FF2B5EF4-FFF2-40B4-BE49-F238E27FC236}">
                <a16:creationId xmlns:a16="http://schemas.microsoft.com/office/drawing/2014/main" id="{60EB5340-F89B-67CF-2CE3-C8D39B054307}"/>
              </a:ext>
            </a:extLst>
          </p:cNvPr>
          <p:cNvSpPr txBox="1">
            <a:spLocks/>
          </p:cNvSpPr>
          <p:nvPr/>
        </p:nvSpPr>
        <p:spPr>
          <a:xfrm>
            <a:off x="289469" y="1563633"/>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Kantian Analysis</a:t>
            </a:r>
          </a:p>
        </p:txBody>
      </p:sp>
      <p:sp>
        <p:nvSpPr>
          <p:cNvPr id="3" name="Google Shape;3382;p52">
            <a:extLst>
              <a:ext uri="{FF2B5EF4-FFF2-40B4-BE49-F238E27FC236}">
                <a16:creationId xmlns:a16="http://schemas.microsoft.com/office/drawing/2014/main" id="{68A131C1-129D-5E8E-E807-6A8CD8C5B9C4}"/>
              </a:ext>
            </a:extLst>
          </p:cNvPr>
          <p:cNvSpPr txBox="1">
            <a:spLocks/>
          </p:cNvSpPr>
          <p:nvPr/>
        </p:nvSpPr>
        <p:spPr>
          <a:xfrm>
            <a:off x="5191441" y="1563633"/>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Act Utilitarian Analysis</a:t>
            </a:r>
          </a:p>
        </p:txBody>
      </p:sp>
      <p:sp>
        <p:nvSpPr>
          <p:cNvPr id="5" name="Google Shape;3382;p52">
            <a:extLst>
              <a:ext uri="{FF2B5EF4-FFF2-40B4-BE49-F238E27FC236}">
                <a16:creationId xmlns:a16="http://schemas.microsoft.com/office/drawing/2014/main" id="{E93D9537-CD85-2DD6-3471-5A74066169D3}"/>
              </a:ext>
            </a:extLst>
          </p:cNvPr>
          <p:cNvSpPr txBox="1">
            <a:spLocks/>
          </p:cNvSpPr>
          <p:nvPr/>
        </p:nvSpPr>
        <p:spPr>
          <a:xfrm>
            <a:off x="603192" y="2320088"/>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-Moral actions require “rational agency” [15]</a:t>
            </a:r>
          </a:p>
        </p:txBody>
      </p:sp>
      <p:sp>
        <p:nvSpPr>
          <p:cNvPr id="6" name="Google Shape;3382;p52">
            <a:extLst>
              <a:ext uri="{FF2B5EF4-FFF2-40B4-BE49-F238E27FC236}">
                <a16:creationId xmlns:a16="http://schemas.microsoft.com/office/drawing/2014/main" id="{866CC892-9643-7F58-B274-A386AE9E8A47}"/>
              </a:ext>
            </a:extLst>
          </p:cNvPr>
          <p:cNvSpPr txBox="1">
            <a:spLocks/>
          </p:cNvSpPr>
          <p:nvPr/>
        </p:nvSpPr>
        <p:spPr>
          <a:xfrm>
            <a:off x="603192" y="2961156"/>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-Machines do not have full rationality [16]</a:t>
            </a:r>
          </a:p>
        </p:txBody>
      </p:sp>
      <p:sp>
        <p:nvSpPr>
          <p:cNvPr id="7" name="Google Shape;3382;p52">
            <a:extLst>
              <a:ext uri="{FF2B5EF4-FFF2-40B4-BE49-F238E27FC236}">
                <a16:creationId xmlns:a16="http://schemas.microsoft.com/office/drawing/2014/main" id="{2FC1C73F-4C2F-753B-5327-236D805EDC0B}"/>
              </a:ext>
            </a:extLst>
          </p:cNvPr>
          <p:cNvSpPr txBox="1">
            <a:spLocks/>
          </p:cNvSpPr>
          <p:nvPr/>
        </p:nvSpPr>
        <p:spPr>
          <a:xfrm>
            <a:off x="5035296" y="231218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-Calculating the utility of a situation is complex</a:t>
            </a:r>
          </a:p>
        </p:txBody>
      </p:sp>
      <p:sp>
        <p:nvSpPr>
          <p:cNvPr id="8" name="Google Shape;3382;p52">
            <a:extLst>
              <a:ext uri="{FF2B5EF4-FFF2-40B4-BE49-F238E27FC236}">
                <a16:creationId xmlns:a16="http://schemas.microsoft.com/office/drawing/2014/main" id="{AABC34F9-C210-770E-46B1-2DD97D94EAB4}"/>
              </a:ext>
            </a:extLst>
          </p:cNvPr>
          <p:cNvSpPr txBox="1">
            <a:spLocks/>
          </p:cNvSpPr>
          <p:nvPr/>
        </p:nvSpPr>
        <p:spPr>
          <a:xfrm>
            <a:off x="5035296" y="308795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-Can machines weigh all the variables needed for a utilitarian judgement?</a:t>
            </a:r>
          </a:p>
        </p:txBody>
      </p:sp>
      <p:sp>
        <p:nvSpPr>
          <p:cNvPr id="4" name="Google Shape;3382;p52">
            <a:extLst>
              <a:ext uri="{FF2B5EF4-FFF2-40B4-BE49-F238E27FC236}">
                <a16:creationId xmlns:a16="http://schemas.microsoft.com/office/drawing/2014/main" id="{C9725ADF-BD7E-E17D-685D-8E98E5B4B9C3}"/>
              </a:ext>
            </a:extLst>
          </p:cNvPr>
          <p:cNvSpPr txBox="1">
            <a:spLocks/>
          </p:cNvSpPr>
          <p:nvPr/>
        </p:nvSpPr>
        <p:spPr>
          <a:xfrm>
            <a:off x="587171" y="358063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dirty="0"/>
          </a:p>
        </p:txBody>
      </p:sp>
      <p:sp>
        <p:nvSpPr>
          <p:cNvPr id="9" name="Google Shape;2565;p49">
            <a:extLst>
              <a:ext uri="{FF2B5EF4-FFF2-40B4-BE49-F238E27FC236}">
                <a16:creationId xmlns:a16="http://schemas.microsoft.com/office/drawing/2014/main" id="{016CB042-2CBC-4149-D0EA-54AB76B99541}"/>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21</a:t>
            </a:r>
          </a:p>
        </p:txBody>
      </p:sp>
    </p:spTree>
    <p:extLst>
      <p:ext uri="{BB962C8B-B14F-4D97-AF65-F5344CB8AC3E}">
        <p14:creationId xmlns:p14="http://schemas.microsoft.com/office/powerpoint/2010/main" val="2027501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9B60B09B-7B6B-9915-1AB7-55081B3D5295}"/>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B3E97C88-9D8A-6430-88C0-D2961012E9B2}"/>
              </a:ext>
            </a:extLst>
          </p:cNvPr>
          <p:cNvSpPr txBox="1">
            <a:spLocks noGrp="1"/>
          </p:cNvSpPr>
          <p:nvPr>
            <p:ph type="title"/>
          </p:nvPr>
        </p:nvSpPr>
        <p:spPr>
          <a:xfrm>
            <a:off x="1909594" y="69874"/>
            <a:ext cx="5151278" cy="1748565"/>
          </a:xfrm>
          <a:prstGeom prst="rect">
            <a:avLst/>
          </a:prstGeom>
        </p:spPr>
        <p:txBody>
          <a:bodyPr spcFirstLastPara="1" wrap="square" lIns="91425" tIns="91425" rIns="91425" bIns="91425" anchor="ctr" anchorCtr="0">
            <a:noAutofit/>
          </a:bodyPr>
          <a:lstStyle/>
          <a:p>
            <a:pPr lvl="0" algn="ctr"/>
            <a:r>
              <a:rPr lang="en-US" sz="2800" dirty="0"/>
              <a:t>What actions to take regarding automation in military</a:t>
            </a:r>
          </a:p>
        </p:txBody>
      </p:sp>
      <p:sp>
        <p:nvSpPr>
          <p:cNvPr id="3383" name="Google Shape;3383;p52">
            <a:extLst>
              <a:ext uri="{FF2B5EF4-FFF2-40B4-BE49-F238E27FC236}">
                <a16:creationId xmlns:a16="http://schemas.microsoft.com/office/drawing/2014/main" id="{6B635AC2-6759-B1D2-D3EA-42B44ADED6DA}"/>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03</a:t>
            </a:r>
            <a:endParaRPr sz="3200" dirty="0"/>
          </a:p>
        </p:txBody>
      </p:sp>
      <p:sp>
        <p:nvSpPr>
          <p:cNvPr id="2" name="Google Shape;3382;p52">
            <a:extLst>
              <a:ext uri="{FF2B5EF4-FFF2-40B4-BE49-F238E27FC236}">
                <a16:creationId xmlns:a16="http://schemas.microsoft.com/office/drawing/2014/main" id="{616E79C6-AF3C-A813-AD9A-49A3148A608D}"/>
              </a:ext>
            </a:extLst>
          </p:cNvPr>
          <p:cNvSpPr txBox="1">
            <a:spLocks/>
          </p:cNvSpPr>
          <p:nvPr/>
        </p:nvSpPr>
        <p:spPr>
          <a:xfrm>
            <a:off x="289469" y="1999570"/>
            <a:ext cx="335702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Keep artificial intelligence out of the military</a:t>
            </a:r>
          </a:p>
        </p:txBody>
      </p:sp>
      <p:sp>
        <p:nvSpPr>
          <p:cNvPr id="3" name="Google Shape;3382;p52">
            <a:extLst>
              <a:ext uri="{FF2B5EF4-FFF2-40B4-BE49-F238E27FC236}">
                <a16:creationId xmlns:a16="http://schemas.microsoft.com/office/drawing/2014/main" id="{F94C69EC-C8F9-025F-C6A5-B10AD38AAFA0}"/>
              </a:ext>
            </a:extLst>
          </p:cNvPr>
          <p:cNvSpPr txBox="1">
            <a:spLocks/>
          </p:cNvSpPr>
          <p:nvPr/>
        </p:nvSpPr>
        <p:spPr>
          <a:xfrm>
            <a:off x="5191441" y="1999570"/>
            <a:ext cx="296283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t>Human regulation needs to be kept</a:t>
            </a:r>
          </a:p>
        </p:txBody>
      </p:sp>
      <p:sp>
        <p:nvSpPr>
          <p:cNvPr id="5" name="Google Shape;3382;p52">
            <a:extLst>
              <a:ext uri="{FF2B5EF4-FFF2-40B4-BE49-F238E27FC236}">
                <a16:creationId xmlns:a16="http://schemas.microsoft.com/office/drawing/2014/main" id="{8F38DE46-824A-1D5F-2D96-12FA65BC457F}"/>
              </a:ext>
            </a:extLst>
          </p:cNvPr>
          <p:cNvSpPr txBox="1">
            <a:spLocks/>
          </p:cNvSpPr>
          <p:nvPr/>
        </p:nvSpPr>
        <p:spPr>
          <a:xfrm>
            <a:off x="640532" y="3317164"/>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-As Failsafe proved, along with supporting claims, AI/automation in the military would pose significant problems</a:t>
            </a:r>
          </a:p>
        </p:txBody>
      </p:sp>
      <p:sp>
        <p:nvSpPr>
          <p:cNvPr id="7" name="Google Shape;3382;p52">
            <a:extLst>
              <a:ext uri="{FF2B5EF4-FFF2-40B4-BE49-F238E27FC236}">
                <a16:creationId xmlns:a16="http://schemas.microsoft.com/office/drawing/2014/main" id="{7A62680E-88A6-A58E-5C51-5250869269F6}"/>
              </a:ext>
            </a:extLst>
          </p:cNvPr>
          <p:cNvSpPr txBox="1">
            <a:spLocks/>
          </p:cNvSpPr>
          <p:nvPr/>
        </p:nvSpPr>
        <p:spPr>
          <a:xfrm>
            <a:off x="5035295" y="3201608"/>
            <a:ext cx="327512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-Automation cannot make the judgement calls, not understand human ethics enough to make our military choices</a:t>
            </a:r>
          </a:p>
        </p:txBody>
      </p:sp>
      <p:sp>
        <p:nvSpPr>
          <p:cNvPr id="4" name="Google Shape;3382;p52">
            <a:extLst>
              <a:ext uri="{FF2B5EF4-FFF2-40B4-BE49-F238E27FC236}">
                <a16:creationId xmlns:a16="http://schemas.microsoft.com/office/drawing/2014/main" id="{6BBBF265-E1AA-FDAD-5075-FB84F7576255}"/>
              </a:ext>
            </a:extLst>
          </p:cNvPr>
          <p:cNvSpPr txBox="1">
            <a:spLocks/>
          </p:cNvSpPr>
          <p:nvPr/>
        </p:nvSpPr>
        <p:spPr>
          <a:xfrm>
            <a:off x="587171" y="3580632"/>
            <a:ext cx="2654901"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endParaRPr lang="en-US" sz="1400" dirty="0"/>
          </a:p>
        </p:txBody>
      </p:sp>
      <p:sp>
        <p:nvSpPr>
          <p:cNvPr id="6" name="Google Shape;2565;p49">
            <a:extLst>
              <a:ext uri="{FF2B5EF4-FFF2-40B4-BE49-F238E27FC236}">
                <a16:creationId xmlns:a16="http://schemas.microsoft.com/office/drawing/2014/main" id="{95BCF4BC-77A5-B205-93EF-72D748C368B3}"/>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22</a:t>
            </a:r>
          </a:p>
        </p:txBody>
      </p:sp>
    </p:spTree>
    <p:extLst>
      <p:ext uri="{BB962C8B-B14F-4D97-AF65-F5344CB8AC3E}">
        <p14:creationId xmlns:p14="http://schemas.microsoft.com/office/powerpoint/2010/main" val="273304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39">
          <a:extLst>
            <a:ext uri="{FF2B5EF4-FFF2-40B4-BE49-F238E27FC236}">
              <a16:creationId xmlns:a16="http://schemas.microsoft.com/office/drawing/2014/main" id="{E81B392B-658F-AB44-AB49-C63756CAC3A7}"/>
            </a:ext>
          </a:extLst>
        </p:cNvPr>
        <p:cNvGrpSpPr/>
        <p:nvPr/>
      </p:nvGrpSpPr>
      <p:grpSpPr>
        <a:xfrm>
          <a:off x="0" y="0"/>
          <a:ext cx="0" cy="0"/>
          <a:chOff x="0" y="0"/>
          <a:chExt cx="0" cy="0"/>
        </a:xfrm>
      </p:grpSpPr>
      <p:sp>
        <p:nvSpPr>
          <p:cNvPr id="6740" name="Google Shape;6740;p68">
            <a:extLst>
              <a:ext uri="{FF2B5EF4-FFF2-40B4-BE49-F238E27FC236}">
                <a16:creationId xmlns:a16="http://schemas.microsoft.com/office/drawing/2014/main" id="{729BD0A3-2026-86BB-A42A-944156116A86}"/>
              </a:ext>
            </a:extLst>
          </p:cNvPr>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a:t>
            </a:r>
            <a:endParaRPr dirty="0"/>
          </a:p>
        </p:txBody>
      </p:sp>
      <p:sp>
        <p:nvSpPr>
          <p:cNvPr id="6741" name="Google Shape;6741;p68">
            <a:extLst>
              <a:ext uri="{FF2B5EF4-FFF2-40B4-BE49-F238E27FC236}">
                <a16:creationId xmlns:a16="http://schemas.microsoft.com/office/drawing/2014/main" id="{6A9685C2-AFDB-71DC-293D-BA03E76B89EA}"/>
              </a:ext>
            </a:extLst>
          </p:cNvPr>
          <p:cNvSpPr txBox="1">
            <a:spLocks noGrp="1"/>
          </p:cNvSpPr>
          <p:nvPr>
            <p:ph type="subTitle" idx="1"/>
          </p:nvPr>
        </p:nvSpPr>
        <p:spPr>
          <a:xfrm>
            <a:off x="704912" y="1216424"/>
            <a:ext cx="7717500" cy="3421963"/>
          </a:xfrm>
          <a:prstGeom prst="rect">
            <a:avLst/>
          </a:prstGeom>
        </p:spPr>
        <p:txBody>
          <a:bodyPr spcFirstLastPara="1" wrap="square" lIns="91425" tIns="91425" rIns="91425" bIns="91425" anchor="b" anchorCtr="0">
            <a:noAutofit/>
          </a:bodyPr>
          <a:lstStyle/>
          <a:p>
            <a:pPr marL="0" lvl="0" indent="0">
              <a:buClr>
                <a:schemeClr val="dk2"/>
              </a:buClr>
              <a:buSzPts val="1100"/>
            </a:pPr>
            <a:r>
              <a:rPr lang="en-US" sz="900" dirty="0"/>
              <a:t>[1] Klawe Rzeczy, The AI Doomsday Machine Is Closer to Reality Than You Think, 9/22/2025 (Politico, </a:t>
            </a:r>
            <a:r>
              <a:rPr lang="en-US" sz="900" dirty="0">
                <a:hlinkClick r:id="rId3"/>
              </a:rPr>
              <a:t>https://www.politico.com/news/magazine/2025/09/02/pentagon-ai-nuclear-war-00496884?fbclid=IwY2xjawMoluBleHRuA2FlbQIxMQABHq8Ppz4puidi_eXkHslvHo-jiL7vVfJL_sh-3YrYg45RPz0MqH4ai5iCjKt6_aem_n7H60bfQeIGk8OX5cM3Ebw</a:t>
            </a:r>
            <a:r>
              <a:rPr lang="en-US" sz="900" dirty="0"/>
              <a:t>) (Accessed 10/3/2025)</a:t>
            </a:r>
          </a:p>
          <a:p>
            <a:pPr marL="0" lvl="0" indent="0">
              <a:buClr>
                <a:schemeClr val="dk2"/>
              </a:buClr>
              <a:buSzPts val="1100"/>
            </a:pPr>
            <a:endParaRPr lang="en-US" sz="900" dirty="0"/>
          </a:p>
          <a:p>
            <a:pPr marL="0" lvl="0" indent="0">
              <a:buClr>
                <a:schemeClr val="dk2"/>
              </a:buClr>
              <a:buSzPts val="1100"/>
            </a:pPr>
            <a:r>
              <a:rPr lang="en-US" sz="900" dirty="0"/>
              <a:t>[2] United States Drone Force, (Warpower U.S, </a:t>
            </a:r>
            <a:r>
              <a:rPr lang="en-US" sz="900" dirty="0">
                <a:hlinkClick r:id="rId4"/>
              </a:rPr>
              <a:t>https://www.warpowerus.com/droneforce.php</a:t>
            </a:r>
            <a:r>
              <a:rPr lang="en-US" sz="900" dirty="0"/>
              <a:t>) (Accessed 10/2/25</a:t>
            </a:r>
          </a:p>
          <a:p>
            <a:pPr marL="0" lvl="0" indent="0">
              <a:buClr>
                <a:schemeClr val="dk2"/>
              </a:buClr>
              <a:buSzPts val="1100"/>
            </a:pPr>
            <a:endParaRPr lang="en-US" sz="900" dirty="0"/>
          </a:p>
          <a:p>
            <a:pPr marL="0" lvl="0" indent="0">
              <a:buClr>
                <a:schemeClr val="dk2"/>
              </a:buClr>
              <a:buSzPts val="1100"/>
            </a:pPr>
            <a:r>
              <a:rPr lang="en-US" sz="900" dirty="0"/>
              <a:t>[3] Charlie Savage and Helene Cooper, Boat Suspected of Smuggling Drugs is Said to Have Turned Before U.S Attacked It, 09/10/2025 (New York Times, </a:t>
            </a:r>
            <a:r>
              <a:rPr lang="en-US" sz="900" dirty="0">
                <a:hlinkClick r:id="rId5"/>
              </a:rPr>
              <a:t>https://www.nytimes.com/2025/09/10/us/trump-drug-boat-venezuela-strike.html</a:t>
            </a:r>
            <a:r>
              <a:rPr lang="en-US" sz="900" dirty="0"/>
              <a:t> ) Accessed 10/3/2025</a:t>
            </a:r>
          </a:p>
          <a:p>
            <a:pPr marL="0" lvl="0" indent="0">
              <a:buClr>
                <a:schemeClr val="dk2"/>
              </a:buClr>
              <a:buSzPts val="1100"/>
            </a:pPr>
            <a:endParaRPr lang="en-US" sz="900" dirty="0"/>
          </a:p>
          <a:p>
            <a:pPr marL="0" lvl="0" indent="0">
              <a:buClr>
                <a:schemeClr val="dk2"/>
              </a:buClr>
              <a:buSzPts val="1100"/>
            </a:pPr>
            <a:r>
              <a:rPr lang="en-US" sz="900" dirty="0"/>
              <a:t>[4]  Max Reco, Trump: NATO countries should shoot down Russian planes if they enter the airspace, 9/23/25 (The Hill, </a:t>
            </a:r>
            <a:r>
              <a:rPr lang="en-US" sz="900" dirty="0">
                <a:hlinkClick r:id="rId6"/>
              </a:rPr>
              <a:t>https://thehill.com/policy/defense/5518211-trump-nato-countries-should-shoot-down-russian-planes-if-they-enter-airspace/</a:t>
            </a:r>
            <a:r>
              <a:rPr lang="en-US" sz="900" dirty="0"/>
              <a:t>) (Accessed 10/3/2025</a:t>
            </a:r>
          </a:p>
          <a:p>
            <a:pPr marL="0" lvl="0" indent="0">
              <a:buClr>
                <a:schemeClr val="dk2"/>
              </a:buClr>
              <a:buSzPts val="1100"/>
            </a:pPr>
            <a:endParaRPr lang="en-US" sz="900" dirty="0"/>
          </a:p>
          <a:p>
            <a:pPr marL="0" lvl="0" indent="0">
              <a:buClr>
                <a:schemeClr val="dk2"/>
              </a:buClr>
              <a:buSzPts val="1100"/>
            </a:pPr>
            <a:r>
              <a:rPr lang="en-US" sz="900" dirty="0"/>
              <a:t>[5] </a:t>
            </a:r>
            <a:r>
              <a:rPr lang="en-US" sz="900" dirty="0">
                <a:hlinkClick r:id="rId7"/>
              </a:rPr>
              <a:t>https://www.istockphoto.com/vector/abstract-background-of-futuristic-technology-screen-scan-flight-radar-airplane-gm1227556558-362089988</a:t>
            </a:r>
            <a:endParaRPr lang="en-US" sz="900" dirty="0"/>
          </a:p>
          <a:p>
            <a:pPr marL="0" lvl="0" indent="0">
              <a:buClr>
                <a:schemeClr val="dk2"/>
              </a:buClr>
              <a:buSzPts val="1100"/>
            </a:pPr>
            <a:endParaRPr lang="en-US" sz="900" dirty="0"/>
          </a:p>
          <a:p>
            <a:pPr marL="0" lvl="0" indent="0">
              <a:buClr>
                <a:schemeClr val="dk2"/>
              </a:buClr>
              <a:buSzPts val="1100"/>
            </a:pPr>
            <a:r>
              <a:rPr lang="en-US" sz="900" dirty="0"/>
              <a:t>[6] </a:t>
            </a:r>
            <a:r>
              <a:rPr lang="en-US" sz="900" dirty="0">
                <a:hlinkClick r:id="rId8"/>
              </a:rPr>
              <a:t>https://www.google.com/url?sa=i&amp;url=https%3A%2F%2Fwww.facebook.com%2Fgroups%2Ftcmfansite%2Fposts%2F2411466965961569%2F&amp;psig=AOvVaw32RPOQeEW5qq27-lqBk3ds&amp;ust=1759791118453000&amp;source=images&amp;cd=vfe&amp;opi=89978449&amp;ved=0CBYQjRxqFwoTCNjQ4PySjpADFQAAAAAdAAAAABAE</a:t>
            </a:r>
            <a:endParaRPr lang="en-US" sz="900" dirty="0"/>
          </a:p>
        </p:txBody>
      </p:sp>
      <p:grpSp>
        <p:nvGrpSpPr>
          <p:cNvPr id="6753" name="Google Shape;6753;p68">
            <a:extLst>
              <a:ext uri="{FF2B5EF4-FFF2-40B4-BE49-F238E27FC236}">
                <a16:creationId xmlns:a16="http://schemas.microsoft.com/office/drawing/2014/main" id="{7292A1AF-D605-4011-3ED4-9687592941D6}"/>
              </a:ext>
            </a:extLst>
          </p:cNvPr>
          <p:cNvGrpSpPr/>
          <p:nvPr/>
        </p:nvGrpSpPr>
        <p:grpSpPr>
          <a:xfrm rot="-489517" flipH="1">
            <a:off x="7540527" y="1193432"/>
            <a:ext cx="1075439" cy="497168"/>
            <a:chOff x="3500150" y="516300"/>
            <a:chExt cx="1576650" cy="728875"/>
          </a:xfrm>
        </p:grpSpPr>
        <p:sp>
          <p:nvSpPr>
            <p:cNvPr id="6754" name="Google Shape;6754;p68">
              <a:extLst>
                <a:ext uri="{FF2B5EF4-FFF2-40B4-BE49-F238E27FC236}">
                  <a16:creationId xmlns:a16="http://schemas.microsoft.com/office/drawing/2014/main" id="{94C2E6F8-541B-06E7-6BA3-6F33C6EFF4F3}"/>
                </a:ext>
              </a:extLst>
            </p:cNvPr>
            <p:cNvSpPr/>
            <p:nvPr/>
          </p:nvSpPr>
          <p:spPr>
            <a:xfrm>
              <a:off x="3500150" y="516300"/>
              <a:ext cx="1576650" cy="664825"/>
            </a:xfrm>
            <a:custGeom>
              <a:avLst/>
              <a:gdLst/>
              <a:ahLst/>
              <a:cxnLst/>
              <a:rect l="l" t="t" r="r" b="b"/>
              <a:pathLst>
                <a:path w="63066" h="26593" extrusionOk="0">
                  <a:moveTo>
                    <a:pt x="16266" y="1"/>
                  </a:moveTo>
                  <a:lnTo>
                    <a:pt x="14888" y="803"/>
                  </a:lnTo>
                  <a:lnTo>
                    <a:pt x="34838" y="10878"/>
                  </a:lnTo>
                  <a:lnTo>
                    <a:pt x="34838" y="12156"/>
                  </a:lnTo>
                  <a:cubicBezTo>
                    <a:pt x="34838" y="12156"/>
                    <a:pt x="34637" y="12134"/>
                    <a:pt x="34474" y="12134"/>
                  </a:cubicBezTo>
                  <a:cubicBezTo>
                    <a:pt x="34392" y="12134"/>
                    <a:pt x="34320" y="12140"/>
                    <a:pt x="34286" y="12156"/>
                  </a:cubicBezTo>
                  <a:cubicBezTo>
                    <a:pt x="34161" y="12181"/>
                    <a:pt x="34011" y="13059"/>
                    <a:pt x="34011" y="13059"/>
                  </a:cubicBezTo>
                  <a:lnTo>
                    <a:pt x="29474" y="13810"/>
                  </a:lnTo>
                  <a:lnTo>
                    <a:pt x="27269" y="17545"/>
                  </a:lnTo>
                  <a:lnTo>
                    <a:pt x="12081" y="20201"/>
                  </a:lnTo>
                  <a:lnTo>
                    <a:pt x="10627" y="18973"/>
                  </a:lnTo>
                  <a:lnTo>
                    <a:pt x="8396" y="19349"/>
                  </a:lnTo>
                  <a:lnTo>
                    <a:pt x="10026" y="20953"/>
                  </a:lnTo>
                  <a:lnTo>
                    <a:pt x="5289" y="20978"/>
                  </a:lnTo>
                  <a:lnTo>
                    <a:pt x="1780" y="16292"/>
                  </a:lnTo>
                  <a:lnTo>
                    <a:pt x="0" y="16618"/>
                  </a:lnTo>
                  <a:lnTo>
                    <a:pt x="2682" y="22407"/>
                  </a:lnTo>
                  <a:lnTo>
                    <a:pt x="1379" y="22883"/>
                  </a:lnTo>
                  <a:lnTo>
                    <a:pt x="1354" y="23284"/>
                  </a:lnTo>
                  <a:lnTo>
                    <a:pt x="2858" y="23284"/>
                  </a:lnTo>
                  <a:lnTo>
                    <a:pt x="2457" y="26317"/>
                  </a:lnTo>
                  <a:lnTo>
                    <a:pt x="3960" y="26593"/>
                  </a:lnTo>
                  <a:lnTo>
                    <a:pt x="5715" y="23109"/>
                  </a:lnTo>
                  <a:lnTo>
                    <a:pt x="12356" y="22833"/>
                  </a:lnTo>
                  <a:lnTo>
                    <a:pt x="14011" y="24412"/>
                  </a:lnTo>
                  <a:lnTo>
                    <a:pt x="16216" y="24212"/>
                  </a:lnTo>
                  <a:lnTo>
                    <a:pt x="14412" y="22482"/>
                  </a:lnTo>
                  <a:cubicBezTo>
                    <a:pt x="14412" y="22482"/>
                    <a:pt x="23294" y="21803"/>
                    <a:pt x="26887" y="21803"/>
                  </a:cubicBezTo>
                  <a:cubicBezTo>
                    <a:pt x="27549" y="21803"/>
                    <a:pt x="28032" y="21826"/>
                    <a:pt x="28246" y="21881"/>
                  </a:cubicBezTo>
                  <a:cubicBezTo>
                    <a:pt x="29478" y="22217"/>
                    <a:pt x="34650" y="23073"/>
                    <a:pt x="38795" y="23073"/>
                  </a:cubicBezTo>
                  <a:cubicBezTo>
                    <a:pt x="39289" y="23073"/>
                    <a:pt x="39769" y="23060"/>
                    <a:pt x="40226" y="23034"/>
                  </a:cubicBezTo>
                  <a:cubicBezTo>
                    <a:pt x="44537" y="22808"/>
                    <a:pt x="47845" y="21054"/>
                    <a:pt x="49750" y="20277"/>
                  </a:cubicBezTo>
                  <a:cubicBezTo>
                    <a:pt x="51630" y="19500"/>
                    <a:pt x="51354" y="17645"/>
                    <a:pt x="49750" y="16768"/>
                  </a:cubicBezTo>
                  <a:cubicBezTo>
                    <a:pt x="48121" y="15891"/>
                    <a:pt x="44888" y="13184"/>
                    <a:pt x="43384" y="12933"/>
                  </a:cubicBezTo>
                  <a:cubicBezTo>
                    <a:pt x="43096" y="12890"/>
                    <a:pt x="42752" y="12873"/>
                    <a:pt x="42384" y="12873"/>
                  </a:cubicBezTo>
                  <a:cubicBezTo>
                    <a:pt x="40830" y="12873"/>
                    <a:pt x="38848" y="13184"/>
                    <a:pt x="38848" y="13184"/>
                  </a:cubicBezTo>
                  <a:lnTo>
                    <a:pt x="38547" y="12582"/>
                  </a:lnTo>
                  <a:lnTo>
                    <a:pt x="37169" y="12633"/>
                  </a:lnTo>
                  <a:lnTo>
                    <a:pt x="37068" y="12156"/>
                  </a:lnTo>
                  <a:lnTo>
                    <a:pt x="36342" y="11881"/>
                  </a:lnTo>
                  <a:lnTo>
                    <a:pt x="36492" y="11204"/>
                  </a:lnTo>
                  <a:lnTo>
                    <a:pt x="38773" y="10853"/>
                  </a:lnTo>
                  <a:lnTo>
                    <a:pt x="38973" y="10452"/>
                  </a:lnTo>
                  <a:cubicBezTo>
                    <a:pt x="38973" y="10452"/>
                    <a:pt x="41530" y="10051"/>
                    <a:pt x="41655" y="10051"/>
                  </a:cubicBezTo>
                  <a:cubicBezTo>
                    <a:pt x="41780" y="10051"/>
                    <a:pt x="42958" y="10577"/>
                    <a:pt x="42958" y="10577"/>
                  </a:cubicBezTo>
                  <a:cubicBezTo>
                    <a:pt x="42958" y="10577"/>
                    <a:pt x="62512" y="7970"/>
                    <a:pt x="62975" y="7970"/>
                  </a:cubicBezTo>
                  <a:cubicBezTo>
                    <a:pt x="62980" y="7970"/>
                    <a:pt x="62982" y="7970"/>
                    <a:pt x="62983" y="7971"/>
                  </a:cubicBezTo>
                  <a:cubicBezTo>
                    <a:pt x="62987" y="7972"/>
                    <a:pt x="62989" y="7973"/>
                    <a:pt x="62991" y="7973"/>
                  </a:cubicBezTo>
                  <a:cubicBezTo>
                    <a:pt x="63066" y="7973"/>
                    <a:pt x="62281" y="7094"/>
                    <a:pt x="62281" y="7094"/>
                  </a:cubicBezTo>
                  <a:lnTo>
                    <a:pt x="37319" y="10051"/>
                  </a:lnTo>
                  <a:lnTo>
                    <a:pt x="36717" y="9424"/>
                  </a:lnTo>
                  <a:cubicBezTo>
                    <a:pt x="36717" y="9424"/>
                    <a:pt x="36066" y="9324"/>
                    <a:pt x="35414" y="9324"/>
                  </a:cubicBezTo>
                  <a:cubicBezTo>
                    <a:pt x="34788" y="9324"/>
                    <a:pt x="34487" y="9750"/>
                    <a:pt x="34487" y="9750"/>
                  </a:cubicBezTo>
                  <a:lnTo>
                    <a:pt x="16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5" name="Google Shape;6755;p68">
              <a:extLst>
                <a:ext uri="{FF2B5EF4-FFF2-40B4-BE49-F238E27FC236}">
                  <a16:creationId xmlns:a16="http://schemas.microsoft.com/office/drawing/2014/main" id="{4D02355A-FB1D-1189-7420-0CA51E2EC1D0}"/>
                </a:ext>
              </a:extLst>
            </p:cNvPr>
            <p:cNvSpPr/>
            <p:nvPr/>
          </p:nvSpPr>
          <p:spPr>
            <a:xfrm>
              <a:off x="4290625" y="1070525"/>
              <a:ext cx="64200" cy="165100"/>
            </a:xfrm>
            <a:custGeom>
              <a:avLst/>
              <a:gdLst/>
              <a:ahLst/>
              <a:cxnLst/>
              <a:rect l="l" t="t" r="r" b="b"/>
              <a:pathLst>
                <a:path w="2568" h="6604" extrusionOk="0">
                  <a:moveTo>
                    <a:pt x="591" y="0"/>
                  </a:moveTo>
                  <a:cubicBezTo>
                    <a:pt x="277" y="0"/>
                    <a:pt x="1" y="392"/>
                    <a:pt x="311" y="664"/>
                  </a:cubicBezTo>
                  <a:cubicBezTo>
                    <a:pt x="1840" y="2068"/>
                    <a:pt x="1590" y="4348"/>
                    <a:pt x="1389" y="6203"/>
                  </a:cubicBezTo>
                  <a:cubicBezTo>
                    <a:pt x="1364" y="6429"/>
                    <a:pt x="1590" y="6604"/>
                    <a:pt x="1790" y="6604"/>
                  </a:cubicBezTo>
                  <a:cubicBezTo>
                    <a:pt x="2016" y="6604"/>
                    <a:pt x="2166" y="6429"/>
                    <a:pt x="2166" y="6203"/>
                  </a:cubicBezTo>
                  <a:cubicBezTo>
                    <a:pt x="2417" y="4123"/>
                    <a:pt x="2567" y="1667"/>
                    <a:pt x="863" y="113"/>
                  </a:cubicBezTo>
                  <a:cubicBezTo>
                    <a:pt x="778" y="34"/>
                    <a:pt x="683"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6" name="Google Shape;6756;p68">
              <a:extLst>
                <a:ext uri="{FF2B5EF4-FFF2-40B4-BE49-F238E27FC236}">
                  <a16:creationId xmlns:a16="http://schemas.microsoft.com/office/drawing/2014/main" id="{BF2301A3-DE89-6E01-BD42-19AC77EC1F15}"/>
                </a:ext>
              </a:extLst>
            </p:cNvPr>
            <p:cNvSpPr/>
            <p:nvPr/>
          </p:nvSpPr>
          <p:spPr>
            <a:xfrm>
              <a:off x="4244525" y="1111250"/>
              <a:ext cx="445425" cy="133925"/>
            </a:xfrm>
            <a:custGeom>
              <a:avLst/>
              <a:gdLst/>
              <a:ahLst/>
              <a:cxnLst/>
              <a:rect l="l" t="t" r="r" b="b"/>
              <a:pathLst>
                <a:path w="17817" h="5357" extrusionOk="0">
                  <a:moveTo>
                    <a:pt x="17298" y="1"/>
                  </a:moveTo>
                  <a:cubicBezTo>
                    <a:pt x="17265" y="1"/>
                    <a:pt x="17230" y="4"/>
                    <a:pt x="17193" y="13"/>
                  </a:cubicBezTo>
                  <a:cubicBezTo>
                    <a:pt x="12932" y="990"/>
                    <a:pt x="8622" y="1642"/>
                    <a:pt x="4261" y="1967"/>
                  </a:cubicBezTo>
                  <a:cubicBezTo>
                    <a:pt x="3033" y="2068"/>
                    <a:pt x="1780" y="2143"/>
                    <a:pt x="526" y="2193"/>
                  </a:cubicBezTo>
                  <a:cubicBezTo>
                    <a:pt x="25" y="2193"/>
                    <a:pt x="0" y="2995"/>
                    <a:pt x="526" y="2995"/>
                  </a:cubicBezTo>
                  <a:cubicBezTo>
                    <a:pt x="4937" y="2820"/>
                    <a:pt x="9323" y="2343"/>
                    <a:pt x="13659" y="1541"/>
                  </a:cubicBezTo>
                  <a:cubicBezTo>
                    <a:pt x="14292" y="1428"/>
                    <a:pt x="14924" y="1307"/>
                    <a:pt x="15554" y="1181"/>
                  </a:cubicBezTo>
                  <a:lnTo>
                    <a:pt x="15554" y="1181"/>
                  </a:lnTo>
                  <a:cubicBezTo>
                    <a:pt x="15253" y="1387"/>
                    <a:pt x="14948" y="1584"/>
                    <a:pt x="14637" y="1767"/>
                  </a:cubicBezTo>
                  <a:cubicBezTo>
                    <a:pt x="13760" y="2293"/>
                    <a:pt x="12832" y="2644"/>
                    <a:pt x="11830" y="2895"/>
                  </a:cubicBezTo>
                  <a:cubicBezTo>
                    <a:pt x="9724" y="3396"/>
                    <a:pt x="7519" y="3672"/>
                    <a:pt x="5389" y="4023"/>
                  </a:cubicBezTo>
                  <a:cubicBezTo>
                    <a:pt x="4110" y="4223"/>
                    <a:pt x="2857" y="4399"/>
                    <a:pt x="1604" y="4599"/>
                  </a:cubicBezTo>
                  <a:cubicBezTo>
                    <a:pt x="1126" y="4647"/>
                    <a:pt x="1286" y="5356"/>
                    <a:pt x="1737" y="5356"/>
                  </a:cubicBezTo>
                  <a:cubicBezTo>
                    <a:pt x="1759" y="5356"/>
                    <a:pt x="1781" y="5354"/>
                    <a:pt x="1805" y="5351"/>
                  </a:cubicBezTo>
                  <a:cubicBezTo>
                    <a:pt x="4060" y="5025"/>
                    <a:pt x="6291" y="4674"/>
                    <a:pt x="8521" y="4298"/>
                  </a:cubicBezTo>
                  <a:cubicBezTo>
                    <a:pt x="10602" y="3947"/>
                    <a:pt x="12732" y="3697"/>
                    <a:pt x="14612" y="2694"/>
                  </a:cubicBezTo>
                  <a:cubicBezTo>
                    <a:pt x="15639" y="2143"/>
                    <a:pt x="16567" y="1441"/>
                    <a:pt x="17494" y="739"/>
                  </a:cubicBezTo>
                  <a:cubicBezTo>
                    <a:pt x="17816" y="486"/>
                    <a:pt x="17673" y="1"/>
                    <a:pt x="17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7" name="Google Shape;6757;p68">
              <a:extLst>
                <a:ext uri="{FF2B5EF4-FFF2-40B4-BE49-F238E27FC236}">
                  <a16:creationId xmlns:a16="http://schemas.microsoft.com/office/drawing/2014/main" id="{66B65A23-89F7-D70C-FD7D-7B4C0D93726D}"/>
                </a:ext>
              </a:extLst>
            </p:cNvPr>
            <p:cNvSpPr/>
            <p:nvPr/>
          </p:nvSpPr>
          <p:spPr>
            <a:xfrm>
              <a:off x="4470075" y="1080975"/>
              <a:ext cx="52650" cy="131675"/>
            </a:xfrm>
            <a:custGeom>
              <a:avLst/>
              <a:gdLst/>
              <a:ahLst/>
              <a:cxnLst/>
              <a:rect l="l" t="t" r="r" b="b"/>
              <a:pathLst>
                <a:path w="2106" h="5267" extrusionOk="0">
                  <a:moveTo>
                    <a:pt x="447" y="1"/>
                  </a:moveTo>
                  <a:cubicBezTo>
                    <a:pt x="388" y="1"/>
                    <a:pt x="330" y="15"/>
                    <a:pt x="276" y="46"/>
                  </a:cubicBezTo>
                  <a:cubicBezTo>
                    <a:pt x="101" y="171"/>
                    <a:pt x="1" y="422"/>
                    <a:pt x="126" y="597"/>
                  </a:cubicBezTo>
                  <a:cubicBezTo>
                    <a:pt x="978" y="1800"/>
                    <a:pt x="1279" y="3329"/>
                    <a:pt x="903" y="4782"/>
                  </a:cubicBezTo>
                  <a:cubicBezTo>
                    <a:pt x="827" y="5070"/>
                    <a:pt x="1071" y="5266"/>
                    <a:pt x="1310" y="5266"/>
                  </a:cubicBezTo>
                  <a:cubicBezTo>
                    <a:pt x="1466" y="5266"/>
                    <a:pt x="1620" y="5182"/>
                    <a:pt x="1680" y="4983"/>
                  </a:cubicBezTo>
                  <a:cubicBezTo>
                    <a:pt x="2106" y="3354"/>
                    <a:pt x="1780" y="1574"/>
                    <a:pt x="803" y="196"/>
                  </a:cubicBezTo>
                  <a:cubicBezTo>
                    <a:pt x="716" y="74"/>
                    <a:pt x="580"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8" name="Google Shape;6758;p68">
              <a:extLst>
                <a:ext uri="{FF2B5EF4-FFF2-40B4-BE49-F238E27FC236}">
                  <a16:creationId xmlns:a16="http://schemas.microsoft.com/office/drawing/2014/main" id="{B62815FB-8B33-B6D7-BCC1-45398F212007}"/>
                </a:ext>
              </a:extLst>
            </p:cNvPr>
            <p:cNvSpPr/>
            <p:nvPr/>
          </p:nvSpPr>
          <p:spPr>
            <a:xfrm>
              <a:off x="4212550" y="1058025"/>
              <a:ext cx="30100" cy="74900"/>
            </a:xfrm>
            <a:custGeom>
              <a:avLst/>
              <a:gdLst/>
              <a:ahLst/>
              <a:cxnLst/>
              <a:rect l="l" t="t" r="r" b="b"/>
              <a:pathLst>
                <a:path w="1204" h="2996" extrusionOk="0">
                  <a:moveTo>
                    <a:pt x="754" y="0"/>
                  </a:moveTo>
                  <a:cubicBezTo>
                    <a:pt x="571" y="0"/>
                    <a:pt x="419" y="116"/>
                    <a:pt x="377" y="287"/>
                  </a:cubicBezTo>
                  <a:cubicBezTo>
                    <a:pt x="126" y="1039"/>
                    <a:pt x="1" y="1816"/>
                    <a:pt x="1" y="2618"/>
                  </a:cubicBezTo>
                  <a:cubicBezTo>
                    <a:pt x="1" y="2807"/>
                    <a:pt x="179" y="2996"/>
                    <a:pt x="367" y="2996"/>
                  </a:cubicBezTo>
                  <a:cubicBezTo>
                    <a:pt x="379" y="2996"/>
                    <a:pt x="390" y="2995"/>
                    <a:pt x="402" y="2994"/>
                  </a:cubicBezTo>
                  <a:cubicBezTo>
                    <a:pt x="627" y="2994"/>
                    <a:pt x="803" y="2818"/>
                    <a:pt x="803" y="2618"/>
                  </a:cubicBezTo>
                  <a:cubicBezTo>
                    <a:pt x="803" y="2417"/>
                    <a:pt x="803" y="2242"/>
                    <a:pt x="828" y="2066"/>
                  </a:cubicBezTo>
                  <a:cubicBezTo>
                    <a:pt x="828" y="1966"/>
                    <a:pt x="828" y="1866"/>
                    <a:pt x="853" y="1766"/>
                  </a:cubicBezTo>
                  <a:cubicBezTo>
                    <a:pt x="853" y="1741"/>
                    <a:pt x="853" y="1690"/>
                    <a:pt x="853" y="1640"/>
                  </a:cubicBezTo>
                  <a:cubicBezTo>
                    <a:pt x="853" y="1657"/>
                    <a:pt x="854" y="1664"/>
                    <a:pt x="856" y="1664"/>
                  </a:cubicBezTo>
                  <a:cubicBezTo>
                    <a:pt x="863" y="1664"/>
                    <a:pt x="878" y="1584"/>
                    <a:pt x="878" y="1565"/>
                  </a:cubicBezTo>
                  <a:cubicBezTo>
                    <a:pt x="928" y="1214"/>
                    <a:pt x="1028" y="838"/>
                    <a:pt x="1129" y="487"/>
                  </a:cubicBezTo>
                  <a:cubicBezTo>
                    <a:pt x="1204" y="312"/>
                    <a:pt x="1053" y="61"/>
                    <a:pt x="853" y="11"/>
                  </a:cubicBezTo>
                  <a:cubicBezTo>
                    <a:pt x="819" y="4"/>
                    <a:pt x="786" y="0"/>
                    <a:pt x="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9" name="Google Shape;6759;p68">
              <a:extLst>
                <a:ext uri="{FF2B5EF4-FFF2-40B4-BE49-F238E27FC236}">
                  <a16:creationId xmlns:a16="http://schemas.microsoft.com/office/drawing/2014/main" id="{D724E371-1363-E96F-3351-FB08286A6CBE}"/>
                </a:ext>
              </a:extLst>
            </p:cNvPr>
            <p:cNvSpPr/>
            <p:nvPr/>
          </p:nvSpPr>
          <p:spPr>
            <a:xfrm>
              <a:off x="4156125" y="1086350"/>
              <a:ext cx="258900" cy="56050"/>
            </a:xfrm>
            <a:custGeom>
              <a:avLst/>
              <a:gdLst/>
              <a:ahLst/>
              <a:cxnLst/>
              <a:rect l="l" t="t" r="r" b="b"/>
              <a:pathLst>
                <a:path w="10356" h="2242" extrusionOk="0">
                  <a:moveTo>
                    <a:pt x="9744" y="1"/>
                  </a:moveTo>
                  <a:cubicBezTo>
                    <a:pt x="9722" y="1"/>
                    <a:pt x="9700" y="3"/>
                    <a:pt x="9676" y="6"/>
                  </a:cubicBezTo>
                  <a:cubicBezTo>
                    <a:pt x="6594" y="507"/>
                    <a:pt x="3536" y="983"/>
                    <a:pt x="478" y="1460"/>
                  </a:cubicBezTo>
                  <a:cubicBezTo>
                    <a:pt x="0" y="1531"/>
                    <a:pt x="161" y="2242"/>
                    <a:pt x="612" y="2242"/>
                  </a:cubicBezTo>
                  <a:cubicBezTo>
                    <a:pt x="633" y="2242"/>
                    <a:pt x="656" y="2240"/>
                    <a:pt x="679" y="2237"/>
                  </a:cubicBezTo>
                  <a:cubicBezTo>
                    <a:pt x="3762" y="1760"/>
                    <a:pt x="6819" y="1259"/>
                    <a:pt x="9877" y="783"/>
                  </a:cubicBezTo>
                  <a:cubicBezTo>
                    <a:pt x="10355" y="711"/>
                    <a:pt x="10195" y="1"/>
                    <a:pt x="9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760" name="Google Shape;6760;p68">
            <a:extLst>
              <a:ext uri="{FF2B5EF4-FFF2-40B4-BE49-F238E27FC236}">
                <a16:creationId xmlns:a16="http://schemas.microsoft.com/office/drawing/2014/main" id="{1FC8F5E5-A12C-7733-F823-EA342C093D43}"/>
              </a:ext>
            </a:extLst>
          </p:cNvPr>
          <p:cNvSpPr/>
          <p:nvPr/>
        </p:nvSpPr>
        <p:spPr>
          <a:xfrm flipH="1">
            <a:off x="7826300" y="4638388"/>
            <a:ext cx="420450" cy="190525"/>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1" name="Google Shape;6761;p68">
            <a:extLst>
              <a:ext uri="{FF2B5EF4-FFF2-40B4-BE49-F238E27FC236}">
                <a16:creationId xmlns:a16="http://schemas.microsoft.com/office/drawing/2014/main" id="{3CE9BFB7-E608-3B38-ABE7-BFFDBD938E16}"/>
              </a:ext>
            </a:extLst>
          </p:cNvPr>
          <p:cNvSpPr/>
          <p:nvPr/>
        </p:nvSpPr>
        <p:spPr>
          <a:xfrm flipH="1">
            <a:off x="8099850" y="4532388"/>
            <a:ext cx="680475" cy="308300"/>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2565;p49">
            <a:extLst>
              <a:ext uri="{FF2B5EF4-FFF2-40B4-BE49-F238E27FC236}">
                <a16:creationId xmlns:a16="http://schemas.microsoft.com/office/drawing/2014/main" id="{164810F5-BD31-5CAA-CFE5-95A9FCE02A1A}"/>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23</a:t>
            </a:r>
          </a:p>
        </p:txBody>
      </p:sp>
    </p:spTree>
    <p:extLst>
      <p:ext uri="{BB962C8B-B14F-4D97-AF65-F5344CB8AC3E}">
        <p14:creationId xmlns:p14="http://schemas.microsoft.com/office/powerpoint/2010/main" val="4266448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39">
          <a:extLst>
            <a:ext uri="{FF2B5EF4-FFF2-40B4-BE49-F238E27FC236}">
              <a16:creationId xmlns:a16="http://schemas.microsoft.com/office/drawing/2014/main" id="{73DD227A-2264-472C-F7D0-C097A4546EFD}"/>
            </a:ext>
          </a:extLst>
        </p:cNvPr>
        <p:cNvGrpSpPr/>
        <p:nvPr/>
      </p:nvGrpSpPr>
      <p:grpSpPr>
        <a:xfrm>
          <a:off x="0" y="0"/>
          <a:ext cx="0" cy="0"/>
          <a:chOff x="0" y="0"/>
          <a:chExt cx="0" cy="0"/>
        </a:xfrm>
      </p:grpSpPr>
      <p:sp>
        <p:nvSpPr>
          <p:cNvPr id="6740" name="Google Shape;6740;p68">
            <a:extLst>
              <a:ext uri="{FF2B5EF4-FFF2-40B4-BE49-F238E27FC236}">
                <a16:creationId xmlns:a16="http://schemas.microsoft.com/office/drawing/2014/main" id="{48F072E4-6675-191F-39A9-9528F7821E9B}"/>
              </a:ext>
            </a:extLst>
          </p:cNvPr>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r>
              <a:rPr lang="en" dirty="0"/>
              <a:t>References (cont.)</a:t>
            </a:r>
            <a:endParaRPr dirty="0"/>
          </a:p>
        </p:txBody>
      </p:sp>
      <p:sp>
        <p:nvSpPr>
          <p:cNvPr id="6741" name="Google Shape;6741;p68">
            <a:extLst>
              <a:ext uri="{FF2B5EF4-FFF2-40B4-BE49-F238E27FC236}">
                <a16:creationId xmlns:a16="http://schemas.microsoft.com/office/drawing/2014/main" id="{74E15DB0-F6E4-0111-2EAB-5B71E331CCC9}"/>
              </a:ext>
            </a:extLst>
          </p:cNvPr>
          <p:cNvSpPr txBox="1">
            <a:spLocks noGrp="1"/>
          </p:cNvSpPr>
          <p:nvPr>
            <p:ph type="subTitle" idx="1"/>
          </p:nvPr>
        </p:nvSpPr>
        <p:spPr>
          <a:xfrm>
            <a:off x="704912" y="1216424"/>
            <a:ext cx="7717500" cy="3421963"/>
          </a:xfrm>
          <a:prstGeom prst="rect">
            <a:avLst/>
          </a:prstGeom>
        </p:spPr>
        <p:txBody>
          <a:bodyPr spcFirstLastPara="1" wrap="square" lIns="91425" tIns="91425" rIns="91425" bIns="91425" anchor="t" anchorCtr="0">
            <a:noAutofit/>
          </a:bodyPr>
          <a:lstStyle/>
          <a:p>
            <a:pPr marL="0" indent="0"/>
            <a:r>
              <a:rPr lang="en-US" sz="800" dirty="0"/>
              <a:t>[7] “Tesla ‘Phantom Braking’ Could Endanger Drivers and Those Following Them. So Why Aren’t They Being Warned?” </a:t>
            </a:r>
            <a:r>
              <a:rPr lang="en-US" sz="800" i="1" dirty="0"/>
              <a:t>Kgw.Com</a:t>
            </a:r>
            <a:r>
              <a:rPr lang="en-US" sz="800" dirty="0"/>
              <a:t>, 11 Oct. 2023, </a:t>
            </a:r>
            <a:r>
              <a:rPr lang="en-US" sz="800" dirty="0">
                <a:hlinkClick r:id="rId3"/>
              </a:rPr>
              <a:t>https://www.kgw.com/article/news/investigations/tesla-drivers-complain-unexpected-phantom-braking/283-f6916c06-f052-4d01-9813-e0c5fe3eff39</a:t>
            </a:r>
            <a:r>
              <a:rPr lang="en-US" sz="800" dirty="0"/>
              <a:t>. Accessed 6 Oct. 2025.</a:t>
            </a:r>
          </a:p>
          <a:p>
            <a:pPr marL="0" indent="0"/>
            <a:endParaRPr lang="en-US" sz="800" dirty="0"/>
          </a:p>
          <a:p>
            <a:pPr marL="0" indent="0"/>
            <a:r>
              <a:rPr lang="en-US" sz="800" dirty="0"/>
              <a:t>[8] “Northeastern Blackout of 2003 | Research Starters | EBSCO Research.” </a:t>
            </a:r>
            <a:r>
              <a:rPr lang="en-US" sz="800" i="1" dirty="0"/>
              <a:t>EBSCO</a:t>
            </a:r>
            <a:r>
              <a:rPr lang="en-US" sz="800" dirty="0"/>
              <a:t>, </a:t>
            </a:r>
            <a:r>
              <a:rPr lang="en-US" sz="800" dirty="0">
                <a:hlinkClick r:id="rId4"/>
              </a:rPr>
              <a:t>https://www.ebsco.com/research-starters/power-and-energy/northeastern-blackout-2003</a:t>
            </a:r>
            <a:r>
              <a:rPr lang="en-US" sz="800" dirty="0"/>
              <a:t>. Accessed 6 Oct. 2025.</a:t>
            </a:r>
          </a:p>
          <a:p>
            <a:pPr marL="0" indent="0"/>
            <a:endParaRPr lang="en-US" sz="800" dirty="0"/>
          </a:p>
          <a:p>
            <a:pPr marL="0" indent="0"/>
            <a:r>
              <a:rPr lang="en-US" sz="800" dirty="0"/>
              <a:t>[9]  “After Fiery Tesla Crash, a Closer Look at How Door Locks Work in Emergencies.” </a:t>
            </a:r>
            <a:r>
              <a:rPr lang="en-US" sz="800" i="1" dirty="0"/>
              <a:t>Autoblog</a:t>
            </a:r>
            <a:r>
              <a:rPr lang="en-US" sz="800" dirty="0"/>
              <a:t>, 28 Feb. 2018, </a:t>
            </a:r>
            <a:r>
              <a:rPr lang="en-US" sz="800" dirty="0">
                <a:hlinkClick r:id="rId5"/>
              </a:rPr>
              <a:t>https://www.autoblog.com/news/tesla-fiery-crash-closer-look-door-locks</a:t>
            </a:r>
            <a:r>
              <a:rPr lang="en-US" sz="800" dirty="0"/>
              <a:t>. Accessed 6 Oct. 2025.</a:t>
            </a:r>
          </a:p>
          <a:p>
            <a:pPr marL="0" indent="0"/>
            <a:endParaRPr lang="en-US" sz="800" dirty="0"/>
          </a:p>
          <a:p>
            <a:pPr marL="0" indent="0"/>
            <a:r>
              <a:rPr lang="en-US" sz="800" dirty="0"/>
              <a:t>[10] CDC. “Fukushima Radiation Emergency: Lessons Learned.” </a:t>
            </a:r>
            <a:r>
              <a:rPr lang="en-US" sz="800" i="1" dirty="0"/>
              <a:t>Radiation Emergencies</a:t>
            </a:r>
            <a:r>
              <a:rPr lang="en-US" sz="800" dirty="0"/>
              <a:t>, 21 May 2024, </a:t>
            </a:r>
            <a:r>
              <a:rPr lang="en-US" sz="800" dirty="0">
                <a:hlinkClick r:id="rId6"/>
              </a:rPr>
              <a:t>https://www.cdc.gov/radiation-emergencies/features/fukushima.html</a:t>
            </a:r>
            <a:r>
              <a:rPr lang="en-US" sz="800" dirty="0"/>
              <a:t>. Accessed 6 Oct. 2025.</a:t>
            </a:r>
            <a:endParaRPr lang="en-US" sz="800" b="0" dirty="0">
              <a:solidFill>
                <a:srgbClr val="000000"/>
              </a:solidFill>
            </a:endParaRPr>
          </a:p>
          <a:p>
            <a:pPr marL="0" indent="0"/>
            <a:endParaRPr lang="en-US" sz="800" dirty="0"/>
          </a:p>
          <a:p>
            <a:pPr marL="0" indent="0"/>
            <a:r>
              <a:rPr lang="en-US" sz="800" dirty="0"/>
              <a:t>[11] Baran, P. (1964). </a:t>
            </a:r>
            <a:r>
              <a:rPr lang="en-US" sz="800" i="1" dirty="0"/>
              <a:t>On Distributed Communications: I. Introduction to Distributed Communications Networks</a:t>
            </a:r>
            <a:r>
              <a:rPr lang="en-US" sz="800" dirty="0"/>
              <a:t>. </a:t>
            </a:r>
            <a:r>
              <a:rPr lang="en-US" sz="800" dirty="0">
                <a:hlinkClick r:id="rId7"/>
              </a:rPr>
              <a:t>https://www.rand.org/pubs/research_memoranda/RM3420.html</a:t>
            </a:r>
            <a:endParaRPr lang="en-US" sz="800" dirty="0"/>
          </a:p>
          <a:p>
            <a:pPr marL="0" indent="0"/>
            <a:endParaRPr lang="en-US" sz="800" dirty="0"/>
          </a:p>
          <a:p>
            <a:pPr marL="0" indent="0"/>
            <a:r>
              <a:rPr lang="en-US" sz="800" dirty="0"/>
              <a:t>[12] Blair-Smith, H. (2009). Space shuttle fault tolerance: Analog and digital teamwork. </a:t>
            </a:r>
            <a:r>
              <a:rPr lang="en-US" sz="800" i="1" dirty="0"/>
              <a:t>2009 IEEE/AIAA 28th Digital Avionics Systems Conference</a:t>
            </a:r>
            <a:r>
              <a:rPr lang="en-US" sz="800" dirty="0"/>
              <a:t>, 6.B.1-1-6.B.1-11. </a:t>
            </a:r>
            <a:r>
              <a:rPr lang="en-US" sz="800" dirty="0">
                <a:hlinkClick r:id="rId8"/>
              </a:rPr>
              <a:t>https://doi.org/10.1109/DASC.2009.5347450</a:t>
            </a:r>
            <a:endParaRPr lang="en-US" sz="800" dirty="0"/>
          </a:p>
          <a:p>
            <a:pPr marL="0" indent="0"/>
            <a:endParaRPr lang="en-US" sz="800" dirty="0"/>
          </a:p>
          <a:p>
            <a:pPr marL="0" indent="0"/>
            <a:r>
              <a:rPr lang="en-US" sz="800" dirty="0"/>
              <a:t>[13] Schlichting, R. D., &amp; Schneider, F. B. (1983). Fail-stop processors: An approach to designing fault-tolerant computing systems. </a:t>
            </a:r>
            <a:r>
              <a:rPr lang="en-US" sz="800" i="1" dirty="0"/>
              <a:t>ACM Transactions on Computer Systems</a:t>
            </a:r>
            <a:r>
              <a:rPr lang="en-US" sz="800" dirty="0"/>
              <a:t>, </a:t>
            </a:r>
            <a:r>
              <a:rPr lang="en-US" sz="800" i="1" dirty="0"/>
              <a:t>1</a:t>
            </a:r>
            <a:r>
              <a:rPr lang="en-US" sz="800" dirty="0"/>
              <a:t>(3), 222–238. </a:t>
            </a:r>
            <a:r>
              <a:rPr lang="en-US" sz="800" dirty="0">
                <a:hlinkClick r:id="rId9"/>
              </a:rPr>
              <a:t>https://doi.org/10.1145/357369.357371</a:t>
            </a:r>
            <a:endParaRPr lang="en-US" sz="800" dirty="0"/>
          </a:p>
          <a:p>
            <a:pPr marL="0" indent="0"/>
            <a:endParaRPr lang="en-US" sz="800" dirty="0"/>
          </a:p>
          <a:p>
            <a:pPr marL="0" indent="0"/>
            <a:r>
              <a:rPr lang="en-US" sz="800" dirty="0"/>
              <a:t>[14] By NASA; edited by jjron (tilt corrected) - http://spaceflight.nasa.gov/gallery/images/shuttle/sts-120/html/sts120-s-028.html, Public Domain, </a:t>
            </a:r>
            <a:r>
              <a:rPr lang="en-US" sz="800" dirty="0">
                <a:hlinkClick r:id="rId10"/>
              </a:rPr>
              <a:t>https://commons.wikimedia.org/w/index.php?curid=16141567</a:t>
            </a:r>
            <a:endParaRPr lang="en-US" sz="800" dirty="0"/>
          </a:p>
          <a:p>
            <a:pPr marL="0" indent="0"/>
            <a:endParaRPr lang="en-US" sz="800" dirty="0"/>
          </a:p>
          <a:p>
            <a:pPr marL="0" indent="0"/>
            <a:r>
              <a:rPr lang="en-US" sz="800" dirty="0"/>
              <a:t>[15] </a:t>
            </a:r>
            <a:r>
              <a:rPr lang="en-US" sz="800" dirty="0">
                <a:hlinkClick r:id="rId11"/>
              </a:rPr>
              <a:t>https://plato.stanford.edu/entries/kant-moral/</a:t>
            </a:r>
            <a:endParaRPr lang="en-US" sz="800" dirty="0"/>
          </a:p>
          <a:p>
            <a:pPr marL="0" indent="0"/>
            <a:endParaRPr lang="en-US" sz="800" dirty="0"/>
          </a:p>
          <a:p>
            <a:pPr marL="0" indent="0"/>
            <a:r>
              <a:rPr lang="en-US" sz="800" dirty="0"/>
              <a:t>[16] </a:t>
            </a:r>
            <a:r>
              <a:rPr lang="en-US" sz="800" dirty="0">
                <a:hlinkClick r:id="rId12"/>
              </a:rPr>
              <a:t>https://arxiv.org/pdf/1812.06510</a:t>
            </a:r>
            <a:endParaRPr lang="en-US" sz="800" dirty="0"/>
          </a:p>
          <a:p>
            <a:pPr marL="0" indent="0"/>
            <a:endParaRPr lang="en-US" sz="800" dirty="0"/>
          </a:p>
          <a:p>
            <a:pPr marL="0" indent="0"/>
            <a:r>
              <a:rPr lang="en-US" sz="800" dirty="0"/>
              <a:t>[17] </a:t>
            </a:r>
            <a:r>
              <a:rPr lang="en-US" sz="800" dirty="0">
                <a:hlinkClick r:id="rId13"/>
              </a:rPr>
              <a:t>Treating Persons as Means (Stanford Encyclopedia of Philosophy)</a:t>
            </a:r>
            <a:endParaRPr lang="en-US" sz="800" dirty="0"/>
          </a:p>
          <a:p>
            <a:pPr marL="0" indent="0"/>
            <a:endParaRPr lang="en-US" sz="800" dirty="0"/>
          </a:p>
          <a:p>
            <a:pPr marL="0" indent="0"/>
            <a:endParaRPr lang="en-US" sz="800" dirty="0"/>
          </a:p>
        </p:txBody>
      </p:sp>
      <p:grpSp>
        <p:nvGrpSpPr>
          <p:cNvPr id="6753" name="Google Shape;6753;p68">
            <a:extLst>
              <a:ext uri="{FF2B5EF4-FFF2-40B4-BE49-F238E27FC236}">
                <a16:creationId xmlns:a16="http://schemas.microsoft.com/office/drawing/2014/main" id="{E357245C-A289-C70C-6A43-98D8108E9375}"/>
              </a:ext>
            </a:extLst>
          </p:cNvPr>
          <p:cNvGrpSpPr/>
          <p:nvPr/>
        </p:nvGrpSpPr>
        <p:grpSpPr>
          <a:xfrm rot="-489517" flipH="1">
            <a:off x="7540527" y="1193432"/>
            <a:ext cx="1075439" cy="497168"/>
            <a:chOff x="3500150" y="516300"/>
            <a:chExt cx="1576650" cy="728875"/>
          </a:xfrm>
        </p:grpSpPr>
        <p:sp>
          <p:nvSpPr>
            <p:cNvPr id="6754" name="Google Shape;6754;p68">
              <a:extLst>
                <a:ext uri="{FF2B5EF4-FFF2-40B4-BE49-F238E27FC236}">
                  <a16:creationId xmlns:a16="http://schemas.microsoft.com/office/drawing/2014/main" id="{1DFFDB71-B352-CB6E-D5DD-ADB947AF860F}"/>
                </a:ext>
              </a:extLst>
            </p:cNvPr>
            <p:cNvSpPr/>
            <p:nvPr/>
          </p:nvSpPr>
          <p:spPr>
            <a:xfrm>
              <a:off x="3500150" y="516300"/>
              <a:ext cx="1576650" cy="664825"/>
            </a:xfrm>
            <a:custGeom>
              <a:avLst/>
              <a:gdLst/>
              <a:ahLst/>
              <a:cxnLst/>
              <a:rect l="l" t="t" r="r" b="b"/>
              <a:pathLst>
                <a:path w="63066" h="26593" extrusionOk="0">
                  <a:moveTo>
                    <a:pt x="16266" y="1"/>
                  </a:moveTo>
                  <a:lnTo>
                    <a:pt x="14888" y="803"/>
                  </a:lnTo>
                  <a:lnTo>
                    <a:pt x="34838" y="10878"/>
                  </a:lnTo>
                  <a:lnTo>
                    <a:pt x="34838" y="12156"/>
                  </a:lnTo>
                  <a:cubicBezTo>
                    <a:pt x="34838" y="12156"/>
                    <a:pt x="34637" y="12134"/>
                    <a:pt x="34474" y="12134"/>
                  </a:cubicBezTo>
                  <a:cubicBezTo>
                    <a:pt x="34392" y="12134"/>
                    <a:pt x="34320" y="12140"/>
                    <a:pt x="34286" y="12156"/>
                  </a:cubicBezTo>
                  <a:cubicBezTo>
                    <a:pt x="34161" y="12181"/>
                    <a:pt x="34011" y="13059"/>
                    <a:pt x="34011" y="13059"/>
                  </a:cubicBezTo>
                  <a:lnTo>
                    <a:pt x="29474" y="13810"/>
                  </a:lnTo>
                  <a:lnTo>
                    <a:pt x="27269" y="17545"/>
                  </a:lnTo>
                  <a:lnTo>
                    <a:pt x="12081" y="20201"/>
                  </a:lnTo>
                  <a:lnTo>
                    <a:pt x="10627" y="18973"/>
                  </a:lnTo>
                  <a:lnTo>
                    <a:pt x="8396" y="19349"/>
                  </a:lnTo>
                  <a:lnTo>
                    <a:pt x="10026" y="20953"/>
                  </a:lnTo>
                  <a:lnTo>
                    <a:pt x="5289" y="20978"/>
                  </a:lnTo>
                  <a:lnTo>
                    <a:pt x="1780" y="16292"/>
                  </a:lnTo>
                  <a:lnTo>
                    <a:pt x="0" y="16618"/>
                  </a:lnTo>
                  <a:lnTo>
                    <a:pt x="2682" y="22407"/>
                  </a:lnTo>
                  <a:lnTo>
                    <a:pt x="1379" y="22883"/>
                  </a:lnTo>
                  <a:lnTo>
                    <a:pt x="1354" y="23284"/>
                  </a:lnTo>
                  <a:lnTo>
                    <a:pt x="2858" y="23284"/>
                  </a:lnTo>
                  <a:lnTo>
                    <a:pt x="2457" y="26317"/>
                  </a:lnTo>
                  <a:lnTo>
                    <a:pt x="3960" y="26593"/>
                  </a:lnTo>
                  <a:lnTo>
                    <a:pt x="5715" y="23109"/>
                  </a:lnTo>
                  <a:lnTo>
                    <a:pt x="12356" y="22833"/>
                  </a:lnTo>
                  <a:lnTo>
                    <a:pt x="14011" y="24412"/>
                  </a:lnTo>
                  <a:lnTo>
                    <a:pt x="16216" y="24212"/>
                  </a:lnTo>
                  <a:lnTo>
                    <a:pt x="14412" y="22482"/>
                  </a:lnTo>
                  <a:cubicBezTo>
                    <a:pt x="14412" y="22482"/>
                    <a:pt x="23294" y="21803"/>
                    <a:pt x="26887" y="21803"/>
                  </a:cubicBezTo>
                  <a:cubicBezTo>
                    <a:pt x="27549" y="21803"/>
                    <a:pt x="28032" y="21826"/>
                    <a:pt x="28246" y="21881"/>
                  </a:cubicBezTo>
                  <a:cubicBezTo>
                    <a:pt x="29478" y="22217"/>
                    <a:pt x="34650" y="23073"/>
                    <a:pt x="38795" y="23073"/>
                  </a:cubicBezTo>
                  <a:cubicBezTo>
                    <a:pt x="39289" y="23073"/>
                    <a:pt x="39769" y="23060"/>
                    <a:pt x="40226" y="23034"/>
                  </a:cubicBezTo>
                  <a:cubicBezTo>
                    <a:pt x="44537" y="22808"/>
                    <a:pt x="47845" y="21054"/>
                    <a:pt x="49750" y="20277"/>
                  </a:cubicBezTo>
                  <a:cubicBezTo>
                    <a:pt x="51630" y="19500"/>
                    <a:pt x="51354" y="17645"/>
                    <a:pt x="49750" y="16768"/>
                  </a:cubicBezTo>
                  <a:cubicBezTo>
                    <a:pt x="48121" y="15891"/>
                    <a:pt x="44888" y="13184"/>
                    <a:pt x="43384" y="12933"/>
                  </a:cubicBezTo>
                  <a:cubicBezTo>
                    <a:pt x="43096" y="12890"/>
                    <a:pt x="42752" y="12873"/>
                    <a:pt x="42384" y="12873"/>
                  </a:cubicBezTo>
                  <a:cubicBezTo>
                    <a:pt x="40830" y="12873"/>
                    <a:pt x="38848" y="13184"/>
                    <a:pt x="38848" y="13184"/>
                  </a:cubicBezTo>
                  <a:lnTo>
                    <a:pt x="38547" y="12582"/>
                  </a:lnTo>
                  <a:lnTo>
                    <a:pt x="37169" y="12633"/>
                  </a:lnTo>
                  <a:lnTo>
                    <a:pt x="37068" y="12156"/>
                  </a:lnTo>
                  <a:lnTo>
                    <a:pt x="36342" y="11881"/>
                  </a:lnTo>
                  <a:lnTo>
                    <a:pt x="36492" y="11204"/>
                  </a:lnTo>
                  <a:lnTo>
                    <a:pt x="38773" y="10853"/>
                  </a:lnTo>
                  <a:lnTo>
                    <a:pt x="38973" y="10452"/>
                  </a:lnTo>
                  <a:cubicBezTo>
                    <a:pt x="38973" y="10452"/>
                    <a:pt x="41530" y="10051"/>
                    <a:pt x="41655" y="10051"/>
                  </a:cubicBezTo>
                  <a:cubicBezTo>
                    <a:pt x="41780" y="10051"/>
                    <a:pt x="42958" y="10577"/>
                    <a:pt x="42958" y="10577"/>
                  </a:cubicBezTo>
                  <a:cubicBezTo>
                    <a:pt x="42958" y="10577"/>
                    <a:pt x="62512" y="7970"/>
                    <a:pt x="62975" y="7970"/>
                  </a:cubicBezTo>
                  <a:cubicBezTo>
                    <a:pt x="62980" y="7970"/>
                    <a:pt x="62982" y="7970"/>
                    <a:pt x="62983" y="7971"/>
                  </a:cubicBezTo>
                  <a:cubicBezTo>
                    <a:pt x="62987" y="7972"/>
                    <a:pt x="62989" y="7973"/>
                    <a:pt x="62991" y="7973"/>
                  </a:cubicBezTo>
                  <a:cubicBezTo>
                    <a:pt x="63066" y="7973"/>
                    <a:pt x="62281" y="7094"/>
                    <a:pt x="62281" y="7094"/>
                  </a:cubicBezTo>
                  <a:lnTo>
                    <a:pt x="37319" y="10051"/>
                  </a:lnTo>
                  <a:lnTo>
                    <a:pt x="36717" y="9424"/>
                  </a:lnTo>
                  <a:cubicBezTo>
                    <a:pt x="36717" y="9424"/>
                    <a:pt x="36066" y="9324"/>
                    <a:pt x="35414" y="9324"/>
                  </a:cubicBezTo>
                  <a:cubicBezTo>
                    <a:pt x="34788" y="9324"/>
                    <a:pt x="34487" y="9750"/>
                    <a:pt x="34487" y="9750"/>
                  </a:cubicBezTo>
                  <a:lnTo>
                    <a:pt x="16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5" name="Google Shape;6755;p68">
              <a:extLst>
                <a:ext uri="{FF2B5EF4-FFF2-40B4-BE49-F238E27FC236}">
                  <a16:creationId xmlns:a16="http://schemas.microsoft.com/office/drawing/2014/main" id="{25907D13-1BAB-1A4B-ED42-A4539C58336C}"/>
                </a:ext>
              </a:extLst>
            </p:cNvPr>
            <p:cNvSpPr/>
            <p:nvPr/>
          </p:nvSpPr>
          <p:spPr>
            <a:xfrm>
              <a:off x="4290625" y="1070525"/>
              <a:ext cx="64200" cy="165100"/>
            </a:xfrm>
            <a:custGeom>
              <a:avLst/>
              <a:gdLst/>
              <a:ahLst/>
              <a:cxnLst/>
              <a:rect l="l" t="t" r="r" b="b"/>
              <a:pathLst>
                <a:path w="2568" h="6604" extrusionOk="0">
                  <a:moveTo>
                    <a:pt x="591" y="0"/>
                  </a:moveTo>
                  <a:cubicBezTo>
                    <a:pt x="277" y="0"/>
                    <a:pt x="1" y="392"/>
                    <a:pt x="311" y="664"/>
                  </a:cubicBezTo>
                  <a:cubicBezTo>
                    <a:pt x="1840" y="2068"/>
                    <a:pt x="1590" y="4348"/>
                    <a:pt x="1389" y="6203"/>
                  </a:cubicBezTo>
                  <a:cubicBezTo>
                    <a:pt x="1364" y="6429"/>
                    <a:pt x="1590" y="6604"/>
                    <a:pt x="1790" y="6604"/>
                  </a:cubicBezTo>
                  <a:cubicBezTo>
                    <a:pt x="2016" y="6604"/>
                    <a:pt x="2166" y="6429"/>
                    <a:pt x="2166" y="6203"/>
                  </a:cubicBezTo>
                  <a:cubicBezTo>
                    <a:pt x="2417" y="4123"/>
                    <a:pt x="2567" y="1667"/>
                    <a:pt x="863" y="113"/>
                  </a:cubicBezTo>
                  <a:cubicBezTo>
                    <a:pt x="778" y="34"/>
                    <a:pt x="683"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6" name="Google Shape;6756;p68">
              <a:extLst>
                <a:ext uri="{FF2B5EF4-FFF2-40B4-BE49-F238E27FC236}">
                  <a16:creationId xmlns:a16="http://schemas.microsoft.com/office/drawing/2014/main" id="{F6E58F17-9255-8912-676C-721DB05A4186}"/>
                </a:ext>
              </a:extLst>
            </p:cNvPr>
            <p:cNvSpPr/>
            <p:nvPr/>
          </p:nvSpPr>
          <p:spPr>
            <a:xfrm>
              <a:off x="4244525" y="1111250"/>
              <a:ext cx="445425" cy="133925"/>
            </a:xfrm>
            <a:custGeom>
              <a:avLst/>
              <a:gdLst/>
              <a:ahLst/>
              <a:cxnLst/>
              <a:rect l="l" t="t" r="r" b="b"/>
              <a:pathLst>
                <a:path w="17817" h="5357" extrusionOk="0">
                  <a:moveTo>
                    <a:pt x="17298" y="1"/>
                  </a:moveTo>
                  <a:cubicBezTo>
                    <a:pt x="17265" y="1"/>
                    <a:pt x="17230" y="4"/>
                    <a:pt x="17193" y="13"/>
                  </a:cubicBezTo>
                  <a:cubicBezTo>
                    <a:pt x="12932" y="990"/>
                    <a:pt x="8622" y="1642"/>
                    <a:pt x="4261" y="1967"/>
                  </a:cubicBezTo>
                  <a:cubicBezTo>
                    <a:pt x="3033" y="2068"/>
                    <a:pt x="1780" y="2143"/>
                    <a:pt x="526" y="2193"/>
                  </a:cubicBezTo>
                  <a:cubicBezTo>
                    <a:pt x="25" y="2193"/>
                    <a:pt x="0" y="2995"/>
                    <a:pt x="526" y="2995"/>
                  </a:cubicBezTo>
                  <a:cubicBezTo>
                    <a:pt x="4937" y="2820"/>
                    <a:pt x="9323" y="2343"/>
                    <a:pt x="13659" y="1541"/>
                  </a:cubicBezTo>
                  <a:cubicBezTo>
                    <a:pt x="14292" y="1428"/>
                    <a:pt x="14924" y="1307"/>
                    <a:pt x="15554" y="1181"/>
                  </a:cubicBezTo>
                  <a:lnTo>
                    <a:pt x="15554" y="1181"/>
                  </a:lnTo>
                  <a:cubicBezTo>
                    <a:pt x="15253" y="1387"/>
                    <a:pt x="14948" y="1584"/>
                    <a:pt x="14637" y="1767"/>
                  </a:cubicBezTo>
                  <a:cubicBezTo>
                    <a:pt x="13760" y="2293"/>
                    <a:pt x="12832" y="2644"/>
                    <a:pt x="11830" y="2895"/>
                  </a:cubicBezTo>
                  <a:cubicBezTo>
                    <a:pt x="9724" y="3396"/>
                    <a:pt x="7519" y="3672"/>
                    <a:pt x="5389" y="4023"/>
                  </a:cubicBezTo>
                  <a:cubicBezTo>
                    <a:pt x="4110" y="4223"/>
                    <a:pt x="2857" y="4399"/>
                    <a:pt x="1604" y="4599"/>
                  </a:cubicBezTo>
                  <a:cubicBezTo>
                    <a:pt x="1126" y="4647"/>
                    <a:pt x="1286" y="5356"/>
                    <a:pt x="1737" y="5356"/>
                  </a:cubicBezTo>
                  <a:cubicBezTo>
                    <a:pt x="1759" y="5356"/>
                    <a:pt x="1781" y="5354"/>
                    <a:pt x="1805" y="5351"/>
                  </a:cubicBezTo>
                  <a:cubicBezTo>
                    <a:pt x="4060" y="5025"/>
                    <a:pt x="6291" y="4674"/>
                    <a:pt x="8521" y="4298"/>
                  </a:cubicBezTo>
                  <a:cubicBezTo>
                    <a:pt x="10602" y="3947"/>
                    <a:pt x="12732" y="3697"/>
                    <a:pt x="14612" y="2694"/>
                  </a:cubicBezTo>
                  <a:cubicBezTo>
                    <a:pt x="15639" y="2143"/>
                    <a:pt x="16567" y="1441"/>
                    <a:pt x="17494" y="739"/>
                  </a:cubicBezTo>
                  <a:cubicBezTo>
                    <a:pt x="17816" y="486"/>
                    <a:pt x="17673" y="1"/>
                    <a:pt x="17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7" name="Google Shape;6757;p68">
              <a:extLst>
                <a:ext uri="{FF2B5EF4-FFF2-40B4-BE49-F238E27FC236}">
                  <a16:creationId xmlns:a16="http://schemas.microsoft.com/office/drawing/2014/main" id="{D0B07467-293F-98FD-A110-15F241F29422}"/>
                </a:ext>
              </a:extLst>
            </p:cNvPr>
            <p:cNvSpPr/>
            <p:nvPr/>
          </p:nvSpPr>
          <p:spPr>
            <a:xfrm>
              <a:off x="4470075" y="1080975"/>
              <a:ext cx="52650" cy="131675"/>
            </a:xfrm>
            <a:custGeom>
              <a:avLst/>
              <a:gdLst/>
              <a:ahLst/>
              <a:cxnLst/>
              <a:rect l="l" t="t" r="r" b="b"/>
              <a:pathLst>
                <a:path w="2106" h="5267" extrusionOk="0">
                  <a:moveTo>
                    <a:pt x="447" y="1"/>
                  </a:moveTo>
                  <a:cubicBezTo>
                    <a:pt x="388" y="1"/>
                    <a:pt x="330" y="15"/>
                    <a:pt x="276" y="46"/>
                  </a:cubicBezTo>
                  <a:cubicBezTo>
                    <a:pt x="101" y="171"/>
                    <a:pt x="1" y="422"/>
                    <a:pt x="126" y="597"/>
                  </a:cubicBezTo>
                  <a:cubicBezTo>
                    <a:pt x="978" y="1800"/>
                    <a:pt x="1279" y="3329"/>
                    <a:pt x="903" y="4782"/>
                  </a:cubicBezTo>
                  <a:cubicBezTo>
                    <a:pt x="827" y="5070"/>
                    <a:pt x="1071" y="5266"/>
                    <a:pt x="1310" y="5266"/>
                  </a:cubicBezTo>
                  <a:cubicBezTo>
                    <a:pt x="1466" y="5266"/>
                    <a:pt x="1620" y="5182"/>
                    <a:pt x="1680" y="4983"/>
                  </a:cubicBezTo>
                  <a:cubicBezTo>
                    <a:pt x="2106" y="3354"/>
                    <a:pt x="1780" y="1574"/>
                    <a:pt x="803" y="196"/>
                  </a:cubicBezTo>
                  <a:cubicBezTo>
                    <a:pt x="716" y="74"/>
                    <a:pt x="580"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8" name="Google Shape;6758;p68">
              <a:extLst>
                <a:ext uri="{FF2B5EF4-FFF2-40B4-BE49-F238E27FC236}">
                  <a16:creationId xmlns:a16="http://schemas.microsoft.com/office/drawing/2014/main" id="{E050DED2-E03B-6CAD-3D48-BB9775B038EC}"/>
                </a:ext>
              </a:extLst>
            </p:cNvPr>
            <p:cNvSpPr/>
            <p:nvPr/>
          </p:nvSpPr>
          <p:spPr>
            <a:xfrm>
              <a:off x="4212550" y="1058025"/>
              <a:ext cx="30100" cy="74900"/>
            </a:xfrm>
            <a:custGeom>
              <a:avLst/>
              <a:gdLst/>
              <a:ahLst/>
              <a:cxnLst/>
              <a:rect l="l" t="t" r="r" b="b"/>
              <a:pathLst>
                <a:path w="1204" h="2996" extrusionOk="0">
                  <a:moveTo>
                    <a:pt x="754" y="0"/>
                  </a:moveTo>
                  <a:cubicBezTo>
                    <a:pt x="571" y="0"/>
                    <a:pt x="419" y="116"/>
                    <a:pt x="377" y="287"/>
                  </a:cubicBezTo>
                  <a:cubicBezTo>
                    <a:pt x="126" y="1039"/>
                    <a:pt x="1" y="1816"/>
                    <a:pt x="1" y="2618"/>
                  </a:cubicBezTo>
                  <a:cubicBezTo>
                    <a:pt x="1" y="2807"/>
                    <a:pt x="179" y="2996"/>
                    <a:pt x="367" y="2996"/>
                  </a:cubicBezTo>
                  <a:cubicBezTo>
                    <a:pt x="379" y="2996"/>
                    <a:pt x="390" y="2995"/>
                    <a:pt x="402" y="2994"/>
                  </a:cubicBezTo>
                  <a:cubicBezTo>
                    <a:pt x="627" y="2994"/>
                    <a:pt x="803" y="2818"/>
                    <a:pt x="803" y="2618"/>
                  </a:cubicBezTo>
                  <a:cubicBezTo>
                    <a:pt x="803" y="2417"/>
                    <a:pt x="803" y="2242"/>
                    <a:pt x="828" y="2066"/>
                  </a:cubicBezTo>
                  <a:cubicBezTo>
                    <a:pt x="828" y="1966"/>
                    <a:pt x="828" y="1866"/>
                    <a:pt x="853" y="1766"/>
                  </a:cubicBezTo>
                  <a:cubicBezTo>
                    <a:pt x="853" y="1741"/>
                    <a:pt x="853" y="1690"/>
                    <a:pt x="853" y="1640"/>
                  </a:cubicBezTo>
                  <a:cubicBezTo>
                    <a:pt x="853" y="1657"/>
                    <a:pt x="854" y="1664"/>
                    <a:pt x="856" y="1664"/>
                  </a:cubicBezTo>
                  <a:cubicBezTo>
                    <a:pt x="863" y="1664"/>
                    <a:pt x="878" y="1584"/>
                    <a:pt x="878" y="1565"/>
                  </a:cubicBezTo>
                  <a:cubicBezTo>
                    <a:pt x="928" y="1214"/>
                    <a:pt x="1028" y="838"/>
                    <a:pt x="1129" y="487"/>
                  </a:cubicBezTo>
                  <a:cubicBezTo>
                    <a:pt x="1204" y="312"/>
                    <a:pt x="1053" y="61"/>
                    <a:pt x="853" y="11"/>
                  </a:cubicBezTo>
                  <a:cubicBezTo>
                    <a:pt x="819" y="4"/>
                    <a:pt x="786" y="0"/>
                    <a:pt x="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9" name="Google Shape;6759;p68">
              <a:extLst>
                <a:ext uri="{FF2B5EF4-FFF2-40B4-BE49-F238E27FC236}">
                  <a16:creationId xmlns:a16="http://schemas.microsoft.com/office/drawing/2014/main" id="{E83B3182-1968-2FD7-5B54-A4B81A857904}"/>
                </a:ext>
              </a:extLst>
            </p:cNvPr>
            <p:cNvSpPr/>
            <p:nvPr/>
          </p:nvSpPr>
          <p:spPr>
            <a:xfrm>
              <a:off x="4156125" y="1086350"/>
              <a:ext cx="258900" cy="56050"/>
            </a:xfrm>
            <a:custGeom>
              <a:avLst/>
              <a:gdLst/>
              <a:ahLst/>
              <a:cxnLst/>
              <a:rect l="l" t="t" r="r" b="b"/>
              <a:pathLst>
                <a:path w="10356" h="2242" extrusionOk="0">
                  <a:moveTo>
                    <a:pt x="9744" y="1"/>
                  </a:moveTo>
                  <a:cubicBezTo>
                    <a:pt x="9722" y="1"/>
                    <a:pt x="9700" y="3"/>
                    <a:pt x="9676" y="6"/>
                  </a:cubicBezTo>
                  <a:cubicBezTo>
                    <a:pt x="6594" y="507"/>
                    <a:pt x="3536" y="983"/>
                    <a:pt x="478" y="1460"/>
                  </a:cubicBezTo>
                  <a:cubicBezTo>
                    <a:pt x="0" y="1531"/>
                    <a:pt x="161" y="2242"/>
                    <a:pt x="612" y="2242"/>
                  </a:cubicBezTo>
                  <a:cubicBezTo>
                    <a:pt x="633" y="2242"/>
                    <a:pt x="656" y="2240"/>
                    <a:pt x="679" y="2237"/>
                  </a:cubicBezTo>
                  <a:cubicBezTo>
                    <a:pt x="3762" y="1760"/>
                    <a:pt x="6819" y="1259"/>
                    <a:pt x="9877" y="783"/>
                  </a:cubicBezTo>
                  <a:cubicBezTo>
                    <a:pt x="10355" y="711"/>
                    <a:pt x="10195" y="1"/>
                    <a:pt x="9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760" name="Google Shape;6760;p68">
            <a:extLst>
              <a:ext uri="{FF2B5EF4-FFF2-40B4-BE49-F238E27FC236}">
                <a16:creationId xmlns:a16="http://schemas.microsoft.com/office/drawing/2014/main" id="{2BB5879B-5AAC-DB71-F803-2CF9ED16D632}"/>
              </a:ext>
            </a:extLst>
          </p:cNvPr>
          <p:cNvSpPr/>
          <p:nvPr/>
        </p:nvSpPr>
        <p:spPr>
          <a:xfrm flipH="1">
            <a:off x="7826300" y="4638388"/>
            <a:ext cx="420450" cy="190525"/>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1" name="Google Shape;6761;p68">
            <a:extLst>
              <a:ext uri="{FF2B5EF4-FFF2-40B4-BE49-F238E27FC236}">
                <a16:creationId xmlns:a16="http://schemas.microsoft.com/office/drawing/2014/main" id="{36A4104D-1F4E-6958-4823-E3DD77E494B7}"/>
              </a:ext>
            </a:extLst>
          </p:cNvPr>
          <p:cNvSpPr/>
          <p:nvPr/>
        </p:nvSpPr>
        <p:spPr>
          <a:xfrm flipH="1">
            <a:off x="8099850" y="4532388"/>
            <a:ext cx="680475" cy="308300"/>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2565;p49">
            <a:extLst>
              <a:ext uri="{FF2B5EF4-FFF2-40B4-BE49-F238E27FC236}">
                <a16:creationId xmlns:a16="http://schemas.microsoft.com/office/drawing/2014/main" id="{DBCB7463-2C26-9EC2-4669-C76B8DBCEF76}"/>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24</a:t>
            </a:r>
          </a:p>
        </p:txBody>
      </p:sp>
    </p:spTree>
    <p:extLst>
      <p:ext uri="{BB962C8B-B14F-4D97-AF65-F5344CB8AC3E}">
        <p14:creationId xmlns:p14="http://schemas.microsoft.com/office/powerpoint/2010/main" val="366602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5">
          <a:extLst>
            <a:ext uri="{FF2B5EF4-FFF2-40B4-BE49-F238E27FC236}">
              <a16:creationId xmlns:a16="http://schemas.microsoft.com/office/drawing/2014/main" id="{E57CD223-94D4-7AD2-BA97-49A45B49E44C}"/>
            </a:ext>
          </a:extLst>
        </p:cNvPr>
        <p:cNvGrpSpPr/>
        <p:nvPr/>
      </p:nvGrpSpPr>
      <p:grpSpPr>
        <a:xfrm>
          <a:off x="0" y="0"/>
          <a:ext cx="0" cy="0"/>
          <a:chOff x="0" y="0"/>
          <a:chExt cx="0" cy="0"/>
        </a:xfrm>
      </p:grpSpPr>
      <p:sp>
        <p:nvSpPr>
          <p:cNvPr id="3296" name="Google Shape;3296;p51">
            <a:extLst>
              <a:ext uri="{FF2B5EF4-FFF2-40B4-BE49-F238E27FC236}">
                <a16:creationId xmlns:a16="http://schemas.microsoft.com/office/drawing/2014/main" id="{0068C196-2FC2-C229-93DE-8F4E22519DC8}"/>
              </a:ext>
            </a:extLst>
          </p:cNvPr>
          <p:cNvSpPr/>
          <p:nvPr/>
        </p:nvSpPr>
        <p:spPr>
          <a:xfrm>
            <a:off x="6705375" y="4340700"/>
            <a:ext cx="242575" cy="452875"/>
          </a:xfrm>
          <a:custGeom>
            <a:avLst/>
            <a:gdLst/>
            <a:ahLst/>
            <a:cxnLst/>
            <a:rect l="l" t="t" r="r" b="b"/>
            <a:pathLst>
              <a:path w="9703" h="18115" extrusionOk="0">
                <a:moveTo>
                  <a:pt x="4840" y="46"/>
                </a:moveTo>
                <a:cubicBezTo>
                  <a:pt x="4964" y="1292"/>
                  <a:pt x="5211" y="2539"/>
                  <a:pt x="5480" y="3763"/>
                </a:cubicBezTo>
                <a:lnTo>
                  <a:pt x="5480" y="3763"/>
                </a:lnTo>
                <a:cubicBezTo>
                  <a:pt x="5548" y="4089"/>
                  <a:pt x="5626" y="4414"/>
                  <a:pt x="5705" y="4729"/>
                </a:cubicBezTo>
                <a:lnTo>
                  <a:pt x="5705" y="4729"/>
                </a:lnTo>
                <a:cubicBezTo>
                  <a:pt x="5581" y="4740"/>
                  <a:pt x="5458" y="4751"/>
                  <a:pt x="5334" y="4762"/>
                </a:cubicBezTo>
                <a:lnTo>
                  <a:pt x="5334" y="4762"/>
                </a:lnTo>
                <a:cubicBezTo>
                  <a:pt x="5054" y="4785"/>
                  <a:pt x="4762" y="4818"/>
                  <a:pt x="4481" y="4841"/>
                </a:cubicBezTo>
                <a:lnTo>
                  <a:pt x="4481" y="4841"/>
                </a:lnTo>
                <a:cubicBezTo>
                  <a:pt x="4357" y="4852"/>
                  <a:pt x="4223" y="4863"/>
                  <a:pt x="4088" y="4875"/>
                </a:cubicBezTo>
                <a:lnTo>
                  <a:pt x="4088" y="4875"/>
                </a:lnTo>
                <a:cubicBezTo>
                  <a:pt x="4088" y="4852"/>
                  <a:pt x="4088" y="4830"/>
                  <a:pt x="4099" y="4807"/>
                </a:cubicBezTo>
                <a:lnTo>
                  <a:pt x="4099" y="4807"/>
                </a:lnTo>
                <a:cubicBezTo>
                  <a:pt x="4167" y="3684"/>
                  <a:pt x="4234" y="2516"/>
                  <a:pt x="3841" y="1450"/>
                </a:cubicBezTo>
                <a:lnTo>
                  <a:pt x="3841" y="1450"/>
                </a:lnTo>
                <a:cubicBezTo>
                  <a:pt x="3830" y="1416"/>
                  <a:pt x="3785" y="1427"/>
                  <a:pt x="3796" y="1461"/>
                </a:cubicBezTo>
                <a:lnTo>
                  <a:pt x="3796" y="1461"/>
                </a:lnTo>
                <a:cubicBezTo>
                  <a:pt x="4054" y="2595"/>
                  <a:pt x="4043" y="3729"/>
                  <a:pt x="3964" y="4886"/>
                </a:cubicBezTo>
                <a:lnTo>
                  <a:pt x="3964" y="4886"/>
                </a:lnTo>
                <a:cubicBezTo>
                  <a:pt x="3852" y="4897"/>
                  <a:pt x="3740" y="4920"/>
                  <a:pt x="3627" y="4942"/>
                </a:cubicBezTo>
                <a:lnTo>
                  <a:pt x="3627" y="4942"/>
                </a:lnTo>
                <a:cubicBezTo>
                  <a:pt x="3594" y="4953"/>
                  <a:pt x="3605" y="5009"/>
                  <a:pt x="3639" y="5009"/>
                </a:cubicBezTo>
                <a:lnTo>
                  <a:pt x="3639" y="5009"/>
                </a:lnTo>
                <a:cubicBezTo>
                  <a:pt x="3740" y="5021"/>
                  <a:pt x="3852" y="5021"/>
                  <a:pt x="3953" y="5009"/>
                </a:cubicBezTo>
                <a:lnTo>
                  <a:pt x="3953" y="5009"/>
                </a:lnTo>
                <a:cubicBezTo>
                  <a:pt x="3897" y="5941"/>
                  <a:pt x="3841" y="6874"/>
                  <a:pt x="3976" y="7783"/>
                </a:cubicBezTo>
                <a:lnTo>
                  <a:pt x="3976" y="7783"/>
                </a:lnTo>
                <a:lnTo>
                  <a:pt x="3234" y="7918"/>
                </a:lnTo>
                <a:lnTo>
                  <a:pt x="3425" y="6761"/>
                </a:lnTo>
                <a:lnTo>
                  <a:pt x="3088" y="4156"/>
                </a:lnTo>
                <a:lnTo>
                  <a:pt x="2460" y="3909"/>
                </a:lnTo>
                <a:lnTo>
                  <a:pt x="1494" y="3628"/>
                </a:lnTo>
                <a:lnTo>
                  <a:pt x="1247" y="2314"/>
                </a:lnTo>
                <a:lnTo>
                  <a:pt x="1303" y="776"/>
                </a:lnTo>
                <a:lnTo>
                  <a:pt x="0" y="1012"/>
                </a:lnTo>
                <a:lnTo>
                  <a:pt x="2359" y="18115"/>
                </a:lnTo>
                <a:lnTo>
                  <a:pt x="9703" y="17823"/>
                </a:lnTo>
                <a:lnTo>
                  <a:pt x="8692" y="9513"/>
                </a:lnTo>
                <a:lnTo>
                  <a:pt x="7771" y="9760"/>
                </a:lnTo>
                <a:lnTo>
                  <a:pt x="6996" y="6716"/>
                </a:lnTo>
                <a:lnTo>
                  <a:pt x="6895" y="6728"/>
                </a:lnTo>
                <a:cubicBezTo>
                  <a:pt x="6817" y="6200"/>
                  <a:pt x="6704" y="5683"/>
                  <a:pt x="6615" y="5167"/>
                </a:cubicBezTo>
                <a:lnTo>
                  <a:pt x="6615" y="5167"/>
                </a:lnTo>
                <a:cubicBezTo>
                  <a:pt x="6581" y="5032"/>
                  <a:pt x="6558" y="4897"/>
                  <a:pt x="6536" y="4762"/>
                </a:cubicBezTo>
                <a:lnTo>
                  <a:pt x="6536" y="4762"/>
                </a:lnTo>
                <a:cubicBezTo>
                  <a:pt x="6704" y="4729"/>
                  <a:pt x="6873" y="4684"/>
                  <a:pt x="7008" y="4594"/>
                </a:cubicBezTo>
                <a:lnTo>
                  <a:pt x="7008" y="4594"/>
                </a:lnTo>
                <a:cubicBezTo>
                  <a:pt x="7064" y="4549"/>
                  <a:pt x="7030" y="4459"/>
                  <a:pt x="6963" y="4482"/>
                </a:cubicBezTo>
                <a:lnTo>
                  <a:pt x="6963" y="4482"/>
                </a:lnTo>
                <a:cubicBezTo>
                  <a:pt x="6828" y="4515"/>
                  <a:pt x="6704" y="4571"/>
                  <a:pt x="6570" y="4605"/>
                </a:cubicBezTo>
                <a:lnTo>
                  <a:pt x="6570" y="4605"/>
                </a:lnTo>
                <a:cubicBezTo>
                  <a:pt x="6547" y="4605"/>
                  <a:pt x="6525" y="4616"/>
                  <a:pt x="6514" y="4616"/>
                </a:cubicBezTo>
                <a:lnTo>
                  <a:pt x="6514" y="4616"/>
                </a:lnTo>
                <a:lnTo>
                  <a:pt x="6401" y="4021"/>
                </a:lnTo>
                <a:cubicBezTo>
                  <a:pt x="6334" y="3651"/>
                  <a:pt x="6289" y="3258"/>
                  <a:pt x="6177" y="2898"/>
                </a:cubicBezTo>
                <a:lnTo>
                  <a:pt x="6177" y="2898"/>
                </a:lnTo>
                <a:cubicBezTo>
                  <a:pt x="6165" y="2842"/>
                  <a:pt x="6087" y="2853"/>
                  <a:pt x="6087" y="2909"/>
                </a:cubicBezTo>
                <a:lnTo>
                  <a:pt x="6087" y="2909"/>
                </a:lnTo>
                <a:cubicBezTo>
                  <a:pt x="6109" y="3258"/>
                  <a:pt x="6210" y="3617"/>
                  <a:pt x="6267" y="3965"/>
                </a:cubicBezTo>
                <a:lnTo>
                  <a:pt x="6267" y="3965"/>
                </a:lnTo>
                <a:cubicBezTo>
                  <a:pt x="6311" y="4190"/>
                  <a:pt x="6356" y="4414"/>
                  <a:pt x="6401" y="4639"/>
                </a:cubicBezTo>
                <a:lnTo>
                  <a:pt x="6401" y="4639"/>
                </a:lnTo>
                <a:cubicBezTo>
                  <a:pt x="6323" y="4661"/>
                  <a:pt x="6244" y="4672"/>
                  <a:pt x="6165" y="4684"/>
                </a:cubicBezTo>
                <a:lnTo>
                  <a:pt x="6165" y="4684"/>
                </a:lnTo>
                <a:cubicBezTo>
                  <a:pt x="6053" y="4695"/>
                  <a:pt x="5941" y="4706"/>
                  <a:pt x="5829" y="4717"/>
                </a:cubicBezTo>
                <a:lnTo>
                  <a:pt x="5829" y="4717"/>
                </a:lnTo>
                <a:cubicBezTo>
                  <a:pt x="5750" y="4403"/>
                  <a:pt x="5671" y="4089"/>
                  <a:pt x="5604" y="3774"/>
                </a:cubicBezTo>
                <a:lnTo>
                  <a:pt x="5604" y="3774"/>
                </a:lnTo>
                <a:cubicBezTo>
                  <a:pt x="5323" y="2539"/>
                  <a:pt x="5144" y="1281"/>
                  <a:pt x="4930" y="35"/>
                </a:cubicBezTo>
                <a:lnTo>
                  <a:pt x="4930" y="35"/>
                </a:lnTo>
                <a:cubicBezTo>
                  <a:pt x="4919" y="12"/>
                  <a:pt x="4908" y="1"/>
                  <a:pt x="4885" y="1"/>
                </a:cubicBezTo>
                <a:lnTo>
                  <a:pt x="4885" y="1"/>
                </a:lnTo>
                <a:cubicBezTo>
                  <a:pt x="4863" y="1"/>
                  <a:pt x="4840" y="12"/>
                  <a:pt x="4840" y="46"/>
                </a:cubicBezTo>
                <a:moveTo>
                  <a:pt x="5862" y="4863"/>
                </a:moveTo>
                <a:cubicBezTo>
                  <a:pt x="5997" y="4852"/>
                  <a:pt x="6121" y="4830"/>
                  <a:pt x="6255" y="4818"/>
                </a:cubicBezTo>
                <a:lnTo>
                  <a:pt x="6255" y="4818"/>
                </a:lnTo>
                <a:cubicBezTo>
                  <a:pt x="6311" y="4807"/>
                  <a:pt x="6368" y="4796"/>
                  <a:pt x="6424" y="4785"/>
                </a:cubicBezTo>
                <a:lnTo>
                  <a:pt x="6424" y="4785"/>
                </a:lnTo>
                <a:cubicBezTo>
                  <a:pt x="6446" y="4897"/>
                  <a:pt x="6469" y="4998"/>
                  <a:pt x="6480" y="5099"/>
                </a:cubicBezTo>
                <a:lnTo>
                  <a:pt x="6480" y="5099"/>
                </a:lnTo>
                <a:cubicBezTo>
                  <a:pt x="6525" y="5346"/>
                  <a:pt x="6570" y="5582"/>
                  <a:pt x="6615" y="5818"/>
                </a:cubicBezTo>
                <a:lnTo>
                  <a:pt x="6615" y="5818"/>
                </a:lnTo>
                <a:lnTo>
                  <a:pt x="6132" y="5919"/>
                </a:lnTo>
                <a:lnTo>
                  <a:pt x="6132" y="5919"/>
                </a:lnTo>
                <a:cubicBezTo>
                  <a:pt x="6031" y="5571"/>
                  <a:pt x="5941" y="5212"/>
                  <a:pt x="5862" y="4863"/>
                </a:cubicBezTo>
                <a:close/>
                <a:moveTo>
                  <a:pt x="4077" y="5009"/>
                </a:moveTo>
                <a:cubicBezTo>
                  <a:pt x="4234" y="4998"/>
                  <a:pt x="4391" y="4987"/>
                  <a:pt x="4548" y="4964"/>
                </a:cubicBezTo>
                <a:lnTo>
                  <a:pt x="4548" y="4964"/>
                </a:lnTo>
                <a:cubicBezTo>
                  <a:pt x="4852" y="4942"/>
                  <a:pt x="5155" y="4920"/>
                  <a:pt x="5458" y="4897"/>
                </a:cubicBezTo>
                <a:lnTo>
                  <a:pt x="5458" y="4897"/>
                </a:lnTo>
                <a:cubicBezTo>
                  <a:pt x="5559" y="4886"/>
                  <a:pt x="5649" y="4886"/>
                  <a:pt x="5739" y="4875"/>
                </a:cubicBezTo>
                <a:lnTo>
                  <a:pt x="5739" y="4875"/>
                </a:lnTo>
                <a:cubicBezTo>
                  <a:pt x="5829" y="5234"/>
                  <a:pt x="5930" y="5582"/>
                  <a:pt x="6031" y="5930"/>
                </a:cubicBezTo>
                <a:lnTo>
                  <a:pt x="6031" y="5930"/>
                </a:lnTo>
                <a:cubicBezTo>
                  <a:pt x="5784" y="5986"/>
                  <a:pt x="5548" y="6031"/>
                  <a:pt x="5301" y="6076"/>
                </a:cubicBezTo>
                <a:lnTo>
                  <a:pt x="5301" y="6076"/>
                </a:lnTo>
                <a:cubicBezTo>
                  <a:pt x="4874" y="6166"/>
                  <a:pt x="4425" y="6233"/>
                  <a:pt x="4009" y="6357"/>
                </a:cubicBezTo>
                <a:lnTo>
                  <a:pt x="4009" y="6357"/>
                </a:lnTo>
                <a:cubicBezTo>
                  <a:pt x="4021" y="5908"/>
                  <a:pt x="4054" y="5459"/>
                  <a:pt x="4077" y="5009"/>
                </a:cubicBezTo>
                <a:moveTo>
                  <a:pt x="6165" y="6043"/>
                </a:moveTo>
                <a:cubicBezTo>
                  <a:pt x="6323" y="6020"/>
                  <a:pt x="6480" y="5986"/>
                  <a:pt x="6637" y="5953"/>
                </a:cubicBezTo>
                <a:lnTo>
                  <a:pt x="6637" y="5953"/>
                </a:lnTo>
                <a:cubicBezTo>
                  <a:pt x="6682" y="6211"/>
                  <a:pt x="6738" y="6469"/>
                  <a:pt x="6794" y="6728"/>
                </a:cubicBezTo>
                <a:lnTo>
                  <a:pt x="6794" y="6728"/>
                </a:lnTo>
                <a:lnTo>
                  <a:pt x="6356" y="6772"/>
                </a:lnTo>
                <a:cubicBezTo>
                  <a:pt x="6289" y="6525"/>
                  <a:pt x="6233" y="6290"/>
                  <a:pt x="6165" y="6043"/>
                </a:cubicBezTo>
                <a:moveTo>
                  <a:pt x="4009" y="6447"/>
                </a:moveTo>
                <a:cubicBezTo>
                  <a:pt x="4447" y="6402"/>
                  <a:pt x="4885" y="6301"/>
                  <a:pt x="5312" y="6222"/>
                </a:cubicBezTo>
                <a:lnTo>
                  <a:pt x="5312" y="6222"/>
                </a:lnTo>
                <a:cubicBezTo>
                  <a:pt x="5559" y="6166"/>
                  <a:pt x="5817" y="6121"/>
                  <a:pt x="6064" y="6065"/>
                </a:cubicBezTo>
                <a:lnTo>
                  <a:pt x="6064" y="6065"/>
                </a:lnTo>
                <a:cubicBezTo>
                  <a:pt x="6132" y="6301"/>
                  <a:pt x="6199" y="6537"/>
                  <a:pt x="6278" y="6772"/>
                </a:cubicBezTo>
                <a:lnTo>
                  <a:pt x="6278" y="6772"/>
                </a:lnTo>
                <a:lnTo>
                  <a:pt x="4200" y="6952"/>
                </a:lnTo>
                <a:lnTo>
                  <a:pt x="4537" y="7682"/>
                </a:lnTo>
                <a:lnTo>
                  <a:pt x="4054" y="7772"/>
                </a:lnTo>
                <a:cubicBezTo>
                  <a:pt x="4009" y="7334"/>
                  <a:pt x="3998" y="6885"/>
                  <a:pt x="4009" y="6447"/>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7" name="Google Shape;3297;p51">
            <a:extLst>
              <a:ext uri="{FF2B5EF4-FFF2-40B4-BE49-F238E27FC236}">
                <a16:creationId xmlns:a16="http://schemas.microsoft.com/office/drawing/2014/main" id="{E8505C84-0635-92A5-85E9-B6FA0FE755E4}"/>
              </a:ext>
            </a:extLst>
          </p:cNvPr>
          <p:cNvSpPr/>
          <p:nvPr/>
        </p:nvSpPr>
        <p:spPr>
          <a:xfrm>
            <a:off x="5749000" y="4565550"/>
            <a:ext cx="801000" cy="268425"/>
          </a:xfrm>
          <a:custGeom>
            <a:avLst/>
            <a:gdLst/>
            <a:ahLst/>
            <a:cxnLst/>
            <a:rect l="l" t="t" r="r" b="b"/>
            <a:pathLst>
              <a:path w="32040" h="10737" extrusionOk="0">
                <a:moveTo>
                  <a:pt x="31748" y="11"/>
                </a:moveTo>
                <a:cubicBezTo>
                  <a:pt x="30984" y="326"/>
                  <a:pt x="30254" y="719"/>
                  <a:pt x="29502" y="1078"/>
                </a:cubicBezTo>
                <a:lnTo>
                  <a:pt x="29502" y="1078"/>
                </a:lnTo>
                <a:cubicBezTo>
                  <a:pt x="28738" y="1438"/>
                  <a:pt x="27986" y="1797"/>
                  <a:pt x="27222" y="2134"/>
                </a:cubicBezTo>
                <a:lnTo>
                  <a:pt x="27222" y="2134"/>
                </a:lnTo>
                <a:cubicBezTo>
                  <a:pt x="25650" y="2841"/>
                  <a:pt x="24066" y="3482"/>
                  <a:pt x="22460" y="4077"/>
                </a:cubicBezTo>
                <a:lnTo>
                  <a:pt x="22460" y="4077"/>
                </a:lnTo>
                <a:cubicBezTo>
                  <a:pt x="22022" y="4245"/>
                  <a:pt x="21573" y="4402"/>
                  <a:pt x="21124" y="4560"/>
                </a:cubicBezTo>
                <a:lnTo>
                  <a:pt x="21124" y="4560"/>
                </a:lnTo>
                <a:lnTo>
                  <a:pt x="20720" y="3717"/>
                </a:lnTo>
                <a:lnTo>
                  <a:pt x="1" y="8569"/>
                </a:lnTo>
                <a:lnTo>
                  <a:pt x="4852" y="10736"/>
                </a:lnTo>
                <a:lnTo>
                  <a:pt x="22090" y="6536"/>
                </a:lnTo>
                <a:lnTo>
                  <a:pt x="21775" y="5885"/>
                </a:lnTo>
                <a:cubicBezTo>
                  <a:pt x="23247" y="5548"/>
                  <a:pt x="24740" y="5278"/>
                  <a:pt x="26222" y="5009"/>
                </a:cubicBezTo>
                <a:lnTo>
                  <a:pt x="26222" y="5009"/>
                </a:lnTo>
                <a:cubicBezTo>
                  <a:pt x="26267" y="5200"/>
                  <a:pt x="26312" y="5391"/>
                  <a:pt x="26357" y="5582"/>
                </a:cubicBezTo>
                <a:lnTo>
                  <a:pt x="26357" y="5582"/>
                </a:lnTo>
                <a:cubicBezTo>
                  <a:pt x="26436" y="5885"/>
                  <a:pt x="26481" y="6233"/>
                  <a:pt x="26627" y="6502"/>
                </a:cubicBezTo>
                <a:lnTo>
                  <a:pt x="26627" y="6502"/>
                </a:lnTo>
                <a:cubicBezTo>
                  <a:pt x="26660" y="6570"/>
                  <a:pt x="26761" y="6536"/>
                  <a:pt x="26761" y="6469"/>
                </a:cubicBezTo>
                <a:lnTo>
                  <a:pt x="26761" y="6469"/>
                </a:lnTo>
                <a:cubicBezTo>
                  <a:pt x="26761" y="6154"/>
                  <a:pt x="26627" y="5829"/>
                  <a:pt x="26548" y="5537"/>
                </a:cubicBezTo>
                <a:lnTo>
                  <a:pt x="26548" y="5537"/>
                </a:lnTo>
                <a:cubicBezTo>
                  <a:pt x="26503" y="5346"/>
                  <a:pt x="26458" y="5166"/>
                  <a:pt x="26402" y="4975"/>
                </a:cubicBezTo>
                <a:lnTo>
                  <a:pt x="26402" y="4975"/>
                </a:lnTo>
                <a:cubicBezTo>
                  <a:pt x="27110" y="4852"/>
                  <a:pt x="27806" y="4739"/>
                  <a:pt x="28513" y="4627"/>
                </a:cubicBezTo>
                <a:lnTo>
                  <a:pt x="28513" y="4627"/>
                </a:lnTo>
                <a:cubicBezTo>
                  <a:pt x="28547" y="4762"/>
                  <a:pt x="28570" y="4885"/>
                  <a:pt x="28592" y="5020"/>
                </a:cubicBezTo>
                <a:lnTo>
                  <a:pt x="28592" y="5020"/>
                </a:lnTo>
                <a:cubicBezTo>
                  <a:pt x="28626" y="5200"/>
                  <a:pt x="28659" y="5368"/>
                  <a:pt x="28682" y="5548"/>
                </a:cubicBezTo>
                <a:lnTo>
                  <a:pt x="28682" y="5548"/>
                </a:lnTo>
                <a:cubicBezTo>
                  <a:pt x="28715" y="5683"/>
                  <a:pt x="28704" y="5829"/>
                  <a:pt x="28805" y="5930"/>
                </a:cubicBezTo>
                <a:lnTo>
                  <a:pt x="28805" y="5930"/>
                </a:lnTo>
                <a:cubicBezTo>
                  <a:pt x="28839" y="5963"/>
                  <a:pt x="28895" y="5963"/>
                  <a:pt x="28918" y="5918"/>
                </a:cubicBezTo>
                <a:lnTo>
                  <a:pt x="28918" y="5918"/>
                </a:lnTo>
                <a:cubicBezTo>
                  <a:pt x="28974" y="5795"/>
                  <a:pt x="28940" y="5694"/>
                  <a:pt x="28918" y="5559"/>
                </a:cubicBezTo>
                <a:lnTo>
                  <a:pt x="28918" y="5559"/>
                </a:lnTo>
                <a:cubicBezTo>
                  <a:pt x="28884" y="5379"/>
                  <a:pt x="28861" y="5211"/>
                  <a:pt x="28828" y="5031"/>
                </a:cubicBezTo>
                <a:lnTo>
                  <a:pt x="28828" y="5031"/>
                </a:lnTo>
                <a:cubicBezTo>
                  <a:pt x="28794" y="4885"/>
                  <a:pt x="28772" y="4739"/>
                  <a:pt x="28738" y="4593"/>
                </a:cubicBezTo>
                <a:lnTo>
                  <a:pt x="28738" y="4593"/>
                </a:lnTo>
                <a:cubicBezTo>
                  <a:pt x="28805" y="4582"/>
                  <a:pt x="28861" y="4571"/>
                  <a:pt x="28929" y="4560"/>
                </a:cubicBezTo>
                <a:lnTo>
                  <a:pt x="28929" y="4560"/>
                </a:lnTo>
                <a:cubicBezTo>
                  <a:pt x="29827" y="4425"/>
                  <a:pt x="30737" y="4313"/>
                  <a:pt x="31624" y="4144"/>
                </a:cubicBezTo>
                <a:lnTo>
                  <a:pt x="31624" y="4144"/>
                </a:lnTo>
                <a:cubicBezTo>
                  <a:pt x="31736" y="4122"/>
                  <a:pt x="31714" y="3942"/>
                  <a:pt x="31602" y="3953"/>
                </a:cubicBezTo>
                <a:lnTo>
                  <a:pt x="31602" y="3953"/>
                </a:lnTo>
                <a:cubicBezTo>
                  <a:pt x="30714" y="4009"/>
                  <a:pt x="29827" y="4155"/>
                  <a:pt x="28951" y="4290"/>
                </a:cubicBezTo>
                <a:lnTo>
                  <a:pt x="28951" y="4290"/>
                </a:lnTo>
                <a:cubicBezTo>
                  <a:pt x="28861" y="4301"/>
                  <a:pt x="28772" y="4313"/>
                  <a:pt x="28682" y="4335"/>
                </a:cubicBezTo>
                <a:lnTo>
                  <a:pt x="28682" y="4335"/>
                </a:lnTo>
                <a:cubicBezTo>
                  <a:pt x="28648" y="4223"/>
                  <a:pt x="28626" y="4110"/>
                  <a:pt x="28603" y="3998"/>
                </a:cubicBezTo>
                <a:lnTo>
                  <a:pt x="28603" y="3998"/>
                </a:lnTo>
                <a:cubicBezTo>
                  <a:pt x="28558" y="3807"/>
                  <a:pt x="28502" y="3616"/>
                  <a:pt x="28446" y="3425"/>
                </a:cubicBezTo>
                <a:lnTo>
                  <a:pt x="28446" y="3425"/>
                </a:lnTo>
                <a:cubicBezTo>
                  <a:pt x="28727" y="3358"/>
                  <a:pt x="28996" y="3302"/>
                  <a:pt x="29266" y="3246"/>
                </a:cubicBezTo>
                <a:lnTo>
                  <a:pt x="29266" y="3246"/>
                </a:lnTo>
                <a:cubicBezTo>
                  <a:pt x="29704" y="3156"/>
                  <a:pt x="30142" y="3066"/>
                  <a:pt x="30580" y="2987"/>
                </a:cubicBezTo>
                <a:lnTo>
                  <a:pt x="30580" y="2987"/>
                </a:lnTo>
                <a:cubicBezTo>
                  <a:pt x="30804" y="2942"/>
                  <a:pt x="31040" y="2909"/>
                  <a:pt x="31276" y="2864"/>
                </a:cubicBezTo>
                <a:lnTo>
                  <a:pt x="31276" y="2864"/>
                </a:lnTo>
                <a:cubicBezTo>
                  <a:pt x="31500" y="2819"/>
                  <a:pt x="31748" y="2797"/>
                  <a:pt x="31961" y="2718"/>
                </a:cubicBezTo>
                <a:lnTo>
                  <a:pt x="31961" y="2718"/>
                </a:lnTo>
                <a:cubicBezTo>
                  <a:pt x="32040" y="2684"/>
                  <a:pt x="32028" y="2583"/>
                  <a:pt x="31950" y="2572"/>
                </a:cubicBezTo>
                <a:lnTo>
                  <a:pt x="31950" y="2572"/>
                </a:lnTo>
                <a:cubicBezTo>
                  <a:pt x="31568" y="2549"/>
                  <a:pt x="31152" y="2662"/>
                  <a:pt x="30782" y="2729"/>
                </a:cubicBezTo>
                <a:lnTo>
                  <a:pt x="30782" y="2729"/>
                </a:lnTo>
                <a:cubicBezTo>
                  <a:pt x="30389" y="2797"/>
                  <a:pt x="29996" y="2875"/>
                  <a:pt x="29603" y="2954"/>
                </a:cubicBezTo>
                <a:lnTo>
                  <a:pt x="29603" y="2954"/>
                </a:lnTo>
                <a:cubicBezTo>
                  <a:pt x="29198" y="3032"/>
                  <a:pt x="28794" y="3122"/>
                  <a:pt x="28390" y="3212"/>
                </a:cubicBezTo>
                <a:lnTo>
                  <a:pt x="28390" y="3212"/>
                </a:lnTo>
                <a:cubicBezTo>
                  <a:pt x="28367" y="3133"/>
                  <a:pt x="28356" y="3055"/>
                  <a:pt x="28334" y="2976"/>
                </a:cubicBezTo>
                <a:lnTo>
                  <a:pt x="28334" y="2976"/>
                </a:lnTo>
                <a:cubicBezTo>
                  <a:pt x="28244" y="2651"/>
                  <a:pt x="28120" y="2347"/>
                  <a:pt x="27997" y="2033"/>
                </a:cubicBezTo>
                <a:lnTo>
                  <a:pt x="27997" y="2033"/>
                </a:lnTo>
                <a:cubicBezTo>
                  <a:pt x="28401" y="1842"/>
                  <a:pt x="28805" y="1651"/>
                  <a:pt x="29210" y="1460"/>
                </a:cubicBezTo>
                <a:lnTo>
                  <a:pt x="29210" y="1460"/>
                </a:lnTo>
                <a:cubicBezTo>
                  <a:pt x="30086" y="1045"/>
                  <a:pt x="30984" y="640"/>
                  <a:pt x="31804" y="124"/>
                </a:cubicBezTo>
                <a:lnTo>
                  <a:pt x="31804" y="124"/>
                </a:lnTo>
                <a:cubicBezTo>
                  <a:pt x="31849" y="90"/>
                  <a:pt x="31826" y="0"/>
                  <a:pt x="31770" y="0"/>
                </a:cubicBezTo>
                <a:lnTo>
                  <a:pt x="31770" y="0"/>
                </a:lnTo>
                <a:cubicBezTo>
                  <a:pt x="31770" y="0"/>
                  <a:pt x="31759" y="0"/>
                  <a:pt x="31748" y="11"/>
                </a:cubicBezTo>
                <a:moveTo>
                  <a:pt x="26076" y="3729"/>
                </a:moveTo>
                <a:cubicBezTo>
                  <a:pt x="26032" y="3560"/>
                  <a:pt x="25975" y="3403"/>
                  <a:pt x="25930" y="3246"/>
                </a:cubicBezTo>
                <a:lnTo>
                  <a:pt x="25930" y="3246"/>
                </a:lnTo>
                <a:cubicBezTo>
                  <a:pt x="25908" y="3156"/>
                  <a:pt x="25886" y="3055"/>
                  <a:pt x="25852" y="2965"/>
                </a:cubicBezTo>
                <a:lnTo>
                  <a:pt x="25852" y="2965"/>
                </a:lnTo>
                <a:cubicBezTo>
                  <a:pt x="26548" y="2662"/>
                  <a:pt x="27256" y="2370"/>
                  <a:pt x="27941" y="2055"/>
                </a:cubicBezTo>
                <a:lnTo>
                  <a:pt x="27941" y="2055"/>
                </a:lnTo>
                <a:cubicBezTo>
                  <a:pt x="28030" y="2448"/>
                  <a:pt x="28132" y="2853"/>
                  <a:pt x="28221" y="3246"/>
                </a:cubicBezTo>
                <a:lnTo>
                  <a:pt x="28221" y="3246"/>
                </a:lnTo>
                <a:cubicBezTo>
                  <a:pt x="27873" y="3324"/>
                  <a:pt x="27525" y="3403"/>
                  <a:pt x="27177" y="3493"/>
                </a:cubicBezTo>
                <a:lnTo>
                  <a:pt x="27177" y="3493"/>
                </a:lnTo>
                <a:cubicBezTo>
                  <a:pt x="26806" y="3583"/>
                  <a:pt x="26447" y="3672"/>
                  <a:pt x="26088" y="3762"/>
                </a:cubicBezTo>
                <a:lnTo>
                  <a:pt x="26088" y="3762"/>
                </a:lnTo>
                <a:cubicBezTo>
                  <a:pt x="26076" y="3751"/>
                  <a:pt x="26076" y="3740"/>
                  <a:pt x="26076" y="3729"/>
                </a:cubicBezTo>
                <a:close/>
                <a:moveTo>
                  <a:pt x="23999" y="3717"/>
                </a:moveTo>
                <a:cubicBezTo>
                  <a:pt x="24190" y="3639"/>
                  <a:pt x="24381" y="3560"/>
                  <a:pt x="24572" y="3482"/>
                </a:cubicBezTo>
                <a:lnTo>
                  <a:pt x="24572" y="3482"/>
                </a:lnTo>
                <a:cubicBezTo>
                  <a:pt x="24965" y="3324"/>
                  <a:pt x="25358" y="3167"/>
                  <a:pt x="25751" y="3010"/>
                </a:cubicBezTo>
                <a:lnTo>
                  <a:pt x="25751" y="3010"/>
                </a:lnTo>
                <a:cubicBezTo>
                  <a:pt x="25762" y="3100"/>
                  <a:pt x="25784" y="3190"/>
                  <a:pt x="25807" y="3279"/>
                </a:cubicBezTo>
                <a:lnTo>
                  <a:pt x="25807" y="3279"/>
                </a:lnTo>
                <a:cubicBezTo>
                  <a:pt x="25841" y="3448"/>
                  <a:pt x="25874" y="3605"/>
                  <a:pt x="25919" y="3774"/>
                </a:cubicBezTo>
                <a:lnTo>
                  <a:pt x="25919" y="3774"/>
                </a:lnTo>
                <a:cubicBezTo>
                  <a:pt x="25919" y="3785"/>
                  <a:pt x="25919" y="3796"/>
                  <a:pt x="25919" y="3807"/>
                </a:cubicBezTo>
                <a:lnTo>
                  <a:pt x="25919" y="3807"/>
                </a:lnTo>
                <a:cubicBezTo>
                  <a:pt x="25335" y="3964"/>
                  <a:pt x="24740" y="4133"/>
                  <a:pt x="24156" y="4301"/>
                </a:cubicBezTo>
                <a:lnTo>
                  <a:pt x="24156" y="4301"/>
                </a:lnTo>
                <a:cubicBezTo>
                  <a:pt x="24100" y="4110"/>
                  <a:pt x="24055" y="3908"/>
                  <a:pt x="23999" y="3717"/>
                </a:cubicBezTo>
                <a:moveTo>
                  <a:pt x="26312" y="4627"/>
                </a:moveTo>
                <a:cubicBezTo>
                  <a:pt x="26256" y="4414"/>
                  <a:pt x="26200" y="4189"/>
                  <a:pt x="26144" y="3976"/>
                </a:cubicBezTo>
                <a:lnTo>
                  <a:pt x="26144" y="3976"/>
                </a:lnTo>
                <a:cubicBezTo>
                  <a:pt x="26851" y="3796"/>
                  <a:pt x="27559" y="3616"/>
                  <a:pt x="28266" y="3459"/>
                </a:cubicBezTo>
                <a:lnTo>
                  <a:pt x="28266" y="3459"/>
                </a:lnTo>
                <a:cubicBezTo>
                  <a:pt x="28311" y="3650"/>
                  <a:pt x="28356" y="3830"/>
                  <a:pt x="28390" y="4021"/>
                </a:cubicBezTo>
                <a:lnTo>
                  <a:pt x="28390" y="4021"/>
                </a:lnTo>
                <a:cubicBezTo>
                  <a:pt x="28424" y="4133"/>
                  <a:pt x="28446" y="4245"/>
                  <a:pt x="28468" y="4369"/>
                </a:cubicBezTo>
                <a:lnTo>
                  <a:pt x="28468" y="4369"/>
                </a:lnTo>
                <a:cubicBezTo>
                  <a:pt x="27750" y="4481"/>
                  <a:pt x="27042" y="4593"/>
                  <a:pt x="26335" y="4728"/>
                </a:cubicBezTo>
                <a:lnTo>
                  <a:pt x="26335" y="4728"/>
                </a:lnTo>
                <a:cubicBezTo>
                  <a:pt x="26335" y="4694"/>
                  <a:pt x="26324" y="4661"/>
                  <a:pt x="26312" y="4627"/>
                </a:cubicBezTo>
                <a:close/>
                <a:moveTo>
                  <a:pt x="21225" y="4751"/>
                </a:moveTo>
                <a:cubicBezTo>
                  <a:pt x="22124" y="4447"/>
                  <a:pt x="23022" y="4099"/>
                  <a:pt x="23898" y="3751"/>
                </a:cubicBezTo>
                <a:lnTo>
                  <a:pt x="23898" y="3751"/>
                </a:lnTo>
                <a:cubicBezTo>
                  <a:pt x="23943" y="3953"/>
                  <a:pt x="23976" y="4144"/>
                  <a:pt x="24021" y="4346"/>
                </a:cubicBezTo>
                <a:lnTo>
                  <a:pt x="24021" y="4346"/>
                </a:lnTo>
                <a:cubicBezTo>
                  <a:pt x="23505" y="4503"/>
                  <a:pt x="22988" y="4661"/>
                  <a:pt x="22483" y="4840"/>
                </a:cubicBezTo>
                <a:lnTo>
                  <a:pt x="22483" y="4840"/>
                </a:lnTo>
                <a:cubicBezTo>
                  <a:pt x="22135" y="4964"/>
                  <a:pt x="21787" y="5087"/>
                  <a:pt x="21450" y="5211"/>
                </a:cubicBezTo>
                <a:lnTo>
                  <a:pt x="21450" y="5211"/>
                </a:lnTo>
                <a:close/>
                <a:moveTo>
                  <a:pt x="24347" y="5099"/>
                </a:moveTo>
                <a:cubicBezTo>
                  <a:pt x="24325" y="5031"/>
                  <a:pt x="24313" y="4964"/>
                  <a:pt x="24291" y="4885"/>
                </a:cubicBezTo>
                <a:lnTo>
                  <a:pt x="24291" y="4885"/>
                </a:lnTo>
                <a:lnTo>
                  <a:pt x="24201" y="4515"/>
                </a:lnTo>
                <a:cubicBezTo>
                  <a:pt x="24796" y="4335"/>
                  <a:pt x="25380" y="4178"/>
                  <a:pt x="25975" y="4021"/>
                </a:cubicBezTo>
                <a:lnTo>
                  <a:pt x="25975" y="4021"/>
                </a:lnTo>
                <a:cubicBezTo>
                  <a:pt x="26032" y="4234"/>
                  <a:pt x="26088" y="4459"/>
                  <a:pt x="26133" y="4683"/>
                </a:cubicBezTo>
                <a:lnTo>
                  <a:pt x="26133" y="4683"/>
                </a:lnTo>
                <a:cubicBezTo>
                  <a:pt x="26144" y="4706"/>
                  <a:pt x="26155" y="4739"/>
                  <a:pt x="26155" y="4762"/>
                </a:cubicBezTo>
                <a:lnTo>
                  <a:pt x="26155" y="4762"/>
                </a:lnTo>
                <a:cubicBezTo>
                  <a:pt x="25549" y="4874"/>
                  <a:pt x="24953" y="4998"/>
                  <a:pt x="24347" y="5132"/>
                </a:cubicBezTo>
                <a:lnTo>
                  <a:pt x="24347" y="5132"/>
                </a:lnTo>
                <a:cubicBezTo>
                  <a:pt x="24347" y="5121"/>
                  <a:pt x="24347" y="5110"/>
                  <a:pt x="24347" y="5099"/>
                </a:cubicBezTo>
                <a:close/>
                <a:moveTo>
                  <a:pt x="21528" y="5368"/>
                </a:moveTo>
                <a:cubicBezTo>
                  <a:pt x="22371" y="5076"/>
                  <a:pt x="23213" y="4807"/>
                  <a:pt x="24078" y="4548"/>
                </a:cubicBezTo>
                <a:lnTo>
                  <a:pt x="24078" y="4548"/>
                </a:lnTo>
                <a:cubicBezTo>
                  <a:pt x="24100" y="4672"/>
                  <a:pt x="24122" y="4784"/>
                  <a:pt x="24156" y="4897"/>
                </a:cubicBezTo>
                <a:lnTo>
                  <a:pt x="24156" y="4897"/>
                </a:lnTo>
                <a:cubicBezTo>
                  <a:pt x="24167" y="4964"/>
                  <a:pt x="24190" y="5042"/>
                  <a:pt x="24201" y="5110"/>
                </a:cubicBezTo>
                <a:lnTo>
                  <a:pt x="24201" y="5110"/>
                </a:lnTo>
                <a:cubicBezTo>
                  <a:pt x="24212" y="5121"/>
                  <a:pt x="24212" y="5144"/>
                  <a:pt x="24212" y="5155"/>
                </a:cubicBezTo>
                <a:lnTo>
                  <a:pt x="24212" y="5155"/>
                </a:lnTo>
                <a:cubicBezTo>
                  <a:pt x="23370" y="5346"/>
                  <a:pt x="22539" y="5537"/>
                  <a:pt x="21697" y="5728"/>
                </a:cubicBezTo>
                <a:lnTo>
                  <a:pt x="21697" y="57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7" name="Google Shape;3327;p51">
            <a:extLst>
              <a:ext uri="{FF2B5EF4-FFF2-40B4-BE49-F238E27FC236}">
                <a16:creationId xmlns:a16="http://schemas.microsoft.com/office/drawing/2014/main" id="{8E6E83BE-64A8-1717-E43A-20F455C2B21E}"/>
              </a:ext>
            </a:extLst>
          </p:cNvPr>
          <p:cNvSpPr txBox="1">
            <a:spLocks noGrp="1"/>
          </p:cNvSpPr>
          <p:nvPr>
            <p:ph type="title"/>
          </p:nvPr>
        </p:nvSpPr>
        <p:spPr>
          <a:xfrm>
            <a:off x="924491" y="1241706"/>
            <a:ext cx="5150970" cy="55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Our Conclusion</a:t>
            </a:r>
            <a:endParaRPr dirty="0"/>
          </a:p>
        </p:txBody>
      </p:sp>
      <p:sp>
        <p:nvSpPr>
          <p:cNvPr id="3328" name="Google Shape;3328;p51">
            <a:extLst>
              <a:ext uri="{FF2B5EF4-FFF2-40B4-BE49-F238E27FC236}">
                <a16:creationId xmlns:a16="http://schemas.microsoft.com/office/drawing/2014/main" id="{46419A0F-4C03-9635-EB9B-8C3B18A828FA}"/>
              </a:ext>
            </a:extLst>
          </p:cNvPr>
          <p:cNvSpPr txBox="1">
            <a:spLocks noGrp="1"/>
          </p:cNvSpPr>
          <p:nvPr>
            <p:ph type="subTitle" idx="1"/>
          </p:nvPr>
        </p:nvSpPr>
        <p:spPr>
          <a:xfrm>
            <a:off x="924491" y="2042249"/>
            <a:ext cx="5150970" cy="1551900"/>
          </a:xfrm>
          <a:prstGeom prst="rect">
            <a:avLst/>
          </a:prstGeom>
        </p:spPr>
        <p:txBody>
          <a:bodyPr spcFirstLastPara="1" wrap="square" lIns="91425" tIns="91425" rIns="91425" bIns="91425" anchor="t" anchorCtr="0">
            <a:noAutofit/>
          </a:bodyPr>
          <a:lstStyle/>
          <a:p>
            <a:pPr marL="0" lvl="0" indent="0"/>
            <a:r>
              <a:rPr lang="en-US" dirty="0"/>
              <a:t>The </a:t>
            </a:r>
            <a:r>
              <a:rPr lang="en-US" b="1" dirty="0"/>
              <a:t>primary design principle </a:t>
            </a:r>
            <a:r>
              <a:rPr lang="en-US" dirty="0"/>
              <a:t>of computer systems must be to preserve meaningful human control and moral agency, especially during unforeseen failures, rather than attempting to engineer away human involvement entirely.</a:t>
            </a:r>
            <a:endParaRPr dirty="0"/>
          </a:p>
        </p:txBody>
      </p:sp>
      <p:sp>
        <p:nvSpPr>
          <p:cNvPr id="3329" name="Google Shape;3329;p51">
            <a:extLst>
              <a:ext uri="{FF2B5EF4-FFF2-40B4-BE49-F238E27FC236}">
                <a16:creationId xmlns:a16="http://schemas.microsoft.com/office/drawing/2014/main" id="{84E39496-E826-12BC-34E8-BBCB36A514BB}"/>
              </a:ext>
            </a:extLst>
          </p:cNvPr>
          <p:cNvSpPr/>
          <p:nvPr/>
        </p:nvSpPr>
        <p:spPr>
          <a:xfrm>
            <a:off x="183781" y="2669244"/>
            <a:ext cx="47595" cy="163850"/>
          </a:xfrm>
          <a:custGeom>
            <a:avLst/>
            <a:gdLst/>
            <a:ahLst/>
            <a:cxnLst/>
            <a:rect l="l" t="t" r="r" b="b"/>
            <a:pathLst>
              <a:path w="976" h="3360" extrusionOk="0">
                <a:moveTo>
                  <a:pt x="975" y="3360"/>
                </a:moveTo>
                <a:lnTo>
                  <a:pt x="306" y="116"/>
                </a:lnTo>
                <a:lnTo>
                  <a:pt x="1" y="0"/>
                </a:lnTo>
                <a:close/>
              </a:path>
            </a:pathLst>
          </a:custGeom>
          <a:solidFill>
            <a:srgbClr val="88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0" name="Google Shape;3330;p51">
            <a:extLst>
              <a:ext uri="{FF2B5EF4-FFF2-40B4-BE49-F238E27FC236}">
                <a16:creationId xmlns:a16="http://schemas.microsoft.com/office/drawing/2014/main" id="{30077F28-F4FF-150F-5B06-F5EC7AF6C944}"/>
              </a:ext>
            </a:extLst>
          </p:cNvPr>
          <p:cNvSpPr/>
          <p:nvPr/>
        </p:nvSpPr>
        <p:spPr>
          <a:xfrm>
            <a:off x="108635" y="2833046"/>
            <a:ext cx="122742" cy="207885"/>
          </a:xfrm>
          <a:custGeom>
            <a:avLst/>
            <a:gdLst/>
            <a:ahLst/>
            <a:cxnLst/>
            <a:rect l="l" t="t" r="r" b="b"/>
            <a:pathLst>
              <a:path w="2517" h="4263" extrusionOk="0">
                <a:moveTo>
                  <a:pt x="2051" y="1179"/>
                </a:moveTo>
                <a:lnTo>
                  <a:pt x="2182" y="2182"/>
                </a:lnTo>
                <a:lnTo>
                  <a:pt x="0" y="3695"/>
                </a:lnTo>
                <a:lnTo>
                  <a:pt x="0" y="4262"/>
                </a:lnTo>
                <a:lnTo>
                  <a:pt x="2443" y="2284"/>
                </a:lnTo>
                <a:lnTo>
                  <a:pt x="2269" y="1310"/>
                </a:lnTo>
                <a:lnTo>
                  <a:pt x="2516" y="1"/>
                </a:lnTo>
                <a:close/>
              </a:path>
            </a:pathLst>
          </a:custGeom>
          <a:solidFill>
            <a:srgbClr val="768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31" name="Google Shape;3331;p51">
            <a:extLst>
              <a:ext uri="{FF2B5EF4-FFF2-40B4-BE49-F238E27FC236}">
                <a16:creationId xmlns:a16="http://schemas.microsoft.com/office/drawing/2014/main" id="{F52421B8-80C4-543D-9575-EA2E94DBEF0B}"/>
              </a:ext>
            </a:extLst>
          </p:cNvPr>
          <p:cNvGrpSpPr/>
          <p:nvPr/>
        </p:nvGrpSpPr>
        <p:grpSpPr>
          <a:xfrm>
            <a:off x="2247387" y="3691527"/>
            <a:ext cx="909321" cy="1102053"/>
            <a:chOff x="2476761" y="3215315"/>
            <a:chExt cx="1355374" cy="1642649"/>
          </a:xfrm>
        </p:grpSpPr>
        <p:sp>
          <p:nvSpPr>
            <p:cNvPr id="3332" name="Google Shape;3332;p51">
              <a:extLst>
                <a:ext uri="{FF2B5EF4-FFF2-40B4-BE49-F238E27FC236}">
                  <a16:creationId xmlns:a16="http://schemas.microsoft.com/office/drawing/2014/main" id="{E96BE8E2-4683-6256-077A-13EAA327FE23}"/>
                </a:ext>
              </a:extLst>
            </p:cNvPr>
            <p:cNvSpPr/>
            <p:nvPr/>
          </p:nvSpPr>
          <p:spPr>
            <a:xfrm>
              <a:off x="2712198" y="3215315"/>
              <a:ext cx="1119937" cy="1642649"/>
            </a:xfrm>
            <a:custGeom>
              <a:avLst/>
              <a:gdLst/>
              <a:ahLst/>
              <a:cxnLst/>
              <a:rect l="l" t="t" r="r" b="b"/>
              <a:pathLst>
                <a:path w="22966" h="33685" extrusionOk="0">
                  <a:moveTo>
                    <a:pt x="12189" y="11811"/>
                  </a:moveTo>
                  <a:cubicBezTo>
                    <a:pt x="12058" y="12232"/>
                    <a:pt x="11214" y="13425"/>
                    <a:pt x="11156" y="13643"/>
                  </a:cubicBezTo>
                  <a:cubicBezTo>
                    <a:pt x="11098" y="13861"/>
                    <a:pt x="11011" y="14938"/>
                    <a:pt x="10909" y="15243"/>
                  </a:cubicBezTo>
                  <a:cubicBezTo>
                    <a:pt x="10793" y="15548"/>
                    <a:pt x="9062" y="17105"/>
                    <a:pt x="9062" y="17105"/>
                  </a:cubicBezTo>
                  <a:lnTo>
                    <a:pt x="7258" y="17279"/>
                  </a:lnTo>
                  <a:lnTo>
                    <a:pt x="4728" y="14458"/>
                  </a:lnTo>
                  <a:lnTo>
                    <a:pt x="3230" y="13963"/>
                  </a:lnTo>
                  <a:lnTo>
                    <a:pt x="3157" y="12480"/>
                  </a:lnTo>
                  <a:lnTo>
                    <a:pt x="4248" y="10196"/>
                  </a:lnTo>
                  <a:lnTo>
                    <a:pt x="10909" y="9585"/>
                  </a:lnTo>
                  <a:cubicBezTo>
                    <a:pt x="10909" y="9585"/>
                    <a:pt x="12305" y="11389"/>
                    <a:pt x="12189" y="11811"/>
                  </a:cubicBezTo>
                  <a:close/>
                  <a:moveTo>
                    <a:pt x="14123" y="8436"/>
                  </a:moveTo>
                  <a:lnTo>
                    <a:pt x="11287" y="6924"/>
                  </a:lnTo>
                  <a:lnTo>
                    <a:pt x="9687" y="1412"/>
                  </a:lnTo>
                  <a:lnTo>
                    <a:pt x="8538" y="1412"/>
                  </a:lnTo>
                  <a:lnTo>
                    <a:pt x="6560" y="1"/>
                  </a:lnTo>
                  <a:lnTo>
                    <a:pt x="6560" y="7564"/>
                  </a:lnTo>
                  <a:lnTo>
                    <a:pt x="4291" y="7491"/>
                  </a:lnTo>
                  <a:lnTo>
                    <a:pt x="3564" y="6037"/>
                  </a:lnTo>
                  <a:lnTo>
                    <a:pt x="1" y="6415"/>
                  </a:lnTo>
                  <a:lnTo>
                    <a:pt x="655" y="16392"/>
                  </a:lnTo>
                  <a:lnTo>
                    <a:pt x="16872" y="33685"/>
                  </a:lnTo>
                  <a:lnTo>
                    <a:pt x="21802" y="33656"/>
                  </a:lnTo>
                  <a:lnTo>
                    <a:pt x="22966" y="72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3" name="Google Shape;3333;p51">
              <a:extLst>
                <a:ext uri="{FF2B5EF4-FFF2-40B4-BE49-F238E27FC236}">
                  <a16:creationId xmlns:a16="http://schemas.microsoft.com/office/drawing/2014/main" id="{479F47D2-92EB-AA67-80CF-5B01CB228485}"/>
                </a:ext>
              </a:extLst>
            </p:cNvPr>
            <p:cNvSpPr/>
            <p:nvPr/>
          </p:nvSpPr>
          <p:spPr>
            <a:xfrm>
              <a:off x="2476761" y="3731639"/>
              <a:ext cx="1138370" cy="1124911"/>
            </a:xfrm>
            <a:custGeom>
              <a:avLst/>
              <a:gdLst/>
              <a:ahLst/>
              <a:cxnLst/>
              <a:rect l="l" t="t" r="r" b="b"/>
              <a:pathLst>
                <a:path w="23344" h="23068" extrusionOk="0">
                  <a:moveTo>
                    <a:pt x="18108" y="14269"/>
                  </a:moveTo>
                  <a:lnTo>
                    <a:pt x="13366" y="14269"/>
                  </a:lnTo>
                  <a:lnTo>
                    <a:pt x="13366" y="9527"/>
                  </a:lnTo>
                  <a:lnTo>
                    <a:pt x="18108" y="9527"/>
                  </a:lnTo>
                  <a:close/>
                  <a:moveTo>
                    <a:pt x="20362" y="5208"/>
                  </a:moveTo>
                  <a:lnTo>
                    <a:pt x="14312" y="1746"/>
                  </a:lnTo>
                  <a:lnTo>
                    <a:pt x="12188" y="5062"/>
                  </a:lnTo>
                  <a:lnTo>
                    <a:pt x="7316" y="4219"/>
                  </a:lnTo>
                  <a:lnTo>
                    <a:pt x="3171" y="1"/>
                  </a:lnTo>
                  <a:lnTo>
                    <a:pt x="0" y="6095"/>
                  </a:lnTo>
                  <a:lnTo>
                    <a:pt x="1993" y="23068"/>
                  </a:lnTo>
                  <a:lnTo>
                    <a:pt x="9308" y="23068"/>
                  </a:lnTo>
                  <a:lnTo>
                    <a:pt x="9308" y="17832"/>
                  </a:lnTo>
                  <a:lnTo>
                    <a:pt x="14544" y="17832"/>
                  </a:lnTo>
                  <a:lnTo>
                    <a:pt x="14544" y="23068"/>
                  </a:lnTo>
                  <a:lnTo>
                    <a:pt x="22703" y="23068"/>
                  </a:lnTo>
                  <a:lnTo>
                    <a:pt x="23343"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4" name="Google Shape;3334;p51">
              <a:extLst>
                <a:ext uri="{FF2B5EF4-FFF2-40B4-BE49-F238E27FC236}">
                  <a16:creationId xmlns:a16="http://schemas.microsoft.com/office/drawing/2014/main" id="{0DC04BD9-1A0A-2805-57C2-0CAC0C3BF002}"/>
                </a:ext>
              </a:extLst>
            </p:cNvPr>
            <p:cNvSpPr/>
            <p:nvPr/>
          </p:nvSpPr>
          <p:spPr>
            <a:xfrm>
              <a:off x="2507970" y="4294094"/>
              <a:ext cx="386560" cy="219199"/>
            </a:xfrm>
            <a:custGeom>
              <a:avLst/>
              <a:gdLst/>
              <a:ahLst/>
              <a:cxnLst/>
              <a:rect l="l" t="t" r="r" b="b"/>
              <a:pathLst>
                <a:path w="7927" h="4495" extrusionOk="0">
                  <a:moveTo>
                    <a:pt x="0" y="0"/>
                  </a:moveTo>
                  <a:lnTo>
                    <a:pt x="2880" y="1804"/>
                  </a:lnTo>
                  <a:cubicBezTo>
                    <a:pt x="3055" y="1906"/>
                    <a:pt x="3287" y="1906"/>
                    <a:pt x="3462" y="1804"/>
                  </a:cubicBezTo>
                  <a:lnTo>
                    <a:pt x="5483" y="495"/>
                  </a:lnTo>
                  <a:cubicBezTo>
                    <a:pt x="5629" y="408"/>
                    <a:pt x="5789" y="393"/>
                    <a:pt x="5949" y="437"/>
                  </a:cubicBezTo>
                  <a:lnTo>
                    <a:pt x="7927" y="1091"/>
                  </a:lnTo>
                  <a:lnTo>
                    <a:pt x="5905" y="669"/>
                  </a:lnTo>
                  <a:cubicBezTo>
                    <a:pt x="5760" y="640"/>
                    <a:pt x="5629" y="669"/>
                    <a:pt x="5498" y="742"/>
                  </a:cubicBezTo>
                  <a:lnTo>
                    <a:pt x="3389" y="2095"/>
                  </a:lnTo>
                  <a:cubicBezTo>
                    <a:pt x="3200" y="2226"/>
                    <a:pt x="2953" y="2211"/>
                    <a:pt x="2778" y="2066"/>
                  </a:cubicBezTo>
                  <a:lnTo>
                    <a:pt x="2196" y="1644"/>
                  </a:lnTo>
                  <a:cubicBezTo>
                    <a:pt x="1804" y="1338"/>
                    <a:pt x="1251" y="1673"/>
                    <a:pt x="1338" y="2153"/>
                  </a:cubicBezTo>
                  <a:lnTo>
                    <a:pt x="1367" y="2327"/>
                  </a:lnTo>
                  <a:cubicBezTo>
                    <a:pt x="1382" y="2473"/>
                    <a:pt x="1469" y="2604"/>
                    <a:pt x="1586" y="2691"/>
                  </a:cubicBezTo>
                  <a:lnTo>
                    <a:pt x="2822" y="3564"/>
                  </a:lnTo>
                  <a:cubicBezTo>
                    <a:pt x="3098" y="3753"/>
                    <a:pt x="3462" y="3665"/>
                    <a:pt x="3622" y="3375"/>
                  </a:cubicBezTo>
                  <a:cubicBezTo>
                    <a:pt x="3694" y="3244"/>
                    <a:pt x="3825" y="3142"/>
                    <a:pt x="3971" y="3113"/>
                  </a:cubicBezTo>
                  <a:lnTo>
                    <a:pt x="4291" y="3025"/>
                  </a:lnTo>
                  <a:cubicBezTo>
                    <a:pt x="4465" y="2982"/>
                    <a:pt x="4654" y="3025"/>
                    <a:pt x="4785" y="3156"/>
                  </a:cubicBezTo>
                  <a:lnTo>
                    <a:pt x="6312" y="4494"/>
                  </a:lnTo>
                  <a:lnTo>
                    <a:pt x="5120" y="3215"/>
                  </a:lnTo>
                  <a:cubicBezTo>
                    <a:pt x="4931" y="3025"/>
                    <a:pt x="4640" y="2996"/>
                    <a:pt x="4422" y="3142"/>
                  </a:cubicBezTo>
                  <a:lnTo>
                    <a:pt x="4102" y="3345"/>
                  </a:lnTo>
                  <a:cubicBezTo>
                    <a:pt x="4073" y="3360"/>
                    <a:pt x="4058" y="3375"/>
                    <a:pt x="4029" y="3404"/>
                  </a:cubicBezTo>
                  <a:lnTo>
                    <a:pt x="3651" y="3753"/>
                  </a:lnTo>
                  <a:cubicBezTo>
                    <a:pt x="3476" y="3913"/>
                    <a:pt x="3214" y="3942"/>
                    <a:pt x="3011" y="3825"/>
                  </a:cubicBezTo>
                  <a:lnTo>
                    <a:pt x="1324" y="2865"/>
                  </a:lnTo>
                  <a:cubicBezTo>
                    <a:pt x="1164" y="2778"/>
                    <a:pt x="1062" y="2633"/>
                    <a:pt x="1047" y="2444"/>
                  </a:cubicBezTo>
                  <a:lnTo>
                    <a:pt x="917" y="1033"/>
                  </a:lnTo>
                  <a:cubicBezTo>
                    <a:pt x="902" y="902"/>
                    <a:pt x="844" y="786"/>
                    <a:pt x="742" y="6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5" name="Google Shape;3335;p51">
              <a:extLst>
                <a:ext uri="{FF2B5EF4-FFF2-40B4-BE49-F238E27FC236}">
                  <a16:creationId xmlns:a16="http://schemas.microsoft.com/office/drawing/2014/main" id="{0B61AA8C-363B-5C18-499A-4BED7B82781A}"/>
                </a:ext>
              </a:extLst>
            </p:cNvPr>
            <p:cNvSpPr/>
            <p:nvPr/>
          </p:nvSpPr>
          <p:spPr>
            <a:xfrm>
              <a:off x="3426410" y="4482034"/>
              <a:ext cx="165996" cy="126301"/>
            </a:xfrm>
            <a:custGeom>
              <a:avLst/>
              <a:gdLst/>
              <a:ahLst/>
              <a:cxnLst/>
              <a:rect l="l" t="t" r="r" b="b"/>
              <a:pathLst>
                <a:path w="3404" h="2590" extrusionOk="0">
                  <a:moveTo>
                    <a:pt x="3404" y="2328"/>
                  </a:moveTo>
                  <a:lnTo>
                    <a:pt x="1644" y="364"/>
                  </a:lnTo>
                  <a:lnTo>
                    <a:pt x="1" y="0"/>
                  </a:lnTo>
                  <a:lnTo>
                    <a:pt x="1542" y="568"/>
                  </a:lnTo>
                  <a:lnTo>
                    <a:pt x="3404" y="258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6" name="Google Shape;3336;p51">
              <a:extLst>
                <a:ext uri="{FF2B5EF4-FFF2-40B4-BE49-F238E27FC236}">
                  <a16:creationId xmlns:a16="http://schemas.microsoft.com/office/drawing/2014/main" id="{1606E134-3C42-F401-2B0D-5E872608963E}"/>
                </a:ext>
              </a:extLst>
            </p:cNvPr>
            <p:cNvSpPr/>
            <p:nvPr/>
          </p:nvSpPr>
          <p:spPr>
            <a:xfrm>
              <a:off x="2500168" y="3964296"/>
              <a:ext cx="212079" cy="284446"/>
            </a:xfrm>
            <a:custGeom>
              <a:avLst/>
              <a:gdLst/>
              <a:ahLst/>
              <a:cxnLst/>
              <a:rect l="l" t="t" r="r" b="b"/>
              <a:pathLst>
                <a:path w="4349" h="5833" extrusionOk="0">
                  <a:moveTo>
                    <a:pt x="58" y="5833"/>
                  </a:moveTo>
                  <a:lnTo>
                    <a:pt x="2167" y="3447"/>
                  </a:lnTo>
                  <a:lnTo>
                    <a:pt x="2560" y="2153"/>
                  </a:lnTo>
                  <a:lnTo>
                    <a:pt x="3665" y="917"/>
                  </a:lnTo>
                  <a:lnTo>
                    <a:pt x="4349" y="0"/>
                  </a:lnTo>
                  <a:lnTo>
                    <a:pt x="3636" y="815"/>
                  </a:lnTo>
                  <a:lnTo>
                    <a:pt x="2473" y="2080"/>
                  </a:lnTo>
                  <a:lnTo>
                    <a:pt x="2022" y="2982"/>
                  </a:lnTo>
                  <a:lnTo>
                    <a:pt x="2124" y="3389"/>
                  </a:lnTo>
                  <a:lnTo>
                    <a:pt x="0" y="530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7" name="Google Shape;3337;p51">
              <a:extLst>
                <a:ext uri="{FF2B5EF4-FFF2-40B4-BE49-F238E27FC236}">
                  <a16:creationId xmlns:a16="http://schemas.microsoft.com/office/drawing/2014/main" id="{5CA07FC9-14BB-7812-9806-31272E07DE2F}"/>
                </a:ext>
              </a:extLst>
            </p:cNvPr>
            <p:cNvSpPr/>
            <p:nvPr/>
          </p:nvSpPr>
          <p:spPr>
            <a:xfrm>
              <a:off x="2631346" y="3731639"/>
              <a:ext cx="439812" cy="246897"/>
            </a:xfrm>
            <a:custGeom>
              <a:avLst/>
              <a:gdLst/>
              <a:ahLst/>
              <a:cxnLst/>
              <a:rect l="l" t="t" r="r" b="b"/>
              <a:pathLst>
                <a:path w="9019" h="5063" extrusionOk="0">
                  <a:moveTo>
                    <a:pt x="1" y="1"/>
                  </a:moveTo>
                  <a:lnTo>
                    <a:pt x="1659" y="1"/>
                  </a:lnTo>
                  <a:lnTo>
                    <a:pt x="4553" y="4291"/>
                  </a:lnTo>
                  <a:lnTo>
                    <a:pt x="9018" y="5062"/>
                  </a:lnTo>
                  <a:lnTo>
                    <a:pt x="4146" y="42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8" name="Google Shape;3338;p51">
              <a:extLst>
                <a:ext uri="{FF2B5EF4-FFF2-40B4-BE49-F238E27FC236}">
                  <a16:creationId xmlns:a16="http://schemas.microsoft.com/office/drawing/2014/main" id="{C8A4182F-B5E2-1C6E-27A9-67F44BB22D6D}"/>
                </a:ext>
              </a:extLst>
            </p:cNvPr>
            <p:cNvSpPr/>
            <p:nvPr/>
          </p:nvSpPr>
          <p:spPr>
            <a:xfrm>
              <a:off x="3174636" y="3801178"/>
              <a:ext cx="440494" cy="184429"/>
            </a:xfrm>
            <a:custGeom>
              <a:avLst/>
              <a:gdLst/>
              <a:ahLst/>
              <a:cxnLst/>
              <a:rect l="l" t="t" r="r" b="b"/>
              <a:pathLst>
                <a:path w="9033" h="3782" extrusionOk="0">
                  <a:moveTo>
                    <a:pt x="1" y="320"/>
                  </a:moveTo>
                  <a:lnTo>
                    <a:pt x="655" y="0"/>
                  </a:lnTo>
                  <a:lnTo>
                    <a:pt x="6284" y="3345"/>
                  </a:lnTo>
                  <a:lnTo>
                    <a:pt x="9032" y="2793"/>
                  </a:lnTo>
                  <a:lnTo>
                    <a:pt x="6051" y="378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39" name="Google Shape;3339;p51">
            <a:extLst>
              <a:ext uri="{FF2B5EF4-FFF2-40B4-BE49-F238E27FC236}">
                <a16:creationId xmlns:a16="http://schemas.microsoft.com/office/drawing/2014/main" id="{B160A866-BCF3-CD5E-12DB-D80517F3A986}"/>
              </a:ext>
            </a:extLst>
          </p:cNvPr>
          <p:cNvSpPr/>
          <p:nvPr/>
        </p:nvSpPr>
        <p:spPr>
          <a:xfrm>
            <a:off x="971437" y="3087135"/>
            <a:ext cx="78755" cy="106405"/>
          </a:xfrm>
          <a:custGeom>
            <a:avLst/>
            <a:gdLst/>
            <a:ahLst/>
            <a:cxnLst/>
            <a:rect l="l" t="t" r="r" b="b"/>
            <a:pathLst>
              <a:path w="1615" h="2182" extrusionOk="0">
                <a:moveTo>
                  <a:pt x="1615" y="2182"/>
                </a:moveTo>
                <a:lnTo>
                  <a:pt x="29" y="989"/>
                </a:lnTo>
                <a:lnTo>
                  <a:pt x="102" y="567"/>
                </a:lnTo>
                <a:lnTo>
                  <a:pt x="0" y="0"/>
                </a:lnTo>
                <a:lnTo>
                  <a:pt x="204" y="509"/>
                </a:lnTo>
                <a:lnTo>
                  <a:pt x="146" y="946"/>
                </a:lnTo>
                <a:lnTo>
                  <a:pt x="1586" y="1804"/>
                </a:lnTo>
                <a:close/>
              </a:path>
            </a:pathLst>
          </a:custGeom>
          <a:solidFill>
            <a:srgbClr val="768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0" name="Google Shape;3340;p51">
            <a:extLst>
              <a:ext uri="{FF2B5EF4-FFF2-40B4-BE49-F238E27FC236}">
                <a16:creationId xmlns:a16="http://schemas.microsoft.com/office/drawing/2014/main" id="{B1B14C99-DBDA-2ACE-63E6-9CE44EBBE72B}"/>
              </a:ext>
            </a:extLst>
          </p:cNvPr>
          <p:cNvSpPr/>
          <p:nvPr/>
        </p:nvSpPr>
        <p:spPr>
          <a:xfrm>
            <a:off x="108979" y="4378627"/>
            <a:ext cx="220662" cy="287323"/>
          </a:xfrm>
          <a:custGeom>
            <a:avLst/>
            <a:gdLst/>
            <a:ahLst/>
            <a:cxnLst/>
            <a:rect l="l" t="t" r="r" b="b"/>
            <a:pathLst>
              <a:path w="4525" h="5892" extrusionOk="0">
                <a:moveTo>
                  <a:pt x="1" y="5891"/>
                </a:moveTo>
                <a:lnTo>
                  <a:pt x="2299" y="3506"/>
                </a:lnTo>
                <a:lnTo>
                  <a:pt x="2706" y="2183"/>
                </a:lnTo>
                <a:lnTo>
                  <a:pt x="3826" y="917"/>
                </a:lnTo>
                <a:lnTo>
                  <a:pt x="4524" y="1"/>
                </a:lnTo>
                <a:lnTo>
                  <a:pt x="3797" y="815"/>
                </a:lnTo>
                <a:lnTo>
                  <a:pt x="2619" y="2110"/>
                </a:lnTo>
                <a:lnTo>
                  <a:pt x="2153" y="3041"/>
                </a:lnTo>
                <a:lnTo>
                  <a:pt x="2255" y="3448"/>
                </a:lnTo>
                <a:lnTo>
                  <a:pt x="1" y="5702"/>
                </a:lnTo>
                <a:close/>
              </a:path>
            </a:pathLst>
          </a:custGeom>
          <a:solidFill>
            <a:srgbClr val="768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41" name="Google Shape;3341;p51">
            <a:extLst>
              <a:ext uri="{FF2B5EF4-FFF2-40B4-BE49-F238E27FC236}">
                <a16:creationId xmlns:a16="http://schemas.microsoft.com/office/drawing/2014/main" id="{B09B2B6B-9026-3543-B4B8-83B520667803}"/>
              </a:ext>
            </a:extLst>
          </p:cNvPr>
          <p:cNvGrpSpPr/>
          <p:nvPr/>
        </p:nvGrpSpPr>
        <p:grpSpPr>
          <a:xfrm>
            <a:off x="7121826" y="2504074"/>
            <a:ext cx="1158949" cy="2296539"/>
            <a:chOff x="79915" y="2497048"/>
            <a:chExt cx="1158949" cy="2296539"/>
          </a:xfrm>
        </p:grpSpPr>
        <p:sp>
          <p:nvSpPr>
            <p:cNvPr id="3342" name="Google Shape;3342;p51">
              <a:extLst>
                <a:ext uri="{FF2B5EF4-FFF2-40B4-BE49-F238E27FC236}">
                  <a16:creationId xmlns:a16="http://schemas.microsoft.com/office/drawing/2014/main" id="{21F8E99A-9B37-CE0A-16B0-269760E0B955}"/>
                </a:ext>
              </a:extLst>
            </p:cNvPr>
            <p:cNvSpPr/>
            <p:nvPr/>
          </p:nvSpPr>
          <p:spPr>
            <a:xfrm>
              <a:off x="79915" y="2497048"/>
              <a:ext cx="968863" cy="2296539"/>
            </a:xfrm>
            <a:custGeom>
              <a:avLst/>
              <a:gdLst/>
              <a:ahLst/>
              <a:cxnLst/>
              <a:rect l="l" t="t" r="r" b="b"/>
              <a:pathLst>
                <a:path w="19868" h="47094" extrusionOk="0">
                  <a:moveTo>
                    <a:pt x="14283" y="29714"/>
                  </a:moveTo>
                  <a:lnTo>
                    <a:pt x="12087" y="29714"/>
                  </a:lnTo>
                  <a:lnTo>
                    <a:pt x="12087" y="24274"/>
                  </a:lnTo>
                  <a:lnTo>
                    <a:pt x="14283" y="24274"/>
                  </a:lnTo>
                  <a:close/>
                  <a:moveTo>
                    <a:pt x="14283" y="37829"/>
                  </a:moveTo>
                  <a:lnTo>
                    <a:pt x="12087" y="37829"/>
                  </a:lnTo>
                  <a:lnTo>
                    <a:pt x="10879" y="35982"/>
                  </a:lnTo>
                  <a:lnTo>
                    <a:pt x="12087" y="32390"/>
                  </a:lnTo>
                  <a:lnTo>
                    <a:pt x="14283" y="32390"/>
                  </a:lnTo>
                  <a:close/>
                  <a:moveTo>
                    <a:pt x="7651" y="29714"/>
                  </a:moveTo>
                  <a:lnTo>
                    <a:pt x="5469" y="29714"/>
                  </a:lnTo>
                  <a:lnTo>
                    <a:pt x="5469" y="24274"/>
                  </a:lnTo>
                  <a:lnTo>
                    <a:pt x="7651" y="24274"/>
                  </a:lnTo>
                  <a:close/>
                  <a:moveTo>
                    <a:pt x="18108" y="6240"/>
                  </a:moveTo>
                  <a:lnTo>
                    <a:pt x="17482" y="8872"/>
                  </a:lnTo>
                  <a:lnTo>
                    <a:pt x="15868" y="8872"/>
                  </a:lnTo>
                  <a:lnTo>
                    <a:pt x="12872" y="11490"/>
                  </a:lnTo>
                  <a:lnTo>
                    <a:pt x="12872" y="19111"/>
                  </a:lnTo>
                  <a:lnTo>
                    <a:pt x="9934" y="20042"/>
                  </a:lnTo>
                  <a:lnTo>
                    <a:pt x="8262" y="19111"/>
                  </a:lnTo>
                  <a:lnTo>
                    <a:pt x="5120" y="19111"/>
                  </a:lnTo>
                  <a:lnTo>
                    <a:pt x="5120" y="6240"/>
                  </a:lnTo>
                  <a:lnTo>
                    <a:pt x="5251" y="2502"/>
                  </a:lnTo>
                  <a:lnTo>
                    <a:pt x="3375" y="2502"/>
                  </a:lnTo>
                  <a:lnTo>
                    <a:pt x="2749" y="4247"/>
                  </a:lnTo>
                  <a:lnTo>
                    <a:pt x="1688" y="3869"/>
                  </a:lnTo>
                  <a:lnTo>
                    <a:pt x="626" y="0"/>
                  </a:lnTo>
                  <a:lnTo>
                    <a:pt x="1" y="0"/>
                  </a:lnTo>
                  <a:lnTo>
                    <a:pt x="422" y="31750"/>
                  </a:lnTo>
                  <a:lnTo>
                    <a:pt x="3680" y="35110"/>
                  </a:lnTo>
                  <a:lnTo>
                    <a:pt x="3011" y="38309"/>
                  </a:lnTo>
                  <a:lnTo>
                    <a:pt x="524" y="39662"/>
                  </a:lnTo>
                  <a:lnTo>
                    <a:pt x="626" y="47094"/>
                  </a:lnTo>
                  <a:lnTo>
                    <a:pt x="4000" y="47094"/>
                  </a:lnTo>
                  <a:lnTo>
                    <a:pt x="19868" y="47094"/>
                  </a:lnTo>
                  <a:lnTo>
                    <a:pt x="19868" y="624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3" name="Google Shape;3343;p51">
              <a:extLst>
                <a:ext uri="{FF2B5EF4-FFF2-40B4-BE49-F238E27FC236}">
                  <a16:creationId xmlns:a16="http://schemas.microsoft.com/office/drawing/2014/main" id="{0F1C156D-DCBE-1032-0B7C-E6DA126648CA}"/>
                </a:ext>
              </a:extLst>
            </p:cNvPr>
            <p:cNvSpPr/>
            <p:nvPr/>
          </p:nvSpPr>
          <p:spPr>
            <a:xfrm>
              <a:off x="329592" y="3216917"/>
              <a:ext cx="378026" cy="125570"/>
            </a:xfrm>
            <a:custGeom>
              <a:avLst/>
              <a:gdLst/>
              <a:ahLst/>
              <a:cxnLst/>
              <a:rect l="l" t="t" r="r" b="b"/>
              <a:pathLst>
                <a:path w="7752" h="2575" extrusionOk="0">
                  <a:moveTo>
                    <a:pt x="7752" y="2575"/>
                  </a:moveTo>
                  <a:lnTo>
                    <a:pt x="0" y="873"/>
                  </a:lnTo>
                  <a:lnTo>
                    <a:pt x="0" y="0"/>
                  </a:lnTo>
                  <a:lnTo>
                    <a:pt x="7752" y="17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4" name="Google Shape;3344;p51">
              <a:extLst>
                <a:ext uri="{FF2B5EF4-FFF2-40B4-BE49-F238E27FC236}">
                  <a16:creationId xmlns:a16="http://schemas.microsoft.com/office/drawing/2014/main" id="{02C377EF-7597-64CF-415E-71DC58E16A60}"/>
                </a:ext>
              </a:extLst>
            </p:cNvPr>
            <p:cNvSpPr/>
            <p:nvPr/>
          </p:nvSpPr>
          <p:spPr>
            <a:xfrm>
              <a:off x="1028150" y="2801292"/>
              <a:ext cx="210714" cy="1992294"/>
            </a:xfrm>
            <a:custGeom>
              <a:avLst/>
              <a:gdLst/>
              <a:ahLst/>
              <a:cxnLst/>
              <a:rect l="l" t="t" r="r" b="b"/>
              <a:pathLst>
                <a:path w="4321" h="40855" extrusionOk="0">
                  <a:moveTo>
                    <a:pt x="423" y="1"/>
                  </a:moveTo>
                  <a:lnTo>
                    <a:pt x="4320" y="3186"/>
                  </a:lnTo>
                  <a:lnTo>
                    <a:pt x="3215" y="40855"/>
                  </a:lnTo>
                  <a:lnTo>
                    <a:pt x="1" y="4085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5" name="Google Shape;3345;p51">
              <a:extLst>
                <a:ext uri="{FF2B5EF4-FFF2-40B4-BE49-F238E27FC236}">
                  <a16:creationId xmlns:a16="http://schemas.microsoft.com/office/drawing/2014/main" id="{28213B2D-FE23-C6A0-48DA-01BF427ADCCF}"/>
                </a:ext>
              </a:extLst>
            </p:cNvPr>
            <p:cNvSpPr/>
            <p:nvPr/>
          </p:nvSpPr>
          <p:spPr>
            <a:xfrm>
              <a:off x="270684" y="2619009"/>
              <a:ext cx="129130" cy="844073"/>
            </a:xfrm>
            <a:custGeom>
              <a:avLst/>
              <a:gdLst/>
              <a:ahLst/>
              <a:cxnLst/>
              <a:rect l="l" t="t" r="r" b="b"/>
              <a:pathLst>
                <a:path w="2648" h="17309" extrusionOk="0">
                  <a:moveTo>
                    <a:pt x="1339" y="1"/>
                  </a:moveTo>
                  <a:lnTo>
                    <a:pt x="2648" y="1557"/>
                  </a:lnTo>
                  <a:lnTo>
                    <a:pt x="1993" y="7767"/>
                  </a:lnTo>
                  <a:lnTo>
                    <a:pt x="2648" y="8727"/>
                  </a:lnTo>
                  <a:lnTo>
                    <a:pt x="2648" y="10240"/>
                  </a:lnTo>
                  <a:lnTo>
                    <a:pt x="2357" y="16610"/>
                  </a:lnTo>
                  <a:lnTo>
                    <a:pt x="1" y="173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46" name="Google Shape;3346;p51">
            <a:extLst>
              <a:ext uri="{FF2B5EF4-FFF2-40B4-BE49-F238E27FC236}">
                <a16:creationId xmlns:a16="http://schemas.microsoft.com/office/drawing/2014/main" id="{4E34E543-AECE-D50B-6E0B-FB27B56C2DED}"/>
              </a:ext>
            </a:extLst>
          </p:cNvPr>
          <p:cNvGrpSpPr/>
          <p:nvPr/>
        </p:nvGrpSpPr>
        <p:grpSpPr>
          <a:xfrm>
            <a:off x="3156693" y="4024213"/>
            <a:ext cx="963889" cy="914246"/>
            <a:chOff x="4255575" y="3598150"/>
            <a:chExt cx="494150" cy="468700"/>
          </a:xfrm>
        </p:grpSpPr>
        <p:sp>
          <p:nvSpPr>
            <p:cNvPr id="3347" name="Google Shape;3347;p51">
              <a:extLst>
                <a:ext uri="{FF2B5EF4-FFF2-40B4-BE49-F238E27FC236}">
                  <a16:creationId xmlns:a16="http://schemas.microsoft.com/office/drawing/2014/main" id="{7DDAAF40-1386-FBE7-E698-72153B9E5C95}"/>
                </a:ext>
              </a:extLst>
            </p:cNvPr>
            <p:cNvSpPr/>
            <p:nvPr/>
          </p:nvSpPr>
          <p:spPr>
            <a:xfrm>
              <a:off x="4356650" y="3649400"/>
              <a:ext cx="389450" cy="354900"/>
            </a:xfrm>
            <a:custGeom>
              <a:avLst/>
              <a:gdLst/>
              <a:ahLst/>
              <a:cxnLst/>
              <a:rect l="l" t="t" r="r" b="b"/>
              <a:pathLst>
                <a:path w="15578" h="14196" extrusionOk="0">
                  <a:moveTo>
                    <a:pt x="423" y="1"/>
                  </a:moveTo>
                  <a:lnTo>
                    <a:pt x="8756" y="3564"/>
                  </a:lnTo>
                  <a:lnTo>
                    <a:pt x="9673" y="8247"/>
                  </a:lnTo>
                  <a:lnTo>
                    <a:pt x="15577" y="14196"/>
                  </a:lnTo>
                  <a:lnTo>
                    <a:pt x="1" y="1419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8" name="Google Shape;3348;p51">
              <a:extLst>
                <a:ext uri="{FF2B5EF4-FFF2-40B4-BE49-F238E27FC236}">
                  <a16:creationId xmlns:a16="http://schemas.microsoft.com/office/drawing/2014/main" id="{CF608B89-0CB5-1952-D970-0D6069176E54}"/>
                </a:ext>
              </a:extLst>
            </p:cNvPr>
            <p:cNvSpPr/>
            <p:nvPr/>
          </p:nvSpPr>
          <p:spPr>
            <a:xfrm>
              <a:off x="4255575" y="3598150"/>
              <a:ext cx="494150" cy="468700"/>
            </a:xfrm>
            <a:custGeom>
              <a:avLst/>
              <a:gdLst/>
              <a:ahLst/>
              <a:cxnLst/>
              <a:rect l="l" t="t" r="r" b="b"/>
              <a:pathLst>
                <a:path w="19766" h="18748" extrusionOk="0">
                  <a:moveTo>
                    <a:pt x="9527" y="2429"/>
                  </a:moveTo>
                  <a:cubicBezTo>
                    <a:pt x="10298" y="5265"/>
                    <a:pt x="12159" y="7214"/>
                    <a:pt x="11505" y="8421"/>
                  </a:cubicBezTo>
                  <a:cubicBezTo>
                    <a:pt x="10836" y="9643"/>
                    <a:pt x="10298" y="10545"/>
                    <a:pt x="10298" y="10545"/>
                  </a:cubicBezTo>
                  <a:lnTo>
                    <a:pt x="11825" y="11854"/>
                  </a:lnTo>
                  <a:cubicBezTo>
                    <a:pt x="11825" y="11854"/>
                    <a:pt x="15039" y="14544"/>
                    <a:pt x="15694" y="14791"/>
                  </a:cubicBezTo>
                  <a:cubicBezTo>
                    <a:pt x="16348" y="15024"/>
                    <a:pt x="19620" y="16246"/>
                    <a:pt x="19620" y="16246"/>
                  </a:cubicBezTo>
                  <a:cubicBezTo>
                    <a:pt x="19620" y="16246"/>
                    <a:pt x="19766" y="18020"/>
                    <a:pt x="18864" y="18384"/>
                  </a:cubicBezTo>
                  <a:cubicBezTo>
                    <a:pt x="17962" y="18747"/>
                    <a:pt x="6705" y="18631"/>
                    <a:pt x="6705" y="18631"/>
                  </a:cubicBezTo>
                  <a:lnTo>
                    <a:pt x="1" y="16711"/>
                  </a:lnTo>
                  <a:cubicBezTo>
                    <a:pt x="1" y="16711"/>
                    <a:pt x="1251" y="4640"/>
                    <a:pt x="1310" y="4480"/>
                  </a:cubicBezTo>
                  <a:cubicBezTo>
                    <a:pt x="1368" y="4305"/>
                    <a:pt x="2589" y="349"/>
                    <a:pt x="2880" y="175"/>
                  </a:cubicBezTo>
                  <a:cubicBezTo>
                    <a:pt x="3171" y="0"/>
                    <a:pt x="9527" y="2429"/>
                    <a:pt x="9527" y="2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50" name="Google Shape;3350;p51">
            <a:extLst>
              <a:ext uri="{FF2B5EF4-FFF2-40B4-BE49-F238E27FC236}">
                <a16:creationId xmlns:a16="http://schemas.microsoft.com/office/drawing/2014/main" id="{6E915BE5-4E88-919A-27D9-38345B6566B7}"/>
              </a:ext>
            </a:extLst>
          </p:cNvPr>
          <p:cNvSpPr/>
          <p:nvPr/>
        </p:nvSpPr>
        <p:spPr>
          <a:xfrm>
            <a:off x="8090668" y="3971317"/>
            <a:ext cx="479506" cy="861092"/>
          </a:xfrm>
          <a:custGeom>
            <a:avLst/>
            <a:gdLst/>
            <a:ahLst/>
            <a:cxnLst/>
            <a:rect l="l" t="t" r="r" b="b"/>
            <a:pathLst>
              <a:path w="9833" h="17658" extrusionOk="0">
                <a:moveTo>
                  <a:pt x="5105" y="17352"/>
                </a:moveTo>
                <a:cubicBezTo>
                  <a:pt x="5105" y="17352"/>
                  <a:pt x="8799" y="17657"/>
                  <a:pt x="9119" y="14065"/>
                </a:cubicBezTo>
                <a:cubicBezTo>
                  <a:pt x="9439" y="10473"/>
                  <a:pt x="8043" y="7084"/>
                  <a:pt x="9832" y="6051"/>
                </a:cubicBezTo>
                <a:cubicBezTo>
                  <a:pt x="9832" y="6051"/>
                  <a:pt x="7083" y="6153"/>
                  <a:pt x="6952" y="11636"/>
                </a:cubicBezTo>
                <a:cubicBezTo>
                  <a:pt x="6952" y="11636"/>
                  <a:pt x="1920" y="8785"/>
                  <a:pt x="5556" y="8393"/>
                </a:cubicBezTo>
                <a:cubicBezTo>
                  <a:pt x="1818" y="6066"/>
                  <a:pt x="6574" y="4539"/>
                  <a:pt x="6443" y="3331"/>
                </a:cubicBezTo>
                <a:cubicBezTo>
                  <a:pt x="6312" y="2110"/>
                  <a:pt x="3447" y="1"/>
                  <a:pt x="3447" y="1"/>
                </a:cubicBezTo>
                <a:cubicBezTo>
                  <a:pt x="3447" y="1"/>
                  <a:pt x="4451" y="2735"/>
                  <a:pt x="3913" y="3331"/>
                </a:cubicBezTo>
                <a:cubicBezTo>
                  <a:pt x="3375" y="3913"/>
                  <a:pt x="0" y="8596"/>
                  <a:pt x="1978" y="10705"/>
                </a:cubicBezTo>
                <a:cubicBezTo>
                  <a:pt x="3956" y="12814"/>
                  <a:pt x="4902" y="14327"/>
                  <a:pt x="3913" y="14428"/>
                </a:cubicBezTo>
                <a:cubicBezTo>
                  <a:pt x="2938" y="14516"/>
                  <a:pt x="451" y="12334"/>
                  <a:pt x="451" y="12334"/>
                </a:cubicBezTo>
                <a:cubicBezTo>
                  <a:pt x="451" y="12334"/>
                  <a:pt x="568" y="16959"/>
                  <a:pt x="5105" y="173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52" name="Google Shape;3352;p51">
            <a:extLst>
              <a:ext uri="{FF2B5EF4-FFF2-40B4-BE49-F238E27FC236}">
                <a16:creationId xmlns:a16="http://schemas.microsoft.com/office/drawing/2014/main" id="{130BD2A2-9D0A-B4C3-D2A2-5B3646B776F2}"/>
              </a:ext>
            </a:extLst>
          </p:cNvPr>
          <p:cNvGrpSpPr/>
          <p:nvPr/>
        </p:nvGrpSpPr>
        <p:grpSpPr>
          <a:xfrm>
            <a:off x="6853850" y="4256013"/>
            <a:ext cx="551975" cy="887475"/>
            <a:chOff x="3832175" y="2224400"/>
            <a:chExt cx="551975" cy="887475"/>
          </a:xfrm>
        </p:grpSpPr>
        <p:sp>
          <p:nvSpPr>
            <p:cNvPr id="3353" name="Google Shape;3353;p51">
              <a:extLst>
                <a:ext uri="{FF2B5EF4-FFF2-40B4-BE49-F238E27FC236}">
                  <a16:creationId xmlns:a16="http://schemas.microsoft.com/office/drawing/2014/main" id="{4DBC28A0-412B-FB2D-5A44-7B98D5174901}"/>
                </a:ext>
              </a:extLst>
            </p:cNvPr>
            <p:cNvSpPr/>
            <p:nvPr/>
          </p:nvSpPr>
          <p:spPr>
            <a:xfrm>
              <a:off x="4334700" y="2561850"/>
              <a:ext cx="49450" cy="181125"/>
            </a:xfrm>
            <a:custGeom>
              <a:avLst/>
              <a:gdLst/>
              <a:ahLst/>
              <a:cxnLst/>
              <a:rect l="l" t="t" r="r" b="b"/>
              <a:pathLst>
                <a:path w="1978" h="7245" extrusionOk="0">
                  <a:moveTo>
                    <a:pt x="1" y="7098"/>
                  </a:moveTo>
                  <a:lnTo>
                    <a:pt x="1" y="1"/>
                  </a:lnTo>
                  <a:lnTo>
                    <a:pt x="1977" y="1"/>
                  </a:lnTo>
                  <a:lnTo>
                    <a:pt x="1977" y="724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4" name="Google Shape;3354;p51">
              <a:extLst>
                <a:ext uri="{FF2B5EF4-FFF2-40B4-BE49-F238E27FC236}">
                  <a16:creationId xmlns:a16="http://schemas.microsoft.com/office/drawing/2014/main" id="{2C87B226-ED11-C312-35EE-E01EDB84F6A8}"/>
                </a:ext>
              </a:extLst>
            </p:cNvPr>
            <p:cNvSpPr/>
            <p:nvPr/>
          </p:nvSpPr>
          <p:spPr>
            <a:xfrm>
              <a:off x="4123850" y="2224400"/>
              <a:ext cx="244575" cy="537950"/>
            </a:xfrm>
            <a:custGeom>
              <a:avLst/>
              <a:gdLst/>
              <a:ahLst/>
              <a:cxnLst/>
              <a:rect l="l" t="t" r="r" b="b"/>
              <a:pathLst>
                <a:path w="9783" h="21518" extrusionOk="0">
                  <a:moveTo>
                    <a:pt x="1" y="1"/>
                  </a:moveTo>
                  <a:lnTo>
                    <a:pt x="8918" y="21517"/>
                  </a:lnTo>
                  <a:lnTo>
                    <a:pt x="9782" y="21371"/>
                  </a:lnTo>
                  <a:lnTo>
                    <a:pt x="2247" y="1011"/>
                  </a:lnTo>
                  <a:lnTo>
                    <a:pt x="1674" y="798"/>
                  </a:lnTo>
                  <a:lnTo>
                    <a:pt x="10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5" name="Google Shape;3355;p51">
              <a:extLst>
                <a:ext uri="{FF2B5EF4-FFF2-40B4-BE49-F238E27FC236}">
                  <a16:creationId xmlns:a16="http://schemas.microsoft.com/office/drawing/2014/main" id="{F789DC7C-E774-A998-4FF3-4DFE7F255089}"/>
                </a:ext>
              </a:extLst>
            </p:cNvPr>
            <p:cNvSpPr/>
            <p:nvPr/>
          </p:nvSpPr>
          <p:spPr>
            <a:xfrm>
              <a:off x="4034025" y="2242100"/>
              <a:ext cx="295375" cy="139275"/>
            </a:xfrm>
            <a:custGeom>
              <a:avLst/>
              <a:gdLst/>
              <a:ahLst/>
              <a:cxnLst/>
              <a:rect l="l" t="t" r="r" b="b"/>
              <a:pathLst>
                <a:path w="11815" h="5571" extrusionOk="0">
                  <a:moveTo>
                    <a:pt x="9883" y="135"/>
                  </a:moveTo>
                  <a:cubicBezTo>
                    <a:pt x="9355" y="326"/>
                    <a:pt x="8996" y="674"/>
                    <a:pt x="9085" y="898"/>
                  </a:cubicBezTo>
                  <a:lnTo>
                    <a:pt x="9085" y="898"/>
                  </a:lnTo>
                  <a:cubicBezTo>
                    <a:pt x="9119" y="1000"/>
                    <a:pt x="9231" y="1056"/>
                    <a:pt x="9400" y="1078"/>
                  </a:cubicBezTo>
                  <a:lnTo>
                    <a:pt x="9400" y="1078"/>
                  </a:lnTo>
                  <a:cubicBezTo>
                    <a:pt x="9288" y="1202"/>
                    <a:pt x="9243" y="1314"/>
                    <a:pt x="9276" y="1415"/>
                  </a:cubicBezTo>
                  <a:lnTo>
                    <a:pt x="9276" y="1415"/>
                  </a:lnTo>
                  <a:cubicBezTo>
                    <a:pt x="9321" y="1539"/>
                    <a:pt x="9467" y="1595"/>
                    <a:pt x="9681" y="1606"/>
                  </a:cubicBezTo>
                  <a:lnTo>
                    <a:pt x="9681" y="1606"/>
                  </a:lnTo>
                  <a:lnTo>
                    <a:pt x="2011" y="4436"/>
                  </a:lnTo>
                  <a:cubicBezTo>
                    <a:pt x="2157" y="4301"/>
                    <a:pt x="2235" y="4144"/>
                    <a:pt x="2190" y="4032"/>
                  </a:cubicBezTo>
                  <a:lnTo>
                    <a:pt x="2190" y="4032"/>
                  </a:lnTo>
                  <a:cubicBezTo>
                    <a:pt x="2157" y="3931"/>
                    <a:pt x="2044" y="3874"/>
                    <a:pt x="1876" y="3852"/>
                  </a:cubicBezTo>
                  <a:lnTo>
                    <a:pt x="1876" y="3852"/>
                  </a:lnTo>
                  <a:cubicBezTo>
                    <a:pt x="1988" y="3728"/>
                    <a:pt x="2033" y="3616"/>
                    <a:pt x="1999" y="3515"/>
                  </a:cubicBezTo>
                  <a:lnTo>
                    <a:pt x="1999" y="3515"/>
                  </a:lnTo>
                  <a:cubicBezTo>
                    <a:pt x="1921" y="3290"/>
                    <a:pt x="1427" y="3268"/>
                    <a:pt x="899" y="3459"/>
                  </a:cubicBezTo>
                  <a:lnTo>
                    <a:pt x="899" y="3459"/>
                  </a:lnTo>
                  <a:cubicBezTo>
                    <a:pt x="371" y="3650"/>
                    <a:pt x="0" y="3998"/>
                    <a:pt x="90" y="4222"/>
                  </a:cubicBezTo>
                  <a:lnTo>
                    <a:pt x="90" y="4222"/>
                  </a:lnTo>
                  <a:cubicBezTo>
                    <a:pt x="124" y="4312"/>
                    <a:pt x="247" y="4380"/>
                    <a:pt x="405" y="4402"/>
                  </a:cubicBezTo>
                  <a:lnTo>
                    <a:pt x="405" y="4402"/>
                  </a:lnTo>
                  <a:cubicBezTo>
                    <a:pt x="292" y="4514"/>
                    <a:pt x="247" y="4638"/>
                    <a:pt x="281" y="4739"/>
                  </a:cubicBezTo>
                  <a:lnTo>
                    <a:pt x="281" y="4739"/>
                  </a:lnTo>
                  <a:cubicBezTo>
                    <a:pt x="326" y="4851"/>
                    <a:pt x="472" y="4919"/>
                    <a:pt x="685" y="4919"/>
                  </a:cubicBezTo>
                  <a:lnTo>
                    <a:pt x="685" y="4919"/>
                  </a:lnTo>
                  <a:lnTo>
                    <a:pt x="225" y="5098"/>
                  </a:lnTo>
                  <a:lnTo>
                    <a:pt x="405" y="5570"/>
                  </a:lnTo>
                  <a:lnTo>
                    <a:pt x="11814" y="1359"/>
                  </a:lnTo>
                  <a:lnTo>
                    <a:pt x="11646" y="876"/>
                  </a:lnTo>
                  <a:lnTo>
                    <a:pt x="10994" y="1112"/>
                  </a:lnTo>
                  <a:cubicBezTo>
                    <a:pt x="11152" y="977"/>
                    <a:pt x="11230" y="831"/>
                    <a:pt x="11185" y="708"/>
                  </a:cubicBezTo>
                  <a:lnTo>
                    <a:pt x="11185" y="708"/>
                  </a:lnTo>
                  <a:cubicBezTo>
                    <a:pt x="11152" y="618"/>
                    <a:pt x="11028" y="550"/>
                    <a:pt x="10871" y="528"/>
                  </a:cubicBezTo>
                  <a:lnTo>
                    <a:pt x="10871" y="528"/>
                  </a:lnTo>
                  <a:cubicBezTo>
                    <a:pt x="10983" y="416"/>
                    <a:pt x="11028" y="292"/>
                    <a:pt x="10994" y="191"/>
                  </a:cubicBezTo>
                  <a:lnTo>
                    <a:pt x="10994" y="191"/>
                  </a:lnTo>
                  <a:cubicBezTo>
                    <a:pt x="10950" y="67"/>
                    <a:pt x="10781" y="0"/>
                    <a:pt x="10545" y="0"/>
                  </a:cubicBezTo>
                  <a:lnTo>
                    <a:pt x="10545" y="0"/>
                  </a:lnTo>
                  <a:cubicBezTo>
                    <a:pt x="10354" y="0"/>
                    <a:pt x="10130" y="45"/>
                    <a:pt x="9883" y="1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6" name="Google Shape;3356;p51">
              <a:extLst>
                <a:ext uri="{FF2B5EF4-FFF2-40B4-BE49-F238E27FC236}">
                  <a16:creationId xmlns:a16="http://schemas.microsoft.com/office/drawing/2014/main" id="{8BCEF762-3810-735D-32C6-9B9E33B67B1D}"/>
                </a:ext>
              </a:extLst>
            </p:cNvPr>
            <p:cNvSpPr/>
            <p:nvPr/>
          </p:nvSpPr>
          <p:spPr>
            <a:xfrm>
              <a:off x="4075300" y="2340075"/>
              <a:ext cx="295375" cy="139000"/>
            </a:xfrm>
            <a:custGeom>
              <a:avLst/>
              <a:gdLst/>
              <a:ahLst/>
              <a:cxnLst/>
              <a:rect l="l" t="t" r="r" b="b"/>
              <a:pathLst>
                <a:path w="11815" h="5560" extrusionOk="0">
                  <a:moveTo>
                    <a:pt x="9883" y="124"/>
                  </a:moveTo>
                  <a:cubicBezTo>
                    <a:pt x="9355" y="326"/>
                    <a:pt x="8995" y="663"/>
                    <a:pt x="9074" y="887"/>
                  </a:cubicBezTo>
                  <a:lnTo>
                    <a:pt x="9074" y="887"/>
                  </a:lnTo>
                  <a:cubicBezTo>
                    <a:pt x="9108" y="989"/>
                    <a:pt x="9231" y="1045"/>
                    <a:pt x="9388" y="1067"/>
                  </a:cubicBezTo>
                  <a:lnTo>
                    <a:pt x="9388" y="1067"/>
                  </a:lnTo>
                  <a:cubicBezTo>
                    <a:pt x="9276" y="1191"/>
                    <a:pt x="9231" y="1314"/>
                    <a:pt x="9265" y="1415"/>
                  </a:cubicBezTo>
                  <a:lnTo>
                    <a:pt x="9265" y="1415"/>
                  </a:lnTo>
                  <a:cubicBezTo>
                    <a:pt x="9310" y="1528"/>
                    <a:pt x="9467" y="1584"/>
                    <a:pt x="9669" y="1595"/>
                  </a:cubicBezTo>
                  <a:lnTo>
                    <a:pt x="9669" y="1595"/>
                  </a:lnTo>
                  <a:lnTo>
                    <a:pt x="1999" y="4436"/>
                  </a:lnTo>
                  <a:cubicBezTo>
                    <a:pt x="2145" y="4290"/>
                    <a:pt x="2224" y="4144"/>
                    <a:pt x="2179" y="4032"/>
                  </a:cubicBezTo>
                  <a:lnTo>
                    <a:pt x="2179" y="4032"/>
                  </a:lnTo>
                  <a:cubicBezTo>
                    <a:pt x="2145" y="3931"/>
                    <a:pt x="2033" y="3863"/>
                    <a:pt x="1864" y="3852"/>
                  </a:cubicBezTo>
                  <a:lnTo>
                    <a:pt x="1864" y="3852"/>
                  </a:lnTo>
                  <a:cubicBezTo>
                    <a:pt x="1977" y="3729"/>
                    <a:pt x="2022" y="3605"/>
                    <a:pt x="1988" y="3504"/>
                  </a:cubicBezTo>
                  <a:lnTo>
                    <a:pt x="1988" y="3504"/>
                  </a:lnTo>
                  <a:cubicBezTo>
                    <a:pt x="1909" y="3279"/>
                    <a:pt x="1415" y="3257"/>
                    <a:pt x="887" y="3448"/>
                  </a:cubicBezTo>
                  <a:lnTo>
                    <a:pt x="887" y="3448"/>
                  </a:lnTo>
                  <a:cubicBezTo>
                    <a:pt x="360" y="3650"/>
                    <a:pt x="0" y="3987"/>
                    <a:pt x="79" y="4212"/>
                  </a:cubicBezTo>
                  <a:lnTo>
                    <a:pt x="79" y="4212"/>
                  </a:lnTo>
                  <a:cubicBezTo>
                    <a:pt x="113" y="4313"/>
                    <a:pt x="236" y="4369"/>
                    <a:pt x="393" y="4391"/>
                  </a:cubicBezTo>
                  <a:lnTo>
                    <a:pt x="393" y="4391"/>
                  </a:lnTo>
                  <a:cubicBezTo>
                    <a:pt x="281" y="4515"/>
                    <a:pt x="236" y="4638"/>
                    <a:pt x="270" y="4728"/>
                  </a:cubicBezTo>
                  <a:lnTo>
                    <a:pt x="270" y="4728"/>
                  </a:lnTo>
                  <a:cubicBezTo>
                    <a:pt x="315" y="4852"/>
                    <a:pt x="472" y="4908"/>
                    <a:pt x="674" y="4919"/>
                  </a:cubicBezTo>
                  <a:lnTo>
                    <a:pt x="674" y="4919"/>
                  </a:lnTo>
                  <a:lnTo>
                    <a:pt x="214" y="5087"/>
                  </a:lnTo>
                  <a:lnTo>
                    <a:pt x="393" y="5559"/>
                  </a:lnTo>
                  <a:lnTo>
                    <a:pt x="11814" y="1348"/>
                  </a:lnTo>
                  <a:lnTo>
                    <a:pt x="11634" y="876"/>
                  </a:lnTo>
                  <a:lnTo>
                    <a:pt x="10994" y="1112"/>
                  </a:lnTo>
                  <a:cubicBezTo>
                    <a:pt x="11140" y="966"/>
                    <a:pt x="11219" y="820"/>
                    <a:pt x="11174" y="708"/>
                  </a:cubicBezTo>
                  <a:lnTo>
                    <a:pt x="11174" y="708"/>
                  </a:lnTo>
                  <a:cubicBezTo>
                    <a:pt x="11140" y="607"/>
                    <a:pt x="11028" y="551"/>
                    <a:pt x="10860" y="528"/>
                  </a:cubicBezTo>
                  <a:lnTo>
                    <a:pt x="10860" y="528"/>
                  </a:lnTo>
                  <a:cubicBezTo>
                    <a:pt x="10972" y="405"/>
                    <a:pt x="11017" y="281"/>
                    <a:pt x="10983" y="180"/>
                  </a:cubicBezTo>
                  <a:lnTo>
                    <a:pt x="10983" y="180"/>
                  </a:lnTo>
                  <a:cubicBezTo>
                    <a:pt x="10938" y="56"/>
                    <a:pt x="10770" y="0"/>
                    <a:pt x="10545" y="0"/>
                  </a:cubicBezTo>
                  <a:lnTo>
                    <a:pt x="10545" y="0"/>
                  </a:lnTo>
                  <a:cubicBezTo>
                    <a:pt x="10354" y="0"/>
                    <a:pt x="10118" y="45"/>
                    <a:pt x="9883" y="12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7" name="Google Shape;3357;p51">
              <a:extLst>
                <a:ext uri="{FF2B5EF4-FFF2-40B4-BE49-F238E27FC236}">
                  <a16:creationId xmlns:a16="http://schemas.microsoft.com/office/drawing/2014/main" id="{55F2BE2C-8B9A-72A4-393F-8215D9BCF5EA}"/>
                </a:ext>
              </a:extLst>
            </p:cNvPr>
            <p:cNvSpPr/>
            <p:nvPr/>
          </p:nvSpPr>
          <p:spPr>
            <a:xfrm>
              <a:off x="3832175" y="2357200"/>
              <a:ext cx="228825" cy="503950"/>
            </a:xfrm>
            <a:custGeom>
              <a:avLst/>
              <a:gdLst/>
              <a:ahLst/>
              <a:cxnLst/>
              <a:rect l="l" t="t" r="r" b="b"/>
              <a:pathLst>
                <a:path w="9153" h="20158" extrusionOk="0">
                  <a:moveTo>
                    <a:pt x="8894" y="34"/>
                  </a:moveTo>
                  <a:cubicBezTo>
                    <a:pt x="8905" y="809"/>
                    <a:pt x="8984" y="1584"/>
                    <a:pt x="8984" y="2359"/>
                  </a:cubicBezTo>
                  <a:lnTo>
                    <a:pt x="8984" y="2359"/>
                  </a:lnTo>
                  <a:cubicBezTo>
                    <a:pt x="8984" y="3133"/>
                    <a:pt x="8950" y="3908"/>
                    <a:pt x="8872" y="4683"/>
                  </a:cubicBezTo>
                  <a:lnTo>
                    <a:pt x="8872" y="4683"/>
                  </a:lnTo>
                  <a:cubicBezTo>
                    <a:pt x="8703" y="6267"/>
                    <a:pt x="8366" y="7828"/>
                    <a:pt x="7872" y="9332"/>
                  </a:cubicBezTo>
                  <a:lnTo>
                    <a:pt x="7872" y="9332"/>
                  </a:lnTo>
                  <a:cubicBezTo>
                    <a:pt x="6963" y="12084"/>
                    <a:pt x="5480" y="14644"/>
                    <a:pt x="3571" y="16834"/>
                  </a:cubicBezTo>
                  <a:lnTo>
                    <a:pt x="3571" y="16834"/>
                  </a:lnTo>
                  <a:cubicBezTo>
                    <a:pt x="2504" y="18047"/>
                    <a:pt x="1337" y="19147"/>
                    <a:pt x="23" y="20102"/>
                  </a:cubicBezTo>
                  <a:lnTo>
                    <a:pt x="23" y="20102"/>
                  </a:lnTo>
                  <a:cubicBezTo>
                    <a:pt x="0" y="20124"/>
                    <a:pt x="23" y="20158"/>
                    <a:pt x="45" y="20147"/>
                  </a:cubicBezTo>
                  <a:lnTo>
                    <a:pt x="45" y="20147"/>
                  </a:lnTo>
                  <a:cubicBezTo>
                    <a:pt x="2370" y="18474"/>
                    <a:pt x="4380" y="16385"/>
                    <a:pt x="5896" y="13959"/>
                  </a:cubicBezTo>
                  <a:lnTo>
                    <a:pt x="5896" y="13959"/>
                  </a:lnTo>
                  <a:cubicBezTo>
                    <a:pt x="7513" y="11343"/>
                    <a:pt x="8557" y="8400"/>
                    <a:pt x="8962" y="5357"/>
                  </a:cubicBezTo>
                  <a:lnTo>
                    <a:pt x="8962" y="5357"/>
                  </a:lnTo>
                  <a:cubicBezTo>
                    <a:pt x="9074" y="4481"/>
                    <a:pt x="9141" y="3583"/>
                    <a:pt x="9153" y="2695"/>
                  </a:cubicBezTo>
                  <a:lnTo>
                    <a:pt x="9153" y="2695"/>
                  </a:lnTo>
                  <a:cubicBezTo>
                    <a:pt x="9153" y="1820"/>
                    <a:pt x="9153" y="899"/>
                    <a:pt x="8973" y="23"/>
                  </a:cubicBezTo>
                  <a:lnTo>
                    <a:pt x="8973" y="23"/>
                  </a:lnTo>
                  <a:cubicBezTo>
                    <a:pt x="8962" y="12"/>
                    <a:pt x="8950" y="0"/>
                    <a:pt x="8928" y="0"/>
                  </a:cubicBezTo>
                  <a:lnTo>
                    <a:pt x="8928" y="0"/>
                  </a:lnTo>
                  <a:cubicBezTo>
                    <a:pt x="8917" y="0"/>
                    <a:pt x="8894" y="12"/>
                    <a:pt x="8894" y="3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8" name="Google Shape;3358;p51">
              <a:extLst>
                <a:ext uri="{FF2B5EF4-FFF2-40B4-BE49-F238E27FC236}">
                  <a16:creationId xmlns:a16="http://schemas.microsoft.com/office/drawing/2014/main" id="{ADD6A436-B77A-2F7F-1B4F-AE549CE854BC}"/>
                </a:ext>
              </a:extLst>
            </p:cNvPr>
            <p:cNvSpPr/>
            <p:nvPr/>
          </p:nvSpPr>
          <p:spPr>
            <a:xfrm>
              <a:off x="3855475" y="2454625"/>
              <a:ext cx="247350" cy="444150"/>
            </a:xfrm>
            <a:custGeom>
              <a:avLst/>
              <a:gdLst/>
              <a:ahLst/>
              <a:cxnLst/>
              <a:rect l="l" t="t" r="r" b="b"/>
              <a:pathLst>
                <a:path w="9894" h="17766" extrusionOk="0">
                  <a:moveTo>
                    <a:pt x="9781" y="34"/>
                  </a:moveTo>
                  <a:cubicBezTo>
                    <a:pt x="9714" y="337"/>
                    <a:pt x="9703" y="640"/>
                    <a:pt x="9658" y="955"/>
                  </a:cubicBezTo>
                  <a:lnTo>
                    <a:pt x="9658" y="955"/>
                  </a:lnTo>
                  <a:cubicBezTo>
                    <a:pt x="9613" y="1314"/>
                    <a:pt x="9557" y="1685"/>
                    <a:pt x="9489" y="2044"/>
                  </a:cubicBezTo>
                  <a:lnTo>
                    <a:pt x="9489" y="2044"/>
                  </a:lnTo>
                  <a:cubicBezTo>
                    <a:pt x="9355" y="2695"/>
                    <a:pt x="9186" y="3347"/>
                    <a:pt x="8984" y="3975"/>
                  </a:cubicBezTo>
                  <a:lnTo>
                    <a:pt x="8984" y="3975"/>
                  </a:lnTo>
                  <a:cubicBezTo>
                    <a:pt x="8569" y="5289"/>
                    <a:pt x="8018" y="6547"/>
                    <a:pt x="7378" y="7771"/>
                  </a:cubicBezTo>
                  <a:lnTo>
                    <a:pt x="7378" y="7771"/>
                  </a:lnTo>
                  <a:cubicBezTo>
                    <a:pt x="6154" y="10129"/>
                    <a:pt x="4683" y="12353"/>
                    <a:pt x="3010" y="14408"/>
                  </a:cubicBezTo>
                  <a:lnTo>
                    <a:pt x="3010" y="14408"/>
                  </a:lnTo>
                  <a:cubicBezTo>
                    <a:pt x="2067" y="15554"/>
                    <a:pt x="1090" y="16665"/>
                    <a:pt x="34" y="17698"/>
                  </a:cubicBezTo>
                  <a:lnTo>
                    <a:pt x="34" y="17698"/>
                  </a:lnTo>
                  <a:cubicBezTo>
                    <a:pt x="0" y="17732"/>
                    <a:pt x="45" y="17766"/>
                    <a:pt x="68" y="17743"/>
                  </a:cubicBezTo>
                  <a:lnTo>
                    <a:pt x="68" y="17743"/>
                  </a:lnTo>
                  <a:cubicBezTo>
                    <a:pt x="2022" y="15879"/>
                    <a:pt x="3773" y="13835"/>
                    <a:pt x="5290" y="11612"/>
                  </a:cubicBezTo>
                  <a:lnTo>
                    <a:pt x="5290" y="11612"/>
                  </a:lnTo>
                  <a:cubicBezTo>
                    <a:pt x="6794" y="9400"/>
                    <a:pt x="8142" y="6996"/>
                    <a:pt x="9007" y="4458"/>
                  </a:cubicBezTo>
                  <a:lnTo>
                    <a:pt x="9007" y="4458"/>
                  </a:lnTo>
                  <a:cubicBezTo>
                    <a:pt x="9254" y="3751"/>
                    <a:pt x="9456" y="3021"/>
                    <a:pt x="9602" y="2291"/>
                  </a:cubicBezTo>
                  <a:lnTo>
                    <a:pt x="9602" y="2291"/>
                  </a:lnTo>
                  <a:cubicBezTo>
                    <a:pt x="9680" y="1932"/>
                    <a:pt x="9737" y="1561"/>
                    <a:pt x="9781" y="1202"/>
                  </a:cubicBezTo>
                  <a:lnTo>
                    <a:pt x="9781" y="1202"/>
                  </a:lnTo>
                  <a:cubicBezTo>
                    <a:pt x="9826" y="820"/>
                    <a:pt x="9894" y="427"/>
                    <a:pt x="9849" y="45"/>
                  </a:cubicBezTo>
                  <a:lnTo>
                    <a:pt x="9849" y="45"/>
                  </a:lnTo>
                  <a:cubicBezTo>
                    <a:pt x="9849" y="23"/>
                    <a:pt x="9826" y="0"/>
                    <a:pt x="9804" y="0"/>
                  </a:cubicBezTo>
                  <a:lnTo>
                    <a:pt x="9804" y="0"/>
                  </a:lnTo>
                  <a:cubicBezTo>
                    <a:pt x="9793" y="0"/>
                    <a:pt x="9781" y="11"/>
                    <a:pt x="9781" y="3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9" name="Google Shape;3359;p51">
              <a:extLst>
                <a:ext uri="{FF2B5EF4-FFF2-40B4-BE49-F238E27FC236}">
                  <a16:creationId xmlns:a16="http://schemas.microsoft.com/office/drawing/2014/main" id="{2E73E63A-04E8-BE21-D336-31F4BED1D346}"/>
                </a:ext>
              </a:extLst>
            </p:cNvPr>
            <p:cNvSpPr/>
            <p:nvPr/>
          </p:nvSpPr>
          <p:spPr>
            <a:xfrm>
              <a:off x="3934650" y="2267075"/>
              <a:ext cx="354875" cy="844800"/>
            </a:xfrm>
            <a:custGeom>
              <a:avLst/>
              <a:gdLst/>
              <a:ahLst/>
              <a:cxnLst/>
              <a:rect l="l" t="t" r="r" b="b"/>
              <a:pathLst>
                <a:path w="14195" h="33792" extrusionOk="0">
                  <a:moveTo>
                    <a:pt x="14060" y="57"/>
                  </a:moveTo>
                  <a:cubicBezTo>
                    <a:pt x="13903" y="2561"/>
                    <a:pt x="13094" y="4908"/>
                    <a:pt x="11949" y="7109"/>
                  </a:cubicBezTo>
                  <a:lnTo>
                    <a:pt x="11949" y="7109"/>
                  </a:lnTo>
                  <a:cubicBezTo>
                    <a:pt x="10814" y="9299"/>
                    <a:pt x="9399" y="11309"/>
                    <a:pt x="8097" y="13387"/>
                  </a:cubicBezTo>
                  <a:lnTo>
                    <a:pt x="8097" y="13387"/>
                  </a:lnTo>
                  <a:cubicBezTo>
                    <a:pt x="6817" y="15419"/>
                    <a:pt x="5694" y="17508"/>
                    <a:pt x="4896" y="19776"/>
                  </a:cubicBezTo>
                  <a:lnTo>
                    <a:pt x="4896" y="19776"/>
                  </a:lnTo>
                  <a:cubicBezTo>
                    <a:pt x="4110" y="21977"/>
                    <a:pt x="3560" y="24257"/>
                    <a:pt x="2920" y="26503"/>
                  </a:cubicBezTo>
                  <a:lnTo>
                    <a:pt x="2920" y="26503"/>
                  </a:lnTo>
                  <a:cubicBezTo>
                    <a:pt x="2212" y="28996"/>
                    <a:pt x="1381" y="31489"/>
                    <a:pt x="23" y="33713"/>
                  </a:cubicBezTo>
                  <a:lnTo>
                    <a:pt x="23" y="33713"/>
                  </a:lnTo>
                  <a:cubicBezTo>
                    <a:pt x="0" y="33758"/>
                    <a:pt x="67" y="33791"/>
                    <a:pt x="90" y="33758"/>
                  </a:cubicBezTo>
                  <a:lnTo>
                    <a:pt x="90" y="33758"/>
                  </a:lnTo>
                  <a:cubicBezTo>
                    <a:pt x="2560" y="29760"/>
                    <a:pt x="3290" y="25043"/>
                    <a:pt x="4739" y="20641"/>
                  </a:cubicBezTo>
                  <a:lnTo>
                    <a:pt x="4739" y="20641"/>
                  </a:lnTo>
                  <a:cubicBezTo>
                    <a:pt x="5121" y="19507"/>
                    <a:pt x="5536" y="18395"/>
                    <a:pt x="6053" y="17317"/>
                  </a:cubicBezTo>
                  <a:lnTo>
                    <a:pt x="6053" y="17317"/>
                  </a:lnTo>
                  <a:cubicBezTo>
                    <a:pt x="6592" y="16194"/>
                    <a:pt x="7210" y="15105"/>
                    <a:pt x="7861" y="14049"/>
                  </a:cubicBezTo>
                  <a:lnTo>
                    <a:pt x="7861" y="14049"/>
                  </a:lnTo>
                  <a:cubicBezTo>
                    <a:pt x="9175" y="11927"/>
                    <a:pt x="10612" y="9894"/>
                    <a:pt x="11803" y="7704"/>
                  </a:cubicBezTo>
                  <a:lnTo>
                    <a:pt x="11803" y="7704"/>
                  </a:lnTo>
                  <a:cubicBezTo>
                    <a:pt x="13072" y="5368"/>
                    <a:pt x="14127" y="2763"/>
                    <a:pt x="14195" y="57"/>
                  </a:cubicBezTo>
                  <a:lnTo>
                    <a:pt x="14195" y="57"/>
                  </a:lnTo>
                  <a:cubicBezTo>
                    <a:pt x="14195" y="12"/>
                    <a:pt x="14161" y="1"/>
                    <a:pt x="14127" y="1"/>
                  </a:cubicBezTo>
                  <a:lnTo>
                    <a:pt x="14127" y="1"/>
                  </a:lnTo>
                  <a:cubicBezTo>
                    <a:pt x="14094" y="1"/>
                    <a:pt x="14060" y="23"/>
                    <a:pt x="14060" y="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0" name="Google Shape;3360;p51">
              <a:extLst>
                <a:ext uri="{FF2B5EF4-FFF2-40B4-BE49-F238E27FC236}">
                  <a16:creationId xmlns:a16="http://schemas.microsoft.com/office/drawing/2014/main" id="{75EF9B95-864D-05AB-91BE-65B99B2CF60A}"/>
                </a:ext>
              </a:extLst>
            </p:cNvPr>
            <p:cNvSpPr/>
            <p:nvPr/>
          </p:nvSpPr>
          <p:spPr>
            <a:xfrm>
              <a:off x="4103650" y="2364500"/>
              <a:ext cx="236700" cy="662875"/>
            </a:xfrm>
            <a:custGeom>
              <a:avLst/>
              <a:gdLst/>
              <a:ahLst/>
              <a:cxnLst/>
              <a:rect l="l" t="t" r="r" b="b"/>
              <a:pathLst>
                <a:path w="9468" h="26515" extrusionOk="0">
                  <a:moveTo>
                    <a:pt x="9130" y="34"/>
                  </a:moveTo>
                  <a:cubicBezTo>
                    <a:pt x="9198" y="989"/>
                    <a:pt x="9243" y="1898"/>
                    <a:pt x="9097" y="2841"/>
                  </a:cubicBezTo>
                  <a:lnTo>
                    <a:pt x="9097" y="2841"/>
                  </a:lnTo>
                  <a:cubicBezTo>
                    <a:pt x="8951" y="3729"/>
                    <a:pt x="8681" y="4593"/>
                    <a:pt x="8355" y="5424"/>
                  </a:cubicBezTo>
                  <a:lnTo>
                    <a:pt x="8355" y="5424"/>
                  </a:lnTo>
                  <a:cubicBezTo>
                    <a:pt x="7648" y="7187"/>
                    <a:pt x="6615" y="8793"/>
                    <a:pt x="5615" y="10388"/>
                  </a:cubicBezTo>
                  <a:lnTo>
                    <a:pt x="5615" y="10388"/>
                  </a:lnTo>
                  <a:cubicBezTo>
                    <a:pt x="4638" y="11960"/>
                    <a:pt x="3751" y="13555"/>
                    <a:pt x="3010" y="15251"/>
                  </a:cubicBezTo>
                  <a:lnTo>
                    <a:pt x="3010" y="15251"/>
                  </a:lnTo>
                  <a:cubicBezTo>
                    <a:pt x="2303" y="16901"/>
                    <a:pt x="1707" y="18619"/>
                    <a:pt x="1236" y="20349"/>
                  </a:cubicBezTo>
                  <a:lnTo>
                    <a:pt x="1236" y="20349"/>
                  </a:lnTo>
                  <a:cubicBezTo>
                    <a:pt x="685" y="22348"/>
                    <a:pt x="304" y="24380"/>
                    <a:pt x="12" y="26435"/>
                  </a:cubicBezTo>
                  <a:lnTo>
                    <a:pt x="12" y="26435"/>
                  </a:lnTo>
                  <a:cubicBezTo>
                    <a:pt x="0" y="26492"/>
                    <a:pt x="79" y="26514"/>
                    <a:pt x="90" y="26458"/>
                  </a:cubicBezTo>
                  <a:lnTo>
                    <a:pt x="90" y="26458"/>
                  </a:lnTo>
                  <a:cubicBezTo>
                    <a:pt x="641" y="22808"/>
                    <a:pt x="1528" y="19181"/>
                    <a:pt x="2954" y="15778"/>
                  </a:cubicBezTo>
                  <a:lnTo>
                    <a:pt x="2954" y="15778"/>
                  </a:lnTo>
                  <a:cubicBezTo>
                    <a:pt x="3684" y="14038"/>
                    <a:pt x="4571" y="12398"/>
                    <a:pt x="5548" y="10803"/>
                  </a:cubicBezTo>
                  <a:lnTo>
                    <a:pt x="5548" y="10803"/>
                  </a:lnTo>
                  <a:cubicBezTo>
                    <a:pt x="6547" y="9198"/>
                    <a:pt x="7592" y="7614"/>
                    <a:pt x="8333" y="5885"/>
                  </a:cubicBezTo>
                  <a:lnTo>
                    <a:pt x="8333" y="5885"/>
                  </a:lnTo>
                  <a:cubicBezTo>
                    <a:pt x="8737" y="4941"/>
                    <a:pt x="9063" y="3964"/>
                    <a:pt x="9231" y="2965"/>
                  </a:cubicBezTo>
                  <a:lnTo>
                    <a:pt x="9231" y="2965"/>
                  </a:lnTo>
                  <a:cubicBezTo>
                    <a:pt x="9389" y="2010"/>
                    <a:pt x="9467" y="966"/>
                    <a:pt x="9198" y="34"/>
                  </a:cubicBezTo>
                  <a:lnTo>
                    <a:pt x="9198" y="34"/>
                  </a:lnTo>
                  <a:cubicBezTo>
                    <a:pt x="9198" y="12"/>
                    <a:pt x="9175" y="0"/>
                    <a:pt x="9164" y="0"/>
                  </a:cubicBezTo>
                  <a:lnTo>
                    <a:pt x="9164" y="0"/>
                  </a:lnTo>
                  <a:cubicBezTo>
                    <a:pt x="9142" y="0"/>
                    <a:pt x="9130" y="12"/>
                    <a:pt x="9130"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1" name="Google Shape;3361;p51">
              <a:extLst>
                <a:ext uri="{FF2B5EF4-FFF2-40B4-BE49-F238E27FC236}">
                  <a16:creationId xmlns:a16="http://schemas.microsoft.com/office/drawing/2014/main" id="{BD4F3A9E-5519-C2DF-22DA-5C9D746E74DB}"/>
                </a:ext>
              </a:extLst>
            </p:cNvPr>
            <p:cNvSpPr/>
            <p:nvPr/>
          </p:nvSpPr>
          <p:spPr>
            <a:xfrm>
              <a:off x="4269000" y="2575325"/>
              <a:ext cx="114850" cy="18000"/>
            </a:xfrm>
            <a:custGeom>
              <a:avLst/>
              <a:gdLst/>
              <a:ahLst/>
              <a:cxnLst/>
              <a:rect l="l" t="t" r="r" b="b"/>
              <a:pathLst>
                <a:path w="4594" h="720" extrusionOk="0">
                  <a:moveTo>
                    <a:pt x="3437" y="136"/>
                  </a:moveTo>
                  <a:lnTo>
                    <a:pt x="2303" y="293"/>
                  </a:lnTo>
                  <a:cubicBezTo>
                    <a:pt x="1551" y="394"/>
                    <a:pt x="798" y="495"/>
                    <a:pt x="46" y="630"/>
                  </a:cubicBezTo>
                  <a:lnTo>
                    <a:pt x="46" y="630"/>
                  </a:lnTo>
                  <a:cubicBezTo>
                    <a:pt x="1" y="641"/>
                    <a:pt x="1" y="720"/>
                    <a:pt x="57" y="720"/>
                  </a:cubicBezTo>
                  <a:lnTo>
                    <a:pt x="57" y="720"/>
                  </a:lnTo>
                  <a:cubicBezTo>
                    <a:pt x="809" y="652"/>
                    <a:pt x="1573" y="540"/>
                    <a:pt x="2325" y="439"/>
                  </a:cubicBezTo>
                  <a:lnTo>
                    <a:pt x="2325" y="439"/>
                  </a:lnTo>
                  <a:cubicBezTo>
                    <a:pt x="2707" y="394"/>
                    <a:pt x="3078" y="338"/>
                    <a:pt x="3460" y="293"/>
                  </a:cubicBezTo>
                  <a:lnTo>
                    <a:pt x="3460" y="293"/>
                  </a:lnTo>
                  <a:cubicBezTo>
                    <a:pt x="3808" y="248"/>
                    <a:pt x="4190" y="237"/>
                    <a:pt x="4526" y="136"/>
                  </a:cubicBezTo>
                  <a:lnTo>
                    <a:pt x="4526" y="136"/>
                  </a:lnTo>
                  <a:cubicBezTo>
                    <a:pt x="4594" y="113"/>
                    <a:pt x="4583" y="12"/>
                    <a:pt x="4504" y="1"/>
                  </a:cubicBezTo>
                  <a:lnTo>
                    <a:pt x="4504" y="1"/>
                  </a:lnTo>
                  <a:cubicBezTo>
                    <a:pt x="4482" y="1"/>
                    <a:pt x="4459" y="1"/>
                    <a:pt x="4448" y="1"/>
                  </a:cubicBezTo>
                  <a:lnTo>
                    <a:pt x="4448" y="1"/>
                  </a:lnTo>
                  <a:cubicBezTo>
                    <a:pt x="4111" y="1"/>
                    <a:pt x="3763" y="91"/>
                    <a:pt x="3437" y="136"/>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62" name="Google Shape;3362;p51">
            <a:extLst>
              <a:ext uri="{FF2B5EF4-FFF2-40B4-BE49-F238E27FC236}">
                <a16:creationId xmlns:a16="http://schemas.microsoft.com/office/drawing/2014/main" id="{57391F69-F603-BAF0-3F30-1F41E717C17D}"/>
              </a:ext>
            </a:extLst>
          </p:cNvPr>
          <p:cNvGrpSpPr/>
          <p:nvPr/>
        </p:nvGrpSpPr>
        <p:grpSpPr>
          <a:xfrm>
            <a:off x="4771700" y="4608563"/>
            <a:ext cx="1142100" cy="262250"/>
            <a:chOff x="3508750" y="4810650"/>
            <a:chExt cx="1142100" cy="262250"/>
          </a:xfrm>
        </p:grpSpPr>
        <p:sp>
          <p:nvSpPr>
            <p:cNvPr id="3363" name="Google Shape;3363;p51">
              <a:extLst>
                <a:ext uri="{FF2B5EF4-FFF2-40B4-BE49-F238E27FC236}">
                  <a16:creationId xmlns:a16="http://schemas.microsoft.com/office/drawing/2014/main" id="{95343696-BC8B-0A31-3FD6-3B6086B8AC2B}"/>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4" name="Google Shape;3364;p51">
              <a:extLst>
                <a:ext uri="{FF2B5EF4-FFF2-40B4-BE49-F238E27FC236}">
                  <a16:creationId xmlns:a16="http://schemas.microsoft.com/office/drawing/2014/main" id="{24CDD223-F08A-5D37-4DCC-026ABE4BD7ED}"/>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5" name="Google Shape;3365;p51">
              <a:extLst>
                <a:ext uri="{FF2B5EF4-FFF2-40B4-BE49-F238E27FC236}">
                  <a16:creationId xmlns:a16="http://schemas.microsoft.com/office/drawing/2014/main" id="{7C3FCFA3-2B47-36DE-49A7-D8189BB9172C}"/>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6" name="Google Shape;3366;p51">
              <a:extLst>
                <a:ext uri="{FF2B5EF4-FFF2-40B4-BE49-F238E27FC236}">
                  <a16:creationId xmlns:a16="http://schemas.microsoft.com/office/drawing/2014/main" id="{D1496E0C-3F48-0377-A601-56B6EB65C330}"/>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7" name="Google Shape;3367;p51">
              <a:extLst>
                <a:ext uri="{FF2B5EF4-FFF2-40B4-BE49-F238E27FC236}">
                  <a16:creationId xmlns:a16="http://schemas.microsoft.com/office/drawing/2014/main" id="{DD1BB0F2-3B6D-AA9B-33BD-B520A1B7231B}"/>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8" name="Google Shape;3368;p51">
              <a:extLst>
                <a:ext uri="{FF2B5EF4-FFF2-40B4-BE49-F238E27FC236}">
                  <a16:creationId xmlns:a16="http://schemas.microsoft.com/office/drawing/2014/main" id="{7ED82768-B0FD-2F38-3F7B-65F336EE158D}"/>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9" name="Google Shape;3369;p51">
              <a:extLst>
                <a:ext uri="{FF2B5EF4-FFF2-40B4-BE49-F238E27FC236}">
                  <a16:creationId xmlns:a16="http://schemas.microsoft.com/office/drawing/2014/main" id="{A86FA62C-EFF4-A381-7A80-FC17E1699106}"/>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0" name="Google Shape;3370;p51">
              <a:extLst>
                <a:ext uri="{FF2B5EF4-FFF2-40B4-BE49-F238E27FC236}">
                  <a16:creationId xmlns:a16="http://schemas.microsoft.com/office/drawing/2014/main" id="{8CD3A2BC-9724-3189-575A-E986C415D049}"/>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1" name="Google Shape;3371;p51">
              <a:extLst>
                <a:ext uri="{FF2B5EF4-FFF2-40B4-BE49-F238E27FC236}">
                  <a16:creationId xmlns:a16="http://schemas.microsoft.com/office/drawing/2014/main" id="{583C727E-3964-843F-6CE3-E077ED09C134}"/>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2" name="Google Shape;3372;p51">
              <a:extLst>
                <a:ext uri="{FF2B5EF4-FFF2-40B4-BE49-F238E27FC236}">
                  <a16:creationId xmlns:a16="http://schemas.microsoft.com/office/drawing/2014/main" id="{B16397E3-3FF9-873A-09D5-FAE463492510}"/>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3" name="Google Shape;3373;p51">
              <a:extLst>
                <a:ext uri="{FF2B5EF4-FFF2-40B4-BE49-F238E27FC236}">
                  <a16:creationId xmlns:a16="http://schemas.microsoft.com/office/drawing/2014/main" id="{ACCB54F2-88F2-90BE-BFAC-7A681EBFFDB9}"/>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4" name="Google Shape;3374;p51">
              <a:extLst>
                <a:ext uri="{FF2B5EF4-FFF2-40B4-BE49-F238E27FC236}">
                  <a16:creationId xmlns:a16="http://schemas.microsoft.com/office/drawing/2014/main" id="{6DE69D83-3749-45B4-405F-3B1DFB702135}"/>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5" name="Google Shape;3375;p51">
              <a:extLst>
                <a:ext uri="{FF2B5EF4-FFF2-40B4-BE49-F238E27FC236}">
                  <a16:creationId xmlns:a16="http://schemas.microsoft.com/office/drawing/2014/main" id="{0D419538-B2C9-DF3E-0280-081834FF1BC6}"/>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6" name="Google Shape;3376;p51">
              <a:extLst>
                <a:ext uri="{FF2B5EF4-FFF2-40B4-BE49-F238E27FC236}">
                  <a16:creationId xmlns:a16="http://schemas.microsoft.com/office/drawing/2014/main" id="{5583AD10-FC3E-C10A-2FF1-0EF1B5D57681}"/>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77" name="Google Shape;3377;p51">
            <a:extLst>
              <a:ext uri="{FF2B5EF4-FFF2-40B4-BE49-F238E27FC236}">
                <a16:creationId xmlns:a16="http://schemas.microsoft.com/office/drawing/2014/main" id="{57D27D07-322A-426C-902E-A987DFC0DB57}"/>
              </a:ext>
            </a:extLst>
          </p:cNvPr>
          <p:cNvSpPr/>
          <p:nvPr/>
        </p:nvSpPr>
        <p:spPr>
          <a:xfrm>
            <a:off x="4659463" y="4440050"/>
            <a:ext cx="250150" cy="393925"/>
          </a:xfrm>
          <a:custGeom>
            <a:avLst/>
            <a:gdLst/>
            <a:ahLst/>
            <a:cxnLst/>
            <a:rect l="l" t="t" r="r" b="b"/>
            <a:pathLst>
              <a:path w="10006" h="15757" extrusionOk="0">
                <a:moveTo>
                  <a:pt x="3964" y="2078"/>
                </a:moveTo>
                <a:cubicBezTo>
                  <a:pt x="3964" y="2078"/>
                  <a:pt x="2999" y="3437"/>
                  <a:pt x="2808" y="4302"/>
                </a:cubicBezTo>
                <a:lnTo>
                  <a:pt x="2808" y="4302"/>
                </a:lnTo>
                <a:cubicBezTo>
                  <a:pt x="2605" y="5178"/>
                  <a:pt x="2999" y="5896"/>
                  <a:pt x="3234" y="6424"/>
                </a:cubicBezTo>
                <a:lnTo>
                  <a:pt x="3234" y="6424"/>
                </a:lnTo>
                <a:cubicBezTo>
                  <a:pt x="3481" y="6963"/>
                  <a:pt x="2561" y="8311"/>
                  <a:pt x="2561" y="8311"/>
                </a:cubicBezTo>
                <a:lnTo>
                  <a:pt x="2561" y="8311"/>
                </a:lnTo>
                <a:cubicBezTo>
                  <a:pt x="2561" y="8311"/>
                  <a:pt x="1842" y="7637"/>
                  <a:pt x="1842" y="7053"/>
                </a:cubicBezTo>
                <a:lnTo>
                  <a:pt x="1842" y="7053"/>
                </a:lnTo>
                <a:cubicBezTo>
                  <a:pt x="1842" y="6480"/>
                  <a:pt x="1988" y="5705"/>
                  <a:pt x="1988" y="5705"/>
                </a:cubicBezTo>
                <a:lnTo>
                  <a:pt x="1988" y="5705"/>
                </a:lnTo>
                <a:cubicBezTo>
                  <a:pt x="1988" y="5705"/>
                  <a:pt x="1213" y="6772"/>
                  <a:pt x="1157" y="7637"/>
                </a:cubicBezTo>
                <a:lnTo>
                  <a:pt x="1157" y="7637"/>
                </a:lnTo>
                <a:cubicBezTo>
                  <a:pt x="1112" y="8502"/>
                  <a:pt x="1359" y="8457"/>
                  <a:pt x="1404" y="8985"/>
                </a:cubicBezTo>
                <a:lnTo>
                  <a:pt x="1404" y="8985"/>
                </a:lnTo>
                <a:cubicBezTo>
                  <a:pt x="1449" y="9524"/>
                  <a:pt x="674" y="10007"/>
                  <a:pt x="337" y="10725"/>
                </a:cubicBezTo>
                <a:lnTo>
                  <a:pt x="337" y="10725"/>
                </a:lnTo>
                <a:cubicBezTo>
                  <a:pt x="0" y="11455"/>
                  <a:pt x="730" y="12960"/>
                  <a:pt x="1112" y="13533"/>
                </a:cubicBezTo>
                <a:lnTo>
                  <a:pt x="1112" y="13533"/>
                </a:lnTo>
                <a:cubicBezTo>
                  <a:pt x="2605" y="15756"/>
                  <a:pt x="8748" y="13870"/>
                  <a:pt x="8748" y="13870"/>
                </a:cubicBezTo>
                <a:lnTo>
                  <a:pt x="8748" y="13870"/>
                </a:lnTo>
                <a:cubicBezTo>
                  <a:pt x="8748" y="13870"/>
                  <a:pt x="10006" y="12084"/>
                  <a:pt x="9860" y="11264"/>
                </a:cubicBezTo>
                <a:lnTo>
                  <a:pt x="9860" y="11264"/>
                </a:lnTo>
                <a:cubicBezTo>
                  <a:pt x="9714" y="10433"/>
                  <a:pt x="9231" y="10343"/>
                  <a:pt x="9130" y="9569"/>
                </a:cubicBezTo>
                <a:lnTo>
                  <a:pt x="9130" y="9569"/>
                </a:lnTo>
                <a:cubicBezTo>
                  <a:pt x="9040" y="8794"/>
                  <a:pt x="9568" y="8075"/>
                  <a:pt x="9422" y="7300"/>
                </a:cubicBezTo>
                <a:lnTo>
                  <a:pt x="9422" y="7300"/>
                </a:lnTo>
                <a:cubicBezTo>
                  <a:pt x="9276" y="6525"/>
                  <a:pt x="8647" y="5604"/>
                  <a:pt x="8647" y="5604"/>
                </a:cubicBezTo>
                <a:lnTo>
                  <a:pt x="8647" y="5604"/>
                </a:lnTo>
                <a:cubicBezTo>
                  <a:pt x="8647" y="5604"/>
                  <a:pt x="9130" y="7390"/>
                  <a:pt x="8984" y="7682"/>
                </a:cubicBezTo>
                <a:lnTo>
                  <a:pt x="8984" y="7682"/>
                </a:lnTo>
                <a:cubicBezTo>
                  <a:pt x="8838" y="7974"/>
                  <a:pt x="7928" y="8558"/>
                  <a:pt x="7446" y="8165"/>
                </a:cubicBezTo>
                <a:lnTo>
                  <a:pt x="7446" y="8165"/>
                </a:lnTo>
                <a:cubicBezTo>
                  <a:pt x="6963" y="7783"/>
                  <a:pt x="7726" y="7008"/>
                  <a:pt x="7827" y="6480"/>
                </a:cubicBezTo>
                <a:lnTo>
                  <a:pt x="7827" y="6480"/>
                </a:lnTo>
                <a:cubicBezTo>
                  <a:pt x="7928" y="5941"/>
                  <a:pt x="7097" y="5032"/>
                  <a:pt x="6716" y="4493"/>
                </a:cubicBezTo>
                <a:lnTo>
                  <a:pt x="6716" y="4493"/>
                </a:lnTo>
                <a:cubicBezTo>
                  <a:pt x="6435" y="4111"/>
                  <a:pt x="6356" y="2965"/>
                  <a:pt x="6334" y="2359"/>
                </a:cubicBezTo>
                <a:lnTo>
                  <a:pt x="6334" y="2359"/>
                </a:lnTo>
                <a:lnTo>
                  <a:pt x="6379" y="4257"/>
                </a:lnTo>
                <a:lnTo>
                  <a:pt x="6761" y="5896"/>
                </a:lnTo>
                <a:cubicBezTo>
                  <a:pt x="6761" y="5896"/>
                  <a:pt x="5997" y="7255"/>
                  <a:pt x="6087" y="8097"/>
                </a:cubicBezTo>
                <a:lnTo>
                  <a:pt x="6087" y="8097"/>
                </a:lnTo>
                <a:cubicBezTo>
                  <a:pt x="6188" y="8940"/>
                  <a:pt x="5750" y="10051"/>
                  <a:pt x="5750" y="10051"/>
                </a:cubicBezTo>
                <a:lnTo>
                  <a:pt x="5750" y="10051"/>
                </a:lnTo>
                <a:lnTo>
                  <a:pt x="4638" y="9467"/>
                </a:lnTo>
                <a:cubicBezTo>
                  <a:pt x="4638" y="9467"/>
                  <a:pt x="4784" y="8457"/>
                  <a:pt x="5076" y="7491"/>
                </a:cubicBezTo>
                <a:lnTo>
                  <a:pt x="5076" y="7491"/>
                </a:lnTo>
                <a:cubicBezTo>
                  <a:pt x="5368" y="6525"/>
                  <a:pt x="4638" y="6233"/>
                  <a:pt x="4110" y="5750"/>
                </a:cubicBezTo>
                <a:lnTo>
                  <a:pt x="4110" y="5750"/>
                </a:lnTo>
                <a:cubicBezTo>
                  <a:pt x="3582" y="5267"/>
                  <a:pt x="4200" y="3920"/>
                  <a:pt x="4200" y="3920"/>
                </a:cubicBezTo>
                <a:lnTo>
                  <a:pt x="4200" y="3920"/>
                </a:lnTo>
                <a:cubicBezTo>
                  <a:pt x="4200" y="3920"/>
                  <a:pt x="4683" y="2134"/>
                  <a:pt x="4593" y="1550"/>
                </a:cubicBezTo>
                <a:lnTo>
                  <a:pt x="4593" y="1550"/>
                </a:lnTo>
                <a:cubicBezTo>
                  <a:pt x="4492" y="966"/>
                  <a:pt x="4009" y="1"/>
                  <a:pt x="4009" y="1"/>
                </a:cubicBezTo>
                <a:lnTo>
                  <a:pt x="4009" y="1"/>
                </a:lnTo>
                <a:close/>
                <a:moveTo>
                  <a:pt x="6334" y="2359"/>
                </a:moveTo>
                <a:lnTo>
                  <a:pt x="6334" y="1988"/>
                </a:lnTo>
                <a:cubicBezTo>
                  <a:pt x="6334" y="1988"/>
                  <a:pt x="6334" y="2134"/>
                  <a:pt x="6334" y="23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2565;p49">
            <a:extLst>
              <a:ext uri="{FF2B5EF4-FFF2-40B4-BE49-F238E27FC236}">
                <a16:creationId xmlns:a16="http://schemas.microsoft.com/office/drawing/2014/main" id="{D71C787B-83F8-4914-C65D-ABA6B2A96D23}"/>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03</a:t>
            </a:r>
          </a:p>
        </p:txBody>
      </p:sp>
    </p:spTree>
    <p:extLst>
      <p:ext uri="{BB962C8B-B14F-4D97-AF65-F5344CB8AC3E}">
        <p14:creationId xmlns:p14="http://schemas.microsoft.com/office/powerpoint/2010/main" val="408338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3">
          <a:extLst>
            <a:ext uri="{FF2B5EF4-FFF2-40B4-BE49-F238E27FC236}">
              <a16:creationId xmlns:a16="http://schemas.microsoft.com/office/drawing/2014/main" id="{8DA5BFD4-163D-0E2D-470E-0D2332DB4A78}"/>
            </a:ext>
          </a:extLst>
        </p:cNvPr>
        <p:cNvGrpSpPr/>
        <p:nvPr/>
      </p:nvGrpSpPr>
      <p:grpSpPr>
        <a:xfrm>
          <a:off x="0" y="0"/>
          <a:ext cx="0" cy="0"/>
          <a:chOff x="0" y="0"/>
          <a:chExt cx="0" cy="0"/>
        </a:xfrm>
      </p:grpSpPr>
      <p:sp>
        <p:nvSpPr>
          <p:cNvPr id="2564" name="Google Shape;2564;p49">
            <a:extLst>
              <a:ext uri="{FF2B5EF4-FFF2-40B4-BE49-F238E27FC236}">
                <a16:creationId xmlns:a16="http://schemas.microsoft.com/office/drawing/2014/main" id="{C282B582-404B-1EAE-9FF1-BAF7B9E34DEF}"/>
              </a:ext>
            </a:extLst>
          </p:cNvPr>
          <p:cNvSpPr txBox="1">
            <a:spLocks noGrp="1"/>
          </p:cNvSpPr>
          <p:nvPr>
            <p:ph type="title" idx="15"/>
          </p:nvPr>
        </p:nvSpPr>
        <p:spPr>
          <a:xfrm>
            <a:off x="3380225" y="539500"/>
            <a:ext cx="5050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chemeClr val="accent5"/>
                </a:solidFill>
                <a:latin typeface="Michroma"/>
                <a:ea typeface="Michroma"/>
                <a:cs typeface="Michroma"/>
                <a:sym typeface="Michroma"/>
              </a:rPr>
              <a:t>Supporting Conclusions</a:t>
            </a:r>
            <a:endParaRPr sz="2500" dirty="0">
              <a:solidFill>
                <a:schemeClr val="accent5"/>
              </a:solidFill>
              <a:latin typeface="Michroma"/>
              <a:ea typeface="Michroma"/>
              <a:cs typeface="Michroma"/>
              <a:sym typeface="Michroma"/>
            </a:endParaRPr>
          </a:p>
        </p:txBody>
      </p:sp>
      <p:sp>
        <p:nvSpPr>
          <p:cNvPr id="2565" name="Google Shape;2565;p49">
            <a:extLst>
              <a:ext uri="{FF2B5EF4-FFF2-40B4-BE49-F238E27FC236}">
                <a16:creationId xmlns:a16="http://schemas.microsoft.com/office/drawing/2014/main" id="{F381563B-F56F-32CB-4B39-84A241DC77FD}"/>
              </a:ext>
            </a:extLst>
          </p:cNvPr>
          <p:cNvSpPr txBox="1">
            <a:spLocks noGrp="1"/>
          </p:cNvSpPr>
          <p:nvPr>
            <p:ph type="title"/>
          </p:nvPr>
        </p:nvSpPr>
        <p:spPr>
          <a:xfrm flipH="1">
            <a:off x="3380222" y="1377725"/>
            <a:ext cx="859800" cy="45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sp>
        <p:nvSpPr>
          <p:cNvPr id="2567" name="Google Shape;2567;p49">
            <a:extLst>
              <a:ext uri="{FF2B5EF4-FFF2-40B4-BE49-F238E27FC236}">
                <a16:creationId xmlns:a16="http://schemas.microsoft.com/office/drawing/2014/main" id="{BD0E0C59-4330-6181-F519-FBD10281474B}"/>
              </a:ext>
            </a:extLst>
          </p:cNvPr>
          <p:cNvSpPr txBox="1">
            <a:spLocks noGrp="1"/>
          </p:cNvSpPr>
          <p:nvPr>
            <p:ph type="subTitle" idx="2"/>
          </p:nvPr>
        </p:nvSpPr>
        <p:spPr>
          <a:xfrm flipH="1">
            <a:off x="3380225" y="2308900"/>
            <a:ext cx="2402400" cy="52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Failsafe systems are not bulletproof</a:t>
            </a:r>
            <a:endParaRPr dirty="0"/>
          </a:p>
        </p:txBody>
      </p:sp>
      <p:sp>
        <p:nvSpPr>
          <p:cNvPr id="2571" name="Google Shape;2571;p49">
            <a:extLst>
              <a:ext uri="{FF2B5EF4-FFF2-40B4-BE49-F238E27FC236}">
                <a16:creationId xmlns:a16="http://schemas.microsoft.com/office/drawing/2014/main" id="{0FE30A20-1F36-6E1C-C7D6-E018B54E82A9}"/>
              </a:ext>
            </a:extLst>
          </p:cNvPr>
          <p:cNvSpPr txBox="1">
            <a:spLocks noGrp="1"/>
          </p:cNvSpPr>
          <p:nvPr>
            <p:ph type="title" idx="6"/>
          </p:nvPr>
        </p:nvSpPr>
        <p:spPr>
          <a:xfrm>
            <a:off x="4912211" y="3037787"/>
            <a:ext cx="859800" cy="45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sp>
        <p:nvSpPr>
          <p:cNvPr id="2572" name="Google Shape;2572;p49">
            <a:extLst>
              <a:ext uri="{FF2B5EF4-FFF2-40B4-BE49-F238E27FC236}">
                <a16:creationId xmlns:a16="http://schemas.microsoft.com/office/drawing/2014/main" id="{4B38A0D2-AD8D-1A73-1DA5-A35EDDDFBD12}"/>
              </a:ext>
            </a:extLst>
          </p:cNvPr>
          <p:cNvSpPr txBox="1">
            <a:spLocks noGrp="1"/>
          </p:cNvSpPr>
          <p:nvPr>
            <p:ph type="subTitle" idx="7"/>
          </p:nvPr>
        </p:nvSpPr>
        <p:spPr>
          <a:xfrm>
            <a:off x="4912208" y="3573483"/>
            <a:ext cx="24024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Andrew</a:t>
            </a:r>
            <a:endParaRPr dirty="0"/>
          </a:p>
        </p:txBody>
      </p:sp>
      <p:sp>
        <p:nvSpPr>
          <p:cNvPr id="2573" name="Google Shape;2573;p49">
            <a:extLst>
              <a:ext uri="{FF2B5EF4-FFF2-40B4-BE49-F238E27FC236}">
                <a16:creationId xmlns:a16="http://schemas.microsoft.com/office/drawing/2014/main" id="{8DA73C8C-5A05-8C12-7AE8-F13B226D5088}"/>
              </a:ext>
            </a:extLst>
          </p:cNvPr>
          <p:cNvSpPr txBox="1">
            <a:spLocks noGrp="1"/>
          </p:cNvSpPr>
          <p:nvPr>
            <p:ph type="subTitle" idx="8"/>
          </p:nvPr>
        </p:nvSpPr>
        <p:spPr>
          <a:xfrm>
            <a:off x="4912208" y="3837187"/>
            <a:ext cx="2402400" cy="52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Automation/Technical problems can be dangerous without human regulation</a:t>
            </a:r>
            <a:endParaRPr dirty="0"/>
          </a:p>
        </p:txBody>
      </p:sp>
      <p:grpSp>
        <p:nvGrpSpPr>
          <p:cNvPr id="2577" name="Google Shape;2577;p49">
            <a:extLst>
              <a:ext uri="{FF2B5EF4-FFF2-40B4-BE49-F238E27FC236}">
                <a16:creationId xmlns:a16="http://schemas.microsoft.com/office/drawing/2014/main" id="{8C399870-EDD5-D326-1CD2-04FD8593F773}"/>
              </a:ext>
            </a:extLst>
          </p:cNvPr>
          <p:cNvGrpSpPr/>
          <p:nvPr/>
        </p:nvGrpSpPr>
        <p:grpSpPr>
          <a:xfrm>
            <a:off x="-44999" y="63725"/>
            <a:ext cx="1069845" cy="4726149"/>
            <a:chOff x="4431850" y="1360300"/>
            <a:chExt cx="677975" cy="2995025"/>
          </a:xfrm>
        </p:grpSpPr>
        <p:sp>
          <p:nvSpPr>
            <p:cNvPr id="2578" name="Google Shape;2578;p49">
              <a:extLst>
                <a:ext uri="{FF2B5EF4-FFF2-40B4-BE49-F238E27FC236}">
                  <a16:creationId xmlns:a16="http://schemas.microsoft.com/office/drawing/2014/main" id="{F7C348DF-8843-2E32-9EAD-4E0EF8C06819}"/>
                </a:ext>
              </a:extLst>
            </p:cNvPr>
            <p:cNvSpPr/>
            <p:nvPr/>
          </p:nvSpPr>
          <p:spPr>
            <a:xfrm>
              <a:off x="4689375" y="1360300"/>
              <a:ext cx="159800" cy="770075"/>
            </a:xfrm>
            <a:custGeom>
              <a:avLst/>
              <a:gdLst/>
              <a:ahLst/>
              <a:cxnLst/>
              <a:rect l="l" t="t" r="r" b="b"/>
              <a:pathLst>
                <a:path w="6392" h="30803" extrusionOk="0">
                  <a:moveTo>
                    <a:pt x="2256" y="10076"/>
                  </a:moveTo>
                  <a:lnTo>
                    <a:pt x="3560" y="10828"/>
                  </a:lnTo>
                  <a:lnTo>
                    <a:pt x="2607" y="13359"/>
                  </a:lnTo>
                  <a:lnTo>
                    <a:pt x="1103" y="13133"/>
                  </a:lnTo>
                  <a:lnTo>
                    <a:pt x="2256" y="10076"/>
                  </a:lnTo>
                  <a:close/>
                  <a:moveTo>
                    <a:pt x="928" y="13610"/>
                  </a:moveTo>
                  <a:lnTo>
                    <a:pt x="2407" y="13835"/>
                  </a:lnTo>
                  <a:lnTo>
                    <a:pt x="2407" y="16467"/>
                  </a:lnTo>
                  <a:lnTo>
                    <a:pt x="803" y="16467"/>
                  </a:lnTo>
                  <a:lnTo>
                    <a:pt x="803" y="13935"/>
                  </a:lnTo>
                  <a:lnTo>
                    <a:pt x="928" y="13610"/>
                  </a:lnTo>
                  <a:close/>
                  <a:moveTo>
                    <a:pt x="2407" y="16968"/>
                  </a:moveTo>
                  <a:lnTo>
                    <a:pt x="2407" y="19750"/>
                  </a:lnTo>
                  <a:lnTo>
                    <a:pt x="803" y="19750"/>
                  </a:lnTo>
                  <a:lnTo>
                    <a:pt x="803" y="16968"/>
                  </a:lnTo>
                  <a:close/>
                  <a:moveTo>
                    <a:pt x="2407" y="20251"/>
                  </a:moveTo>
                  <a:lnTo>
                    <a:pt x="2407" y="23008"/>
                  </a:lnTo>
                  <a:lnTo>
                    <a:pt x="803" y="23008"/>
                  </a:lnTo>
                  <a:lnTo>
                    <a:pt x="803" y="20251"/>
                  </a:lnTo>
                  <a:close/>
                  <a:moveTo>
                    <a:pt x="2407" y="23509"/>
                  </a:moveTo>
                  <a:lnTo>
                    <a:pt x="2407" y="26291"/>
                  </a:lnTo>
                  <a:lnTo>
                    <a:pt x="803" y="26291"/>
                  </a:lnTo>
                  <a:lnTo>
                    <a:pt x="803" y="23509"/>
                  </a:lnTo>
                  <a:close/>
                  <a:moveTo>
                    <a:pt x="4462" y="0"/>
                  </a:moveTo>
                  <a:lnTo>
                    <a:pt x="3159" y="6191"/>
                  </a:lnTo>
                  <a:lnTo>
                    <a:pt x="2958" y="6742"/>
                  </a:lnTo>
                  <a:lnTo>
                    <a:pt x="1404" y="5840"/>
                  </a:lnTo>
                  <a:lnTo>
                    <a:pt x="1154" y="6266"/>
                  </a:lnTo>
                  <a:lnTo>
                    <a:pt x="2783" y="7219"/>
                  </a:lnTo>
                  <a:lnTo>
                    <a:pt x="1981" y="9349"/>
                  </a:lnTo>
                  <a:lnTo>
                    <a:pt x="1880" y="9299"/>
                  </a:lnTo>
                  <a:lnTo>
                    <a:pt x="1630" y="9725"/>
                  </a:lnTo>
                  <a:lnTo>
                    <a:pt x="1805" y="9825"/>
                  </a:lnTo>
                  <a:lnTo>
                    <a:pt x="577" y="13058"/>
                  </a:lnTo>
                  <a:lnTo>
                    <a:pt x="76" y="12983"/>
                  </a:lnTo>
                  <a:lnTo>
                    <a:pt x="1" y="13484"/>
                  </a:lnTo>
                  <a:lnTo>
                    <a:pt x="402" y="13534"/>
                  </a:lnTo>
                  <a:lnTo>
                    <a:pt x="276" y="13835"/>
                  </a:lnTo>
                  <a:lnTo>
                    <a:pt x="276" y="16492"/>
                  </a:lnTo>
                  <a:lnTo>
                    <a:pt x="26" y="16492"/>
                  </a:lnTo>
                  <a:lnTo>
                    <a:pt x="26" y="16968"/>
                  </a:lnTo>
                  <a:lnTo>
                    <a:pt x="276" y="16968"/>
                  </a:lnTo>
                  <a:lnTo>
                    <a:pt x="276" y="19750"/>
                  </a:lnTo>
                  <a:lnTo>
                    <a:pt x="26" y="19750"/>
                  </a:lnTo>
                  <a:lnTo>
                    <a:pt x="26" y="20251"/>
                  </a:lnTo>
                  <a:lnTo>
                    <a:pt x="276" y="20251"/>
                  </a:lnTo>
                  <a:lnTo>
                    <a:pt x="276" y="23033"/>
                  </a:lnTo>
                  <a:lnTo>
                    <a:pt x="26" y="23033"/>
                  </a:lnTo>
                  <a:lnTo>
                    <a:pt x="26" y="23534"/>
                  </a:lnTo>
                  <a:lnTo>
                    <a:pt x="276" y="23534"/>
                  </a:lnTo>
                  <a:lnTo>
                    <a:pt x="276" y="26291"/>
                  </a:lnTo>
                  <a:lnTo>
                    <a:pt x="26" y="26291"/>
                  </a:lnTo>
                  <a:lnTo>
                    <a:pt x="26" y="26793"/>
                  </a:lnTo>
                  <a:lnTo>
                    <a:pt x="276" y="26793"/>
                  </a:lnTo>
                  <a:lnTo>
                    <a:pt x="276" y="30803"/>
                  </a:lnTo>
                  <a:lnTo>
                    <a:pt x="778" y="30803"/>
                  </a:lnTo>
                  <a:lnTo>
                    <a:pt x="778" y="26793"/>
                  </a:lnTo>
                  <a:lnTo>
                    <a:pt x="2407" y="26793"/>
                  </a:lnTo>
                  <a:lnTo>
                    <a:pt x="2407" y="30803"/>
                  </a:lnTo>
                  <a:lnTo>
                    <a:pt x="2908" y="30803"/>
                  </a:lnTo>
                  <a:lnTo>
                    <a:pt x="2908" y="26793"/>
                  </a:lnTo>
                  <a:lnTo>
                    <a:pt x="3159" y="26793"/>
                  </a:lnTo>
                  <a:lnTo>
                    <a:pt x="3159" y="26291"/>
                  </a:lnTo>
                  <a:lnTo>
                    <a:pt x="2908" y="26291"/>
                  </a:lnTo>
                  <a:lnTo>
                    <a:pt x="2908" y="23534"/>
                  </a:lnTo>
                  <a:lnTo>
                    <a:pt x="3159" y="23534"/>
                  </a:lnTo>
                  <a:lnTo>
                    <a:pt x="3159" y="23033"/>
                  </a:lnTo>
                  <a:lnTo>
                    <a:pt x="2908" y="23033"/>
                  </a:lnTo>
                  <a:lnTo>
                    <a:pt x="2908" y="20251"/>
                  </a:lnTo>
                  <a:lnTo>
                    <a:pt x="3159" y="20251"/>
                  </a:lnTo>
                  <a:lnTo>
                    <a:pt x="3159" y="19750"/>
                  </a:lnTo>
                  <a:lnTo>
                    <a:pt x="2908" y="19750"/>
                  </a:lnTo>
                  <a:lnTo>
                    <a:pt x="2908" y="16993"/>
                  </a:lnTo>
                  <a:lnTo>
                    <a:pt x="3159" y="16993"/>
                  </a:lnTo>
                  <a:lnTo>
                    <a:pt x="3159" y="16492"/>
                  </a:lnTo>
                  <a:lnTo>
                    <a:pt x="2908" y="16492"/>
                  </a:lnTo>
                  <a:lnTo>
                    <a:pt x="2908" y="13935"/>
                  </a:lnTo>
                  <a:lnTo>
                    <a:pt x="2908" y="13910"/>
                  </a:lnTo>
                  <a:lnTo>
                    <a:pt x="3083" y="13935"/>
                  </a:lnTo>
                  <a:lnTo>
                    <a:pt x="3159" y="13459"/>
                  </a:lnTo>
                  <a:lnTo>
                    <a:pt x="3083" y="13459"/>
                  </a:lnTo>
                  <a:lnTo>
                    <a:pt x="3961" y="11103"/>
                  </a:lnTo>
                  <a:lnTo>
                    <a:pt x="4336" y="11304"/>
                  </a:lnTo>
                  <a:lnTo>
                    <a:pt x="4587" y="10878"/>
                  </a:lnTo>
                  <a:lnTo>
                    <a:pt x="4136" y="10627"/>
                  </a:lnTo>
                  <a:lnTo>
                    <a:pt x="5765" y="6341"/>
                  </a:lnTo>
                  <a:lnTo>
                    <a:pt x="6392" y="3409"/>
                  </a:lnTo>
                  <a:lnTo>
                    <a:pt x="5915" y="3309"/>
                  </a:lnTo>
                  <a:lnTo>
                    <a:pt x="5289" y="6191"/>
                  </a:lnTo>
                  <a:lnTo>
                    <a:pt x="3710" y="10351"/>
                  </a:lnTo>
                  <a:lnTo>
                    <a:pt x="2407" y="9600"/>
                  </a:lnTo>
                  <a:lnTo>
                    <a:pt x="3209" y="7469"/>
                  </a:lnTo>
                  <a:lnTo>
                    <a:pt x="3835" y="7820"/>
                  </a:lnTo>
                  <a:lnTo>
                    <a:pt x="4086" y="7394"/>
                  </a:lnTo>
                  <a:lnTo>
                    <a:pt x="3384" y="6993"/>
                  </a:lnTo>
                  <a:lnTo>
                    <a:pt x="3660" y="6316"/>
                  </a:lnTo>
                  <a:lnTo>
                    <a:pt x="4938" y="101"/>
                  </a:lnTo>
                  <a:lnTo>
                    <a:pt x="4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9" name="Google Shape;2579;p49">
              <a:extLst>
                <a:ext uri="{FF2B5EF4-FFF2-40B4-BE49-F238E27FC236}">
                  <a16:creationId xmlns:a16="http://schemas.microsoft.com/office/drawing/2014/main" id="{7BEA66AB-52F7-6534-4FFE-9B7C0F9CE5BD}"/>
                </a:ext>
              </a:extLst>
            </p:cNvPr>
            <p:cNvSpPr/>
            <p:nvPr/>
          </p:nvSpPr>
          <p:spPr>
            <a:xfrm>
              <a:off x="4431850" y="1540750"/>
              <a:ext cx="677975" cy="2814575"/>
            </a:xfrm>
            <a:custGeom>
              <a:avLst/>
              <a:gdLst/>
              <a:ahLst/>
              <a:cxnLst/>
              <a:rect l="l" t="t" r="r" b="b"/>
              <a:pathLst>
                <a:path w="27119" h="112583" extrusionOk="0">
                  <a:moveTo>
                    <a:pt x="27119" y="1"/>
                  </a:moveTo>
                  <a:lnTo>
                    <a:pt x="6241" y="12532"/>
                  </a:lnTo>
                  <a:lnTo>
                    <a:pt x="7595" y="15063"/>
                  </a:lnTo>
                  <a:lnTo>
                    <a:pt x="5515" y="18773"/>
                  </a:lnTo>
                  <a:lnTo>
                    <a:pt x="5715" y="18773"/>
                  </a:lnTo>
                  <a:lnTo>
                    <a:pt x="5715" y="24086"/>
                  </a:lnTo>
                  <a:lnTo>
                    <a:pt x="10327" y="30753"/>
                  </a:lnTo>
                  <a:lnTo>
                    <a:pt x="5715" y="37444"/>
                  </a:lnTo>
                  <a:lnTo>
                    <a:pt x="5715" y="42758"/>
                  </a:lnTo>
                  <a:lnTo>
                    <a:pt x="4362" y="42758"/>
                  </a:lnTo>
                  <a:lnTo>
                    <a:pt x="7595" y="64913"/>
                  </a:lnTo>
                  <a:lnTo>
                    <a:pt x="3936" y="63535"/>
                  </a:lnTo>
                  <a:lnTo>
                    <a:pt x="1" y="69374"/>
                  </a:lnTo>
                  <a:lnTo>
                    <a:pt x="1" y="112583"/>
                  </a:lnTo>
                  <a:lnTo>
                    <a:pt x="27119" y="112583"/>
                  </a:lnTo>
                  <a:lnTo>
                    <a:pt x="27119" y="66392"/>
                  </a:lnTo>
                  <a:lnTo>
                    <a:pt x="23084" y="69074"/>
                  </a:lnTo>
                  <a:lnTo>
                    <a:pt x="17770" y="66643"/>
                  </a:lnTo>
                  <a:lnTo>
                    <a:pt x="15916" y="72708"/>
                  </a:lnTo>
                  <a:lnTo>
                    <a:pt x="16693" y="86141"/>
                  </a:lnTo>
                  <a:lnTo>
                    <a:pt x="13560" y="76893"/>
                  </a:lnTo>
                  <a:lnTo>
                    <a:pt x="6868" y="81931"/>
                  </a:lnTo>
                  <a:lnTo>
                    <a:pt x="13560" y="74136"/>
                  </a:lnTo>
                  <a:lnTo>
                    <a:pt x="16693" y="63936"/>
                  </a:lnTo>
                  <a:lnTo>
                    <a:pt x="23084" y="66643"/>
                  </a:lnTo>
                  <a:lnTo>
                    <a:pt x="27119" y="63685"/>
                  </a:lnTo>
                  <a:lnTo>
                    <a:pt x="27119" y="22131"/>
                  </a:lnTo>
                  <a:lnTo>
                    <a:pt x="24838" y="24311"/>
                  </a:lnTo>
                  <a:lnTo>
                    <a:pt x="16693" y="22557"/>
                  </a:lnTo>
                  <a:lnTo>
                    <a:pt x="13560" y="25915"/>
                  </a:lnTo>
                  <a:lnTo>
                    <a:pt x="16693" y="20201"/>
                  </a:lnTo>
                  <a:lnTo>
                    <a:pt x="23084" y="21529"/>
                  </a:lnTo>
                  <a:lnTo>
                    <a:pt x="27119" y="17570"/>
                  </a:lnTo>
                  <a:lnTo>
                    <a:pt x="27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0" name="Google Shape;2580;p49">
              <a:extLst>
                <a:ext uri="{FF2B5EF4-FFF2-40B4-BE49-F238E27FC236}">
                  <a16:creationId xmlns:a16="http://schemas.microsoft.com/office/drawing/2014/main" id="{6C644D32-B3D0-0216-BE1A-09C0975D4D53}"/>
                </a:ext>
              </a:extLst>
            </p:cNvPr>
            <p:cNvSpPr/>
            <p:nvPr/>
          </p:nvSpPr>
          <p:spPr>
            <a:xfrm>
              <a:off x="4646150" y="2010050"/>
              <a:ext cx="87750" cy="138500"/>
            </a:xfrm>
            <a:custGeom>
              <a:avLst/>
              <a:gdLst/>
              <a:ahLst/>
              <a:cxnLst/>
              <a:rect l="l" t="t" r="r" b="b"/>
              <a:pathLst>
                <a:path w="3510" h="5540" extrusionOk="0">
                  <a:moveTo>
                    <a:pt x="0" y="1"/>
                  </a:moveTo>
                  <a:lnTo>
                    <a:pt x="0" y="5539"/>
                  </a:lnTo>
                  <a:lnTo>
                    <a:pt x="3509" y="5539"/>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1" name="Google Shape;2581;p49">
              <a:extLst>
                <a:ext uri="{FF2B5EF4-FFF2-40B4-BE49-F238E27FC236}">
                  <a16:creationId xmlns:a16="http://schemas.microsoft.com/office/drawing/2014/main" id="{ACE434C8-57BA-0FAB-83DA-C7DEEBC69D8A}"/>
                </a:ext>
              </a:extLst>
            </p:cNvPr>
            <p:cNvSpPr/>
            <p:nvPr/>
          </p:nvSpPr>
          <p:spPr>
            <a:xfrm>
              <a:off x="4805300" y="1778850"/>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2" name="Google Shape;2582;p49">
              <a:extLst>
                <a:ext uri="{FF2B5EF4-FFF2-40B4-BE49-F238E27FC236}">
                  <a16:creationId xmlns:a16="http://schemas.microsoft.com/office/drawing/2014/main" id="{500478C3-ED04-5CCF-E9C7-DBA51A6E820C}"/>
                </a:ext>
              </a:extLst>
            </p:cNvPr>
            <p:cNvSpPr/>
            <p:nvPr/>
          </p:nvSpPr>
          <p:spPr>
            <a:xfrm>
              <a:off x="4805300" y="2240625"/>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3" name="Google Shape;2583;p49">
              <a:extLst>
                <a:ext uri="{FF2B5EF4-FFF2-40B4-BE49-F238E27FC236}">
                  <a16:creationId xmlns:a16="http://schemas.microsoft.com/office/drawing/2014/main" id="{E6D97DA8-848C-A6AB-6B30-DDA45657C314}"/>
                </a:ext>
              </a:extLst>
            </p:cNvPr>
            <p:cNvSpPr/>
            <p:nvPr/>
          </p:nvSpPr>
          <p:spPr>
            <a:xfrm>
              <a:off x="4964450" y="224062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4" name="Google Shape;2584;p49">
              <a:extLst>
                <a:ext uri="{FF2B5EF4-FFF2-40B4-BE49-F238E27FC236}">
                  <a16:creationId xmlns:a16="http://schemas.microsoft.com/office/drawing/2014/main" id="{D271CE5D-B7C8-9819-FE7F-45A609EE4766}"/>
                </a:ext>
              </a:extLst>
            </p:cNvPr>
            <p:cNvSpPr/>
            <p:nvPr/>
          </p:nvSpPr>
          <p:spPr>
            <a:xfrm>
              <a:off x="464615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5" name="Google Shape;2585;p49">
              <a:extLst>
                <a:ext uri="{FF2B5EF4-FFF2-40B4-BE49-F238E27FC236}">
                  <a16:creationId xmlns:a16="http://schemas.microsoft.com/office/drawing/2014/main" id="{C37D4C24-1E29-E897-6287-6066BC56CE54}"/>
                </a:ext>
              </a:extLst>
            </p:cNvPr>
            <p:cNvSpPr/>
            <p:nvPr/>
          </p:nvSpPr>
          <p:spPr>
            <a:xfrm>
              <a:off x="4805300" y="2471200"/>
              <a:ext cx="87750" cy="138500"/>
            </a:xfrm>
            <a:custGeom>
              <a:avLst/>
              <a:gdLst/>
              <a:ahLst/>
              <a:cxnLst/>
              <a:rect l="l" t="t" r="r" b="b"/>
              <a:pathLst>
                <a:path w="3510" h="5540" extrusionOk="0">
                  <a:moveTo>
                    <a:pt x="0" y="1"/>
                  </a:moveTo>
                  <a:lnTo>
                    <a:pt x="0" y="5540"/>
                  </a:lnTo>
                  <a:lnTo>
                    <a:pt x="3509" y="5540"/>
                  </a:lnTo>
                  <a:lnTo>
                    <a:pt x="3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6" name="Google Shape;2586;p49">
              <a:extLst>
                <a:ext uri="{FF2B5EF4-FFF2-40B4-BE49-F238E27FC236}">
                  <a16:creationId xmlns:a16="http://schemas.microsoft.com/office/drawing/2014/main" id="{3597C8BE-0DB3-6A3E-CD03-B02ACF0FBC6F}"/>
                </a:ext>
              </a:extLst>
            </p:cNvPr>
            <p:cNvSpPr/>
            <p:nvPr/>
          </p:nvSpPr>
          <p:spPr>
            <a:xfrm>
              <a:off x="4964450" y="2701775"/>
              <a:ext cx="88375" cy="138500"/>
            </a:xfrm>
            <a:custGeom>
              <a:avLst/>
              <a:gdLst/>
              <a:ahLst/>
              <a:cxnLst/>
              <a:rect l="l" t="t" r="r" b="b"/>
              <a:pathLst>
                <a:path w="3535" h="5540" extrusionOk="0">
                  <a:moveTo>
                    <a:pt x="0" y="1"/>
                  </a:moveTo>
                  <a:lnTo>
                    <a:pt x="0" y="5540"/>
                  </a:lnTo>
                  <a:lnTo>
                    <a:pt x="3534" y="5540"/>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7" name="Google Shape;2587;p49">
              <a:extLst>
                <a:ext uri="{FF2B5EF4-FFF2-40B4-BE49-F238E27FC236}">
                  <a16:creationId xmlns:a16="http://schemas.microsoft.com/office/drawing/2014/main" id="{6AFCDAAD-48D6-4519-5DFD-DD714B7CA2FB}"/>
                </a:ext>
              </a:extLst>
            </p:cNvPr>
            <p:cNvSpPr/>
            <p:nvPr/>
          </p:nvSpPr>
          <p:spPr>
            <a:xfrm>
              <a:off x="4805300" y="2933000"/>
              <a:ext cx="87750" cy="137850"/>
            </a:xfrm>
            <a:custGeom>
              <a:avLst/>
              <a:gdLst/>
              <a:ahLst/>
              <a:cxnLst/>
              <a:rect l="l" t="t" r="r" b="b"/>
              <a:pathLst>
                <a:path w="3510" h="5514" extrusionOk="0">
                  <a:moveTo>
                    <a:pt x="0" y="0"/>
                  </a:moveTo>
                  <a:lnTo>
                    <a:pt x="0" y="5514"/>
                  </a:lnTo>
                  <a:lnTo>
                    <a:pt x="3509" y="5514"/>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8" name="Google Shape;2588;p49">
              <a:extLst>
                <a:ext uri="{FF2B5EF4-FFF2-40B4-BE49-F238E27FC236}">
                  <a16:creationId xmlns:a16="http://schemas.microsoft.com/office/drawing/2014/main" id="{B9264760-7DC7-4916-9B9E-B35219F19CBF}"/>
                </a:ext>
              </a:extLst>
            </p:cNvPr>
            <p:cNvSpPr/>
            <p:nvPr/>
          </p:nvSpPr>
          <p:spPr>
            <a:xfrm>
              <a:off x="4964450" y="2933000"/>
              <a:ext cx="88375" cy="137850"/>
            </a:xfrm>
            <a:custGeom>
              <a:avLst/>
              <a:gdLst/>
              <a:ahLst/>
              <a:cxnLst/>
              <a:rect l="l" t="t" r="r" b="b"/>
              <a:pathLst>
                <a:path w="3535" h="5514" extrusionOk="0">
                  <a:moveTo>
                    <a:pt x="0" y="0"/>
                  </a:moveTo>
                  <a:lnTo>
                    <a:pt x="0" y="5514"/>
                  </a:lnTo>
                  <a:lnTo>
                    <a:pt x="3534" y="5514"/>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9" name="Google Shape;2589;p49">
              <a:extLst>
                <a:ext uri="{FF2B5EF4-FFF2-40B4-BE49-F238E27FC236}">
                  <a16:creationId xmlns:a16="http://schemas.microsoft.com/office/drawing/2014/main" id="{FEC0F963-6387-98AA-BF86-D3E852C9CF7D}"/>
                </a:ext>
              </a:extLst>
            </p:cNvPr>
            <p:cNvSpPr/>
            <p:nvPr/>
          </p:nvSpPr>
          <p:spPr>
            <a:xfrm>
              <a:off x="4646150" y="3163575"/>
              <a:ext cx="87750" cy="138500"/>
            </a:xfrm>
            <a:custGeom>
              <a:avLst/>
              <a:gdLst/>
              <a:ahLst/>
              <a:cxnLst/>
              <a:rect l="l" t="t" r="r" b="b"/>
              <a:pathLst>
                <a:path w="3510" h="5540" extrusionOk="0">
                  <a:moveTo>
                    <a:pt x="0" y="0"/>
                  </a:moveTo>
                  <a:lnTo>
                    <a:pt x="0" y="5539"/>
                  </a:lnTo>
                  <a:lnTo>
                    <a:pt x="3509" y="5539"/>
                  </a:lnTo>
                  <a:lnTo>
                    <a:pt x="3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0" name="Google Shape;2590;p49">
              <a:extLst>
                <a:ext uri="{FF2B5EF4-FFF2-40B4-BE49-F238E27FC236}">
                  <a16:creationId xmlns:a16="http://schemas.microsoft.com/office/drawing/2014/main" id="{39BDD0C0-6D7E-33F2-82CD-7F93FC9436E3}"/>
                </a:ext>
              </a:extLst>
            </p:cNvPr>
            <p:cNvSpPr/>
            <p:nvPr/>
          </p:nvSpPr>
          <p:spPr>
            <a:xfrm>
              <a:off x="4964450" y="3394150"/>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1" name="Google Shape;2591;p49">
              <a:extLst>
                <a:ext uri="{FF2B5EF4-FFF2-40B4-BE49-F238E27FC236}">
                  <a16:creationId xmlns:a16="http://schemas.microsoft.com/office/drawing/2014/main" id="{9F93BB73-AD02-5992-228B-65D1F930EA0A}"/>
                </a:ext>
              </a:extLst>
            </p:cNvPr>
            <p:cNvSpPr/>
            <p:nvPr/>
          </p:nvSpPr>
          <p:spPr>
            <a:xfrm>
              <a:off x="4964450" y="3624725"/>
              <a:ext cx="88375" cy="138500"/>
            </a:xfrm>
            <a:custGeom>
              <a:avLst/>
              <a:gdLst/>
              <a:ahLst/>
              <a:cxnLst/>
              <a:rect l="l" t="t" r="r" b="b"/>
              <a:pathLst>
                <a:path w="3535" h="5540" extrusionOk="0">
                  <a:moveTo>
                    <a:pt x="0" y="0"/>
                  </a:moveTo>
                  <a:lnTo>
                    <a:pt x="0" y="5539"/>
                  </a:lnTo>
                  <a:lnTo>
                    <a:pt x="3534" y="5539"/>
                  </a:lnTo>
                  <a:lnTo>
                    <a:pt x="35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2" name="Google Shape;2592;p49">
              <a:extLst>
                <a:ext uri="{FF2B5EF4-FFF2-40B4-BE49-F238E27FC236}">
                  <a16:creationId xmlns:a16="http://schemas.microsoft.com/office/drawing/2014/main" id="{5E605D69-72DE-49F0-E064-77A337D4A639}"/>
                </a:ext>
              </a:extLst>
            </p:cNvPr>
            <p:cNvSpPr/>
            <p:nvPr/>
          </p:nvSpPr>
          <p:spPr>
            <a:xfrm>
              <a:off x="4964450" y="3855300"/>
              <a:ext cx="88375" cy="138500"/>
            </a:xfrm>
            <a:custGeom>
              <a:avLst/>
              <a:gdLst/>
              <a:ahLst/>
              <a:cxnLst/>
              <a:rect l="l" t="t" r="r" b="b"/>
              <a:pathLst>
                <a:path w="3535" h="5540" extrusionOk="0">
                  <a:moveTo>
                    <a:pt x="0" y="1"/>
                  </a:moveTo>
                  <a:lnTo>
                    <a:pt x="0" y="5539"/>
                  </a:lnTo>
                  <a:lnTo>
                    <a:pt x="3534" y="5539"/>
                  </a:lnTo>
                  <a:lnTo>
                    <a:pt x="3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93" name="Google Shape;2593;p49">
            <a:extLst>
              <a:ext uri="{FF2B5EF4-FFF2-40B4-BE49-F238E27FC236}">
                <a16:creationId xmlns:a16="http://schemas.microsoft.com/office/drawing/2014/main" id="{A5CADDA3-F28E-06B6-A59B-9F87B67F72D3}"/>
              </a:ext>
            </a:extLst>
          </p:cNvPr>
          <p:cNvGrpSpPr/>
          <p:nvPr/>
        </p:nvGrpSpPr>
        <p:grpSpPr>
          <a:xfrm>
            <a:off x="1024853" y="1591308"/>
            <a:ext cx="1792608" cy="3198567"/>
            <a:chOff x="5068450" y="2312050"/>
            <a:chExt cx="1136000" cy="2026975"/>
          </a:xfrm>
        </p:grpSpPr>
        <p:sp>
          <p:nvSpPr>
            <p:cNvPr id="2594" name="Google Shape;2594;p49">
              <a:extLst>
                <a:ext uri="{FF2B5EF4-FFF2-40B4-BE49-F238E27FC236}">
                  <a16:creationId xmlns:a16="http://schemas.microsoft.com/office/drawing/2014/main" id="{49A03C6B-DBCA-A2CE-5C76-888E9EB4317A}"/>
                </a:ext>
              </a:extLst>
            </p:cNvPr>
            <p:cNvSpPr/>
            <p:nvPr/>
          </p:nvSpPr>
          <p:spPr>
            <a:xfrm>
              <a:off x="5817825" y="2359050"/>
              <a:ext cx="324600" cy="1979975"/>
            </a:xfrm>
            <a:custGeom>
              <a:avLst/>
              <a:gdLst/>
              <a:ahLst/>
              <a:cxnLst/>
              <a:rect l="l" t="t" r="r" b="b"/>
              <a:pathLst>
                <a:path w="12984" h="79199" extrusionOk="0">
                  <a:moveTo>
                    <a:pt x="1" y="1"/>
                  </a:moveTo>
                  <a:lnTo>
                    <a:pt x="1" y="79199"/>
                  </a:lnTo>
                  <a:lnTo>
                    <a:pt x="12983" y="79199"/>
                  </a:lnTo>
                  <a:lnTo>
                    <a:pt x="12983" y="40627"/>
                  </a:lnTo>
                  <a:lnTo>
                    <a:pt x="10477" y="38297"/>
                  </a:lnTo>
                  <a:lnTo>
                    <a:pt x="8998" y="39600"/>
                  </a:lnTo>
                  <a:lnTo>
                    <a:pt x="7520" y="28422"/>
                  </a:lnTo>
                  <a:lnTo>
                    <a:pt x="6492" y="13735"/>
                  </a:lnTo>
                  <a:lnTo>
                    <a:pt x="3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5" name="Google Shape;2595;p49">
              <a:extLst>
                <a:ext uri="{FF2B5EF4-FFF2-40B4-BE49-F238E27FC236}">
                  <a16:creationId xmlns:a16="http://schemas.microsoft.com/office/drawing/2014/main" id="{6E2A00B1-9466-9D67-9A12-E6A9F2B06789}"/>
                </a:ext>
              </a:extLst>
            </p:cNvPr>
            <p:cNvSpPr/>
            <p:nvPr/>
          </p:nvSpPr>
          <p:spPr>
            <a:xfrm>
              <a:off x="5930625" y="2323975"/>
              <a:ext cx="126575" cy="756900"/>
            </a:xfrm>
            <a:custGeom>
              <a:avLst/>
              <a:gdLst/>
              <a:ahLst/>
              <a:cxnLst/>
              <a:rect l="l" t="t" r="r" b="b"/>
              <a:pathLst>
                <a:path w="5063" h="30276" extrusionOk="0">
                  <a:moveTo>
                    <a:pt x="1353" y="6792"/>
                  </a:moveTo>
                  <a:lnTo>
                    <a:pt x="2907" y="7068"/>
                  </a:lnTo>
                  <a:lnTo>
                    <a:pt x="2581" y="9599"/>
                  </a:lnTo>
                  <a:lnTo>
                    <a:pt x="1028" y="9323"/>
                  </a:lnTo>
                  <a:lnTo>
                    <a:pt x="1353" y="6792"/>
                  </a:lnTo>
                  <a:close/>
                  <a:moveTo>
                    <a:pt x="2231" y="0"/>
                  </a:moveTo>
                  <a:lnTo>
                    <a:pt x="952" y="6191"/>
                  </a:lnTo>
                  <a:lnTo>
                    <a:pt x="526" y="6115"/>
                  </a:lnTo>
                  <a:lnTo>
                    <a:pt x="426" y="6592"/>
                  </a:lnTo>
                  <a:lnTo>
                    <a:pt x="877" y="6667"/>
                  </a:lnTo>
                  <a:lnTo>
                    <a:pt x="0" y="13384"/>
                  </a:lnTo>
                  <a:lnTo>
                    <a:pt x="0" y="30276"/>
                  </a:lnTo>
                  <a:lnTo>
                    <a:pt x="501" y="30276"/>
                  </a:lnTo>
                  <a:lnTo>
                    <a:pt x="501" y="13409"/>
                  </a:lnTo>
                  <a:lnTo>
                    <a:pt x="952" y="9800"/>
                  </a:lnTo>
                  <a:lnTo>
                    <a:pt x="2531" y="10075"/>
                  </a:lnTo>
                  <a:lnTo>
                    <a:pt x="2080" y="13384"/>
                  </a:lnTo>
                  <a:lnTo>
                    <a:pt x="2080" y="30276"/>
                  </a:lnTo>
                  <a:lnTo>
                    <a:pt x="2581" y="30276"/>
                  </a:lnTo>
                  <a:lnTo>
                    <a:pt x="2581" y="13409"/>
                  </a:lnTo>
                  <a:lnTo>
                    <a:pt x="2982" y="10176"/>
                  </a:lnTo>
                  <a:lnTo>
                    <a:pt x="3935" y="10351"/>
                  </a:lnTo>
                  <a:lnTo>
                    <a:pt x="4035" y="9850"/>
                  </a:lnTo>
                  <a:lnTo>
                    <a:pt x="3058" y="9674"/>
                  </a:lnTo>
                  <a:lnTo>
                    <a:pt x="3384" y="7143"/>
                  </a:lnTo>
                  <a:lnTo>
                    <a:pt x="3434" y="7143"/>
                  </a:lnTo>
                  <a:lnTo>
                    <a:pt x="3534" y="6667"/>
                  </a:lnTo>
                  <a:lnTo>
                    <a:pt x="3434" y="6667"/>
                  </a:lnTo>
                  <a:lnTo>
                    <a:pt x="3484" y="6316"/>
                  </a:lnTo>
                  <a:lnTo>
                    <a:pt x="3709" y="5313"/>
                  </a:lnTo>
                  <a:lnTo>
                    <a:pt x="4962" y="5564"/>
                  </a:lnTo>
                  <a:lnTo>
                    <a:pt x="5063" y="5063"/>
                  </a:lnTo>
                  <a:lnTo>
                    <a:pt x="3810" y="4837"/>
                  </a:lnTo>
                  <a:lnTo>
                    <a:pt x="4135" y="3384"/>
                  </a:lnTo>
                  <a:lnTo>
                    <a:pt x="3634" y="3283"/>
                  </a:lnTo>
                  <a:lnTo>
                    <a:pt x="3333" y="4762"/>
                  </a:lnTo>
                  <a:lnTo>
                    <a:pt x="2030" y="4511"/>
                  </a:lnTo>
                  <a:lnTo>
                    <a:pt x="1930" y="4988"/>
                  </a:lnTo>
                  <a:lnTo>
                    <a:pt x="3233" y="5238"/>
                  </a:lnTo>
                  <a:lnTo>
                    <a:pt x="3033" y="6241"/>
                  </a:lnTo>
                  <a:lnTo>
                    <a:pt x="2982" y="6566"/>
                  </a:lnTo>
                  <a:lnTo>
                    <a:pt x="1429" y="6291"/>
                  </a:lnTo>
                  <a:lnTo>
                    <a:pt x="2732" y="100"/>
                  </a:lnTo>
                  <a:lnTo>
                    <a:pt x="2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6" name="Google Shape;2596;p49">
              <a:extLst>
                <a:ext uri="{FF2B5EF4-FFF2-40B4-BE49-F238E27FC236}">
                  <a16:creationId xmlns:a16="http://schemas.microsoft.com/office/drawing/2014/main" id="{9A6200D6-2D43-22CE-43F1-757108DF5E1D}"/>
                </a:ext>
              </a:extLst>
            </p:cNvPr>
            <p:cNvSpPr/>
            <p:nvPr/>
          </p:nvSpPr>
          <p:spPr>
            <a:xfrm>
              <a:off x="6044650" y="2599650"/>
              <a:ext cx="159800" cy="769450"/>
            </a:xfrm>
            <a:custGeom>
              <a:avLst/>
              <a:gdLst/>
              <a:ahLst/>
              <a:cxnLst/>
              <a:rect l="l" t="t" r="r" b="b"/>
              <a:pathLst>
                <a:path w="6392" h="30778" extrusionOk="0">
                  <a:moveTo>
                    <a:pt x="2256" y="10051"/>
                  </a:moveTo>
                  <a:lnTo>
                    <a:pt x="3559" y="10803"/>
                  </a:lnTo>
                  <a:lnTo>
                    <a:pt x="2582" y="13334"/>
                  </a:lnTo>
                  <a:lnTo>
                    <a:pt x="1103" y="13109"/>
                  </a:lnTo>
                  <a:lnTo>
                    <a:pt x="2256" y="10051"/>
                  </a:lnTo>
                  <a:close/>
                  <a:moveTo>
                    <a:pt x="928" y="13585"/>
                  </a:moveTo>
                  <a:lnTo>
                    <a:pt x="2406" y="13810"/>
                  </a:lnTo>
                  <a:lnTo>
                    <a:pt x="2406" y="16467"/>
                  </a:lnTo>
                  <a:lnTo>
                    <a:pt x="802" y="16467"/>
                  </a:lnTo>
                  <a:lnTo>
                    <a:pt x="802" y="13911"/>
                  </a:lnTo>
                  <a:lnTo>
                    <a:pt x="928" y="13585"/>
                  </a:lnTo>
                  <a:close/>
                  <a:moveTo>
                    <a:pt x="2406" y="16943"/>
                  </a:moveTo>
                  <a:lnTo>
                    <a:pt x="2406" y="19725"/>
                  </a:lnTo>
                  <a:lnTo>
                    <a:pt x="802" y="19725"/>
                  </a:lnTo>
                  <a:lnTo>
                    <a:pt x="802" y="16943"/>
                  </a:lnTo>
                  <a:close/>
                  <a:moveTo>
                    <a:pt x="2406" y="20226"/>
                  </a:moveTo>
                  <a:lnTo>
                    <a:pt x="2406" y="22983"/>
                  </a:lnTo>
                  <a:lnTo>
                    <a:pt x="802" y="22983"/>
                  </a:lnTo>
                  <a:lnTo>
                    <a:pt x="802" y="20226"/>
                  </a:lnTo>
                  <a:close/>
                  <a:moveTo>
                    <a:pt x="2406" y="23485"/>
                  </a:moveTo>
                  <a:lnTo>
                    <a:pt x="2406" y="26266"/>
                  </a:lnTo>
                  <a:lnTo>
                    <a:pt x="802" y="26266"/>
                  </a:lnTo>
                  <a:lnTo>
                    <a:pt x="802" y="23485"/>
                  </a:lnTo>
                  <a:close/>
                  <a:moveTo>
                    <a:pt x="4462" y="1"/>
                  </a:moveTo>
                  <a:lnTo>
                    <a:pt x="3158" y="6166"/>
                  </a:lnTo>
                  <a:lnTo>
                    <a:pt x="2958" y="6717"/>
                  </a:lnTo>
                  <a:lnTo>
                    <a:pt x="1404" y="5815"/>
                  </a:lnTo>
                  <a:lnTo>
                    <a:pt x="1153" y="6241"/>
                  </a:lnTo>
                  <a:lnTo>
                    <a:pt x="2782" y="7194"/>
                  </a:lnTo>
                  <a:lnTo>
                    <a:pt x="1980" y="9324"/>
                  </a:lnTo>
                  <a:lnTo>
                    <a:pt x="1880" y="9274"/>
                  </a:lnTo>
                  <a:lnTo>
                    <a:pt x="1630" y="9725"/>
                  </a:lnTo>
                  <a:lnTo>
                    <a:pt x="1780" y="9800"/>
                  </a:lnTo>
                  <a:lnTo>
                    <a:pt x="577" y="13033"/>
                  </a:lnTo>
                  <a:lnTo>
                    <a:pt x="76" y="12958"/>
                  </a:lnTo>
                  <a:lnTo>
                    <a:pt x="0" y="13459"/>
                  </a:lnTo>
                  <a:lnTo>
                    <a:pt x="376" y="13510"/>
                  </a:lnTo>
                  <a:lnTo>
                    <a:pt x="276" y="13835"/>
                  </a:lnTo>
                  <a:lnTo>
                    <a:pt x="276" y="16467"/>
                  </a:lnTo>
                  <a:lnTo>
                    <a:pt x="26" y="16467"/>
                  </a:lnTo>
                  <a:lnTo>
                    <a:pt x="26" y="16943"/>
                  </a:lnTo>
                  <a:lnTo>
                    <a:pt x="276" y="16943"/>
                  </a:lnTo>
                  <a:lnTo>
                    <a:pt x="276" y="19725"/>
                  </a:lnTo>
                  <a:lnTo>
                    <a:pt x="26" y="19725"/>
                  </a:lnTo>
                  <a:lnTo>
                    <a:pt x="26" y="20226"/>
                  </a:lnTo>
                  <a:lnTo>
                    <a:pt x="276" y="20226"/>
                  </a:lnTo>
                  <a:lnTo>
                    <a:pt x="276" y="23008"/>
                  </a:lnTo>
                  <a:lnTo>
                    <a:pt x="26" y="23008"/>
                  </a:lnTo>
                  <a:lnTo>
                    <a:pt x="26" y="23510"/>
                  </a:lnTo>
                  <a:lnTo>
                    <a:pt x="276" y="23510"/>
                  </a:lnTo>
                  <a:lnTo>
                    <a:pt x="276" y="26292"/>
                  </a:lnTo>
                  <a:lnTo>
                    <a:pt x="26" y="26292"/>
                  </a:lnTo>
                  <a:lnTo>
                    <a:pt x="26" y="26768"/>
                  </a:lnTo>
                  <a:lnTo>
                    <a:pt x="276" y="26768"/>
                  </a:lnTo>
                  <a:lnTo>
                    <a:pt x="276" y="30778"/>
                  </a:lnTo>
                  <a:lnTo>
                    <a:pt x="752" y="30778"/>
                  </a:lnTo>
                  <a:lnTo>
                    <a:pt x="752" y="26768"/>
                  </a:lnTo>
                  <a:lnTo>
                    <a:pt x="2406" y="26768"/>
                  </a:lnTo>
                  <a:lnTo>
                    <a:pt x="2406" y="30778"/>
                  </a:lnTo>
                  <a:lnTo>
                    <a:pt x="2908" y="30778"/>
                  </a:lnTo>
                  <a:lnTo>
                    <a:pt x="2908" y="26768"/>
                  </a:lnTo>
                  <a:lnTo>
                    <a:pt x="3158" y="26768"/>
                  </a:lnTo>
                  <a:lnTo>
                    <a:pt x="3158" y="26292"/>
                  </a:lnTo>
                  <a:lnTo>
                    <a:pt x="2908" y="26292"/>
                  </a:lnTo>
                  <a:lnTo>
                    <a:pt x="2908" y="23510"/>
                  </a:lnTo>
                  <a:lnTo>
                    <a:pt x="3158" y="23510"/>
                  </a:lnTo>
                  <a:lnTo>
                    <a:pt x="3158" y="23008"/>
                  </a:lnTo>
                  <a:lnTo>
                    <a:pt x="2908" y="23008"/>
                  </a:lnTo>
                  <a:lnTo>
                    <a:pt x="2908" y="20226"/>
                  </a:lnTo>
                  <a:lnTo>
                    <a:pt x="3158" y="20226"/>
                  </a:lnTo>
                  <a:lnTo>
                    <a:pt x="3158" y="19750"/>
                  </a:lnTo>
                  <a:lnTo>
                    <a:pt x="2908" y="19750"/>
                  </a:lnTo>
                  <a:lnTo>
                    <a:pt x="2908" y="16968"/>
                  </a:lnTo>
                  <a:lnTo>
                    <a:pt x="3158" y="16968"/>
                  </a:lnTo>
                  <a:lnTo>
                    <a:pt x="3158" y="16467"/>
                  </a:lnTo>
                  <a:lnTo>
                    <a:pt x="2908" y="16467"/>
                  </a:lnTo>
                  <a:lnTo>
                    <a:pt x="2908" y="13936"/>
                  </a:lnTo>
                  <a:lnTo>
                    <a:pt x="2908" y="13885"/>
                  </a:lnTo>
                  <a:lnTo>
                    <a:pt x="3083" y="13911"/>
                  </a:lnTo>
                  <a:lnTo>
                    <a:pt x="3158" y="13434"/>
                  </a:lnTo>
                  <a:lnTo>
                    <a:pt x="3083" y="13434"/>
                  </a:lnTo>
                  <a:lnTo>
                    <a:pt x="3960" y="11078"/>
                  </a:lnTo>
                  <a:lnTo>
                    <a:pt x="4336" y="11279"/>
                  </a:lnTo>
                  <a:lnTo>
                    <a:pt x="4562" y="10853"/>
                  </a:lnTo>
                  <a:lnTo>
                    <a:pt x="4136" y="10602"/>
                  </a:lnTo>
                  <a:lnTo>
                    <a:pt x="5765" y="6316"/>
                  </a:lnTo>
                  <a:lnTo>
                    <a:pt x="6391" y="3384"/>
                  </a:lnTo>
                  <a:lnTo>
                    <a:pt x="5915" y="3284"/>
                  </a:lnTo>
                  <a:lnTo>
                    <a:pt x="5289" y="6166"/>
                  </a:lnTo>
                  <a:lnTo>
                    <a:pt x="3710" y="10327"/>
                  </a:lnTo>
                  <a:lnTo>
                    <a:pt x="2406" y="9575"/>
                  </a:lnTo>
                  <a:lnTo>
                    <a:pt x="3208" y="7444"/>
                  </a:lnTo>
                  <a:lnTo>
                    <a:pt x="3835" y="7795"/>
                  </a:lnTo>
                  <a:lnTo>
                    <a:pt x="4086" y="7369"/>
                  </a:lnTo>
                  <a:lnTo>
                    <a:pt x="3384" y="6968"/>
                  </a:lnTo>
                  <a:lnTo>
                    <a:pt x="3635" y="6291"/>
                  </a:lnTo>
                  <a:lnTo>
                    <a:pt x="4938" y="101"/>
                  </a:lnTo>
                  <a:lnTo>
                    <a:pt x="4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7" name="Google Shape;2597;p49">
              <a:extLst>
                <a:ext uri="{FF2B5EF4-FFF2-40B4-BE49-F238E27FC236}">
                  <a16:creationId xmlns:a16="http://schemas.microsoft.com/office/drawing/2014/main" id="{93CB8EEC-2561-72E4-6279-9F4BCB75C5AA}"/>
                </a:ext>
              </a:extLst>
            </p:cNvPr>
            <p:cNvSpPr/>
            <p:nvPr/>
          </p:nvSpPr>
          <p:spPr>
            <a:xfrm>
              <a:off x="5210050" y="2312050"/>
              <a:ext cx="158550" cy="769450"/>
            </a:xfrm>
            <a:custGeom>
              <a:avLst/>
              <a:gdLst/>
              <a:ahLst/>
              <a:cxnLst/>
              <a:rect l="l" t="t" r="r" b="b"/>
              <a:pathLst>
                <a:path w="6342" h="30778" extrusionOk="0">
                  <a:moveTo>
                    <a:pt x="4161" y="10051"/>
                  </a:moveTo>
                  <a:lnTo>
                    <a:pt x="5314" y="13109"/>
                  </a:lnTo>
                  <a:lnTo>
                    <a:pt x="3835" y="13334"/>
                  </a:lnTo>
                  <a:lnTo>
                    <a:pt x="2858" y="10803"/>
                  </a:lnTo>
                  <a:lnTo>
                    <a:pt x="4161" y="10051"/>
                  </a:lnTo>
                  <a:close/>
                  <a:moveTo>
                    <a:pt x="5490" y="13610"/>
                  </a:moveTo>
                  <a:lnTo>
                    <a:pt x="5615" y="13936"/>
                  </a:lnTo>
                  <a:lnTo>
                    <a:pt x="5615" y="16467"/>
                  </a:lnTo>
                  <a:lnTo>
                    <a:pt x="4011" y="16467"/>
                  </a:lnTo>
                  <a:lnTo>
                    <a:pt x="4011" y="13836"/>
                  </a:lnTo>
                  <a:lnTo>
                    <a:pt x="5490" y="13610"/>
                  </a:lnTo>
                  <a:close/>
                  <a:moveTo>
                    <a:pt x="5615" y="16968"/>
                  </a:moveTo>
                  <a:lnTo>
                    <a:pt x="5615" y="19750"/>
                  </a:lnTo>
                  <a:lnTo>
                    <a:pt x="4011" y="19750"/>
                  </a:lnTo>
                  <a:lnTo>
                    <a:pt x="4011" y="16968"/>
                  </a:lnTo>
                  <a:close/>
                  <a:moveTo>
                    <a:pt x="5615" y="20252"/>
                  </a:moveTo>
                  <a:lnTo>
                    <a:pt x="5615" y="23008"/>
                  </a:lnTo>
                  <a:lnTo>
                    <a:pt x="4011" y="23008"/>
                  </a:lnTo>
                  <a:lnTo>
                    <a:pt x="4011" y="20252"/>
                  </a:lnTo>
                  <a:close/>
                  <a:moveTo>
                    <a:pt x="5615" y="23510"/>
                  </a:moveTo>
                  <a:lnTo>
                    <a:pt x="5615" y="26292"/>
                  </a:lnTo>
                  <a:lnTo>
                    <a:pt x="4011" y="26292"/>
                  </a:lnTo>
                  <a:lnTo>
                    <a:pt x="4011" y="23510"/>
                  </a:lnTo>
                  <a:close/>
                  <a:moveTo>
                    <a:pt x="1931" y="1"/>
                  </a:moveTo>
                  <a:lnTo>
                    <a:pt x="1454" y="101"/>
                  </a:lnTo>
                  <a:lnTo>
                    <a:pt x="2733" y="6292"/>
                  </a:lnTo>
                  <a:lnTo>
                    <a:pt x="2983" y="6968"/>
                  </a:lnTo>
                  <a:lnTo>
                    <a:pt x="2307" y="7369"/>
                  </a:lnTo>
                  <a:lnTo>
                    <a:pt x="2557" y="7795"/>
                  </a:lnTo>
                  <a:lnTo>
                    <a:pt x="3184" y="7444"/>
                  </a:lnTo>
                  <a:lnTo>
                    <a:pt x="3986" y="9575"/>
                  </a:lnTo>
                  <a:lnTo>
                    <a:pt x="2683" y="10327"/>
                  </a:lnTo>
                  <a:lnTo>
                    <a:pt x="1104" y="6166"/>
                  </a:lnTo>
                  <a:lnTo>
                    <a:pt x="502" y="3284"/>
                  </a:lnTo>
                  <a:lnTo>
                    <a:pt x="1" y="3384"/>
                  </a:lnTo>
                  <a:lnTo>
                    <a:pt x="627" y="6317"/>
                  </a:lnTo>
                  <a:lnTo>
                    <a:pt x="2256" y="10577"/>
                  </a:lnTo>
                  <a:lnTo>
                    <a:pt x="1805" y="10828"/>
                  </a:lnTo>
                  <a:lnTo>
                    <a:pt x="2056" y="11279"/>
                  </a:lnTo>
                  <a:lnTo>
                    <a:pt x="2407" y="11054"/>
                  </a:lnTo>
                  <a:lnTo>
                    <a:pt x="3309" y="13409"/>
                  </a:lnTo>
                  <a:lnTo>
                    <a:pt x="3234" y="13409"/>
                  </a:lnTo>
                  <a:lnTo>
                    <a:pt x="3309" y="13911"/>
                  </a:lnTo>
                  <a:lnTo>
                    <a:pt x="3485" y="13886"/>
                  </a:lnTo>
                  <a:lnTo>
                    <a:pt x="3485" y="13911"/>
                  </a:lnTo>
                  <a:lnTo>
                    <a:pt x="3485" y="16467"/>
                  </a:lnTo>
                  <a:lnTo>
                    <a:pt x="3234" y="16467"/>
                  </a:lnTo>
                  <a:lnTo>
                    <a:pt x="3234" y="16943"/>
                  </a:lnTo>
                  <a:lnTo>
                    <a:pt x="3485" y="16943"/>
                  </a:lnTo>
                  <a:lnTo>
                    <a:pt x="3485" y="19725"/>
                  </a:lnTo>
                  <a:lnTo>
                    <a:pt x="3234" y="19725"/>
                  </a:lnTo>
                  <a:lnTo>
                    <a:pt x="3234" y="20227"/>
                  </a:lnTo>
                  <a:lnTo>
                    <a:pt x="3485" y="20227"/>
                  </a:lnTo>
                  <a:lnTo>
                    <a:pt x="3485" y="22983"/>
                  </a:lnTo>
                  <a:lnTo>
                    <a:pt x="3234" y="22983"/>
                  </a:lnTo>
                  <a:lnTo>
                    <a:pt x="3234" y="23510"/>
                  </a:lnTo>
                  <a:lnTo>
                    <a:pt x="3485" y="23510"/>
                  </a:lnTo>
                  <a:lnTo>
                    <a:pt x="3485" y="26292"/>
                  </a:lnTo>
                  <a:lnTo>
                    <a:pt x="3234" y="26292"/>
                  </a:lnTo>
                  <a:lnTo>
                    <a:pt x="3234" y="26768"/>
                  </a:lnTo>
                  <a:lnTo>
                    <a:pt x="3485" y="26768"/>
                  </a:lnTo>
                  <a:lnTo>
                    <a:pt x="3485" y="30778"/>
                  </a:lnTo>
                  <a:lnTo>
                    <a:pt x="3986" y="30778"/>
                  </a:lnTo>
                  <a:lnTo>
                    <a:pt x="3986" y="26768"/>
                  </a:lnTo>
                  <a:lnTo>
                    <a:pt x="5590" y="26768"/>
                  </a:lnTo>
                  <a:lnTo>
                    <a:pt x="5590" y="30778"/>
                  </a:lnTo>
                  <a:lnTo>
                    <a:pt x="6091" y="30778"/>
                  </a:lnTo>
                  <a:lnTo>
                    <a:pt x="6091" y="26768"/>
                  </a:lnTo>
                  <a:lnTo>
                    <a:pt x="6317" y="26768"/>
                  </a:lnTo>
                  <a:lnTo>
                    <a:pt x="6317" y="26292"/>
                  </a:lnTo>
                  <a:lnTo>
                    <a:pt x="6091" y="26292"/>
                  </a:lnTo>
                  <a:lnTo>
                    <a:pt x="6091" y="23510"/>
                  </a:lnTo>
                  <a:lnTo>
                    <a:pt x="6317" y="23510"/>
                  </a:lnTo>
                  <a:lnTo>
                    <a:pt x="6317" y="23008"/>
                  </a:lnTo>
                  <a:lnTo>
                    <a:pt x="6091" y="23008"/>
                  </a:lnTo>
                  <a:lnTo>
                    <a:pt x="6091" y="20252"/>
                  </a:lnTo>
                  <a:lnTo>
                    <a:pt x="6317" y="20252"/>
                  </a:lnTo>
                  <a:lnTo>
                    <a:pt x="6317" y="19750"/>
                  </a:lnTo>
                  <a:lnTo>
                    <a:pt x="6091" y="19750"/>
                  </a:lnTo>
                  <a:lnTo>
                    <a:pt x="6091" y="16968"/>
                  </a:lnTo>
                  <a:lnTo>
                    <a:pt x="6317" y="16968"/>
                  </a:lnTo>
                  <a:lnTo>
                    <a:pt x="6317" y="16467"/>
                  </a:lnTo>
                  <a:lnTo>
                    <a:pt x="6091" y="16467"/>
                  </a:lnTo>
                  <a:lnTo>
                    <a:pt x="6091" y="13836"/>
                  </a:lnTo>
                  <a:lnTo>
                    <a:pt x="5966" y="13535"/>
                  </a:lnTo>
                  <a:lnTo>
                    <a:pt x="6342" y="13460"/>
                  </a:lnTo>
                  <a:lnTo>
                    <a:pt x="6267" y="12983"/>
                  </a:lnTo>
                  <a:lnTo>
                    <a:pt x="5790" y="13059"/>
                  </a:lnTo>
                  <a:lnTo>
                    <a:pt x="4587" y="9800"/>
                  </a:lnTo>
                  <a:lnTo>
                    <a:pt x="4763" y="9700"/>
                  </a:lnTo>
                  <a:lnTo>
                    <a:pt x="4512" y="9274"/>
                  </a:lnTo>
                  <a:lnTo>
                    <a:pt x="4412" y="9324"/>
                  </a:lnTo>
                  <a:lnTo>
                    <a:pt x="3610" y="7194"/>
                  </a:lnTo>
                  <a:lnTo>
                    <a:pt x="5239" y="6241"/>
                  </a:lnTo>
                  <a:lnTo>
                    <a:pt x="4988" y="5815"/>
                  </a:lnTo>
                  <a:lnTo>
                    <a:pt x="3434" y="6718"/>
                  </a:lnTo>
                  <a:lnTo>
                    <a:pt x="3234" y="6166"/>
                  </a:ln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8" name="Google Shape;2598;p49">
              <a:extLst>
                <a:ext uri="{FF2B5EF4-FFF2-40B4-BE49-F238E27FC236}">
                  <a16:creationId xmlns:a16="http://schemas.microsoft.com/office/drawing/2014/main" id="{567429F3-DDF5-8F7A-E34B-27F45E94BB01}"/>
                </a:ext>
              </a:extLst>
            </p:cNvPr>
            <p:cNvSpPr/>
            <p:nvPr/>
          </p:nvSpPr>
          <p:spPr>
            <a:xfrm>
              <a:off x="5068450" y="2729350"/>
              <a:ext cx="126600" cy="756925"/>
            </a:xfrm>
            <a:custGeom>
              <a:avLst/>
              <a:gdLst/>
              <a:ahLst/>
              <a:cxnLst/>
              <a:rect l="l" t="t" r="r" b="b"/>
              <a:pathLst>
                <a:path w="5064" h="30277" extrusionOk="0">
                  <a:moveTo>
                    <a:pt x="3710" y="6768"/>
                  </a:moveTo>
                  <a:lnTo>
                    <a:pt x="4036" y="9299"/>
                  </a:lnTo>
                  <a:lnTo>
                    <a:pt x="2457" y="9575"/>
                  </a:lnTo>
                  <a:lnTo>
                    <a:pt x="2131" y="7043"/>
                  </a:lnTo>
                  <a:lnTo>
                    <a:pt x="3710" y="6768"/>
                  </a:lnTo>
                  <a:close/>
                  <a:moveTo>
                    <a:pt x="2833" y="1"/>
                  </a:moveTo>
                  <a:lnTo>
                    <a:pt x="2357" y="101"/>
                  </a:lnTo>
                  <a:lnTo>
                    <a:pt x="3635" y="6266"/>
                  </a:lnTo>
                  <a:lnTo>
                    <a:pt x="2081" y="6567"/>
                  </a:lnTo>
                  <a:lnTo>
                    <a:pt x="2031" y="6216"/>
                  </a:lnTo>
                  <a:lnTo>
                    <a:pt x="1830" y="5239"/>
                  </a:lnTo>
                  <a:lnTo>
                    <a:pt x="3133" y="4988"/>
                  </a:lnTo>
                  <a:lnTo>
                    <a:pt x="3033" y="4512"/>
                  </a:lnTo>
                  <a:lnTo>
                    <a:pt x="1755" y="4738"/>
                  </a:lnTo>
                  <a:lnTo>
                    <a:pt x="1429" y="3284"/>
                  </a:lnTo>
                  <a:lnTo>
                    <a:pt x="953" y="3384"/>
                  </a:lnTo>
                  <a:lnTo>
                    <a:pt x="1254" y="4838"/>
                  </a:lnTo>
                  <a:lnTo>
                    <a:pt x="1" y="5063"/>
                  </a:lnTo>
                  <a:lnTo>
                    <a:pt x="101" y="5540"/>
                  </a:lnTo>
                  <a:lnTo>
                    <a:pt x="1354" y="5314"/>
                  </a:lnTo>
                  <a:lnTo>
                    <a:pt x="1580" y="6291"/>
                  </a:lnTo>
                  <a:lnTo>
                    <a:pt x="1605" y="6642"/>
                  </a:lnTo>
                  <a:lnTo>
                    <a:pt x="1529" y="6642"/>
                  </a:lnTo>
                  <a:lnTo>
                    <a:pt x="1605" y="7144"/>
                  </a:lnTo>
                  <a:lnTo>
                    <a:pt x="1680" y="7144"/>
                  </a:lnTo>
                  <a:lnTo>
                    <a:pt x="2006" y="9650"/>
                  </a:lnTo>
                  <a:lnTo>
                    <a:pt x="1028" y="9850"/>
                  </a:lnTo>
                  <a:lnTo>
                    <a:pt x="1128" y="10327"/>
                  </a:lnTo>
                  <a:lnTo>
                    <a:pt x="2056" y="10151"/>
                  </a:lnTo>
                  <a:lnTo>
                    <a:pt x="2482" y="13359"/>
                  </a:lnTo>
                  <a:lnTo>
                    <a:pt x="2482" y="30277"/>
                  </a:lnTo>
                  <a:lnTo>
                    <a:pt x="2983" y="30277"/>
                  </a:lnTo>
                  <a:lnTo>
                    <a:pt x="2983" y="13334"/>
                  </a:lnTo>
                  <a:lnTo>
                    <a:pt x="2557" y="10076"/>
                  </a:lnTo>
                  <a:lnTo>
                    <a:pt x="4111" y="9775"/>
                  </a:lnTo>
                  <a:lnTo>
                    <a:pt x="4587" y="13384"/>
                  </a:lnTo>
                  <a:lnTo>
                    <a:pt x="4587" y="30277"/>
                  </a:lnTo>
                  <a:lnTo>
                    <a:pt x="5063" y="30277"/>
                  </a:lnTo>
                  <a:lnTo>
                    <a:pt x="5063" y="13334"/>
                  </a:lnTo>
                  <a:lnTo>
                    <a:pt x="4186" y="6667"/>
                  </a:lnTo>
                  <a:lnTo>
                    <a:pt x="4637" y="6592"/>
                  </a:lnTo>
                  <a:lnTo>
                    <a:pt x="4537" y="6116"/>
                  </a:lnTo>
                  <a:lnTo>
                    <a:pt x="4136" y="6191"/>
                  </a:lnTo>
                  <a:lnTo>
                    <a:pt x="2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9" name="Google Shape;2599;p49">
              <a:extLst>
                <a:ext uri="{FF2B5EF4-FFF2-40B4-BE49-F238E27FC236}">
                  <a16:creationId xmlns:a16="http://schemas.microsoft.com/office/drawing/2014/main" id="{EBE1968F-62D9-A6B5-4036-87720B266A38}"/>
                </a:ext>
              </a:extLst>
            </p:cNvPr>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0" name="Google Shape;2600;p49">
              <a:extLst>
                <a:ext uri="{FF2B5EF4-FFF2-40B4-BE49-F238E27FC236}">
                  <a16:creationId xmlns:a16="http://schemas.microsoft.com/office/drawing/2014/main" id="{0B483141-6B84-BD8E-96C1-0F7CE3215CC8}"/>
                </a:ext>
              </a:extLst>
            </p:cNvPr>
            <p:cNvSpPr/>
            <p:nvPr/>
          </p:nvSpPr>
          <p:spPr>
            <a:xfrm>
              <a:off x="5141125" y="2929850"/>
              <a:ext cx="150400" cy="163575"/>
            </a:xfrm>
            <a:custGeom>
              <a:avLst/>
              <a:gdLst/>
              <a:ahLst/>
              <a:cxnLst/>
              <a:rect l="l" t="t" r="r" b="b"/>
              <a:pathLst>
                <a:path w="6016" h="6543" extrusionOk="0">
                  <a:moveTo>
                    <a:pt x="3309" y="1"/>
                  </a:moveTo>
                  <a:lnTo>
                    <a:pt x="1" y="6542"/>
                  </a:lnTo>
                  <a:lnTo>
                    <a:pt x="2056" y="6542"/>
                  </a:lnTo>
                  <a:lnTo>
                    <a:pt x="4462" y="6041"/>
                  </a:lnTo>
                  <a:lnTo>
                    <a:pt x="6016" y="2206"/>
                  </a:lnTo>
                  <a:lnTo>
                    <a:pt x="5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1" name="Google Shape;2601;p49">
              <a:extLst>
                <a:ext uri="{FF2B5EF4-FFF2-40B4-BE49-F238E27FC236}">
                  <a16:creationId xmlns:a16="http://schemas.microsoft.com/office/drawing/2014/main" id="{443283F1-6A27-D460-67C0-2F936FE32DD3}"/>
                </a:ext>
              </a:extLst>
            </p:cNvPr>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2" name="Google Shape;2602;p49">
              <a:extLst>
                <a:ext uri="{FF2B5EF4-FFF2-40B4-BE49-F238E27FC236}">
                  <a16:creationId xmlns:a16="http://schemas.microsoft.com/office/drawing/2014/main" id="{5FA48C4F-4D96-9A19-61E7-A0D470E02E89}"/>
                </a:ext>
              </a:extLst>
            </p:cNvPr>
            <p:cNvSpPr/>
            <p:nvPr/>
          </p:nvSpPr>
          <p:spPr>
            <a:xfrm>
              <a:off x="5192525" y="2916700"/>
              <a:ext cx="255025" cy="199275"/>
            </a:xfrm>
            <a:custGeom>
              <a:avLst/>
              <a:gdLst/>
              <a:ahLst/>
              <a:cxnLst/>
              <a:rect l="l" t="t" r="r" b="b"/>
              <a:pathLst>
                <a:path w="10201" h="7971" extrusionOk="0">
                  <a:moveTo>
                    <a:pt x="10201" y="0"/>
                  </a:moveTo>
                  <a:lnTo>
                    <a:pt x="6592" y="1805"/>
                  </a:lnTo>
                  <a:lnTo>
                    <a:pt x="3308" y="527"/>
                  </a:lnTo>
                  <a:lnTo>
                    <a:pt x="0" y="7068"/>
                  </a:lnTo>
                  <a:lnTo>
                    <a:pt x="10201" y="7970"/>
                  </a:lnTo>
                  <a:lnTo>
                    <a:pt x="10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3" name="Google Shape;2603;p49">
              <a:extLst>
                <a:ext uri="{FF2B5EF4-FFF2-40B4-BE49-F238E27FC236}">
                  <a16:creationId xmlns:a16="http://schemas.microsoft.com/office/drawing/2014/main" id="{CABD76EA-FED3-3621-B309-B2DF77868544}"/>
                </a:ext>
              </a:extLst>
            </p:cNvPr>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4" name="Google Shape;2604;p49">
              <a:extLst>
                <a:ext uri="{FF2B5EF4-FFF2-40B4-BE49-F238E27FC236}">
                  <a16:creationId xmlns:a16="http://schemas.microsoft.com/office/drawing/2014/main" id="{E722A2EF-5EFE-D1B7-4000-167FE0B0A5BC}"/>
                </a:ext>
              </a:extLst>
            </p:cNvPr>
            <p:cNvSpPr/>
            <p:nvPr/>
          </p:nvSpPr>
          <p:spPr>
            <a:xfrm>
              <a:off x="5278975" y="2359050"/>
              <a:ext cx="189250" cy="391625"/>
            </a:xfrm>
            <a:custGeom>
              <a:avLst/>
              <a:gdLst/>
              <a:ahLst/>
              <a:cxnLst/>
              <a:rect l="l" t="t" r="r" b="b"/>
              <a:pathLst>
                <a:path w="7570" h="15665" extrusionOk="0">
                  <a:moveTo>
                    <a:pt x="5916" y="1"/>
                  </a:moveTo>
                  <a:lnTo>
                    <a:pt x="4437" y="6266"/>
                  </a:lnTo>
                  <a:lnTo>
                    <a:pt x="1479" y="6266"/>
                  </a:lnTo>
                  <a:lnTo>
                    <a:pt x="1" y="15063"/>
                  </a:lnTo>
                  <a:lnTo>
                    <a:pt x="1655" y="15063"/>
                  </a:lnTo>
                  <a:lnTo>
                    <a:pt x="5690" y="15665"/>
                  </a:lnTo>
                  <a:lnTo>
                    <a:pt x="6743" y="15063"/>
                  </a:lnTo>
                  <a:lnTo>
                    <a:pt x="7570" y="11680"/>
                  </a:lnTo>
                  <a:lnTo>
                    <a:pt x="7570" y="4462"/>
                  </a:lnTo>
                  <a:lnTo>
                    <a:pt x="7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5" name="Google Shape;2605;p49">
              <a:extLst>
                <a:ext uri="{FF2B5EF4-FFF2-40B4-BE49-F238E27FC236}">
                  <a16:creationId xmlns:a16="http://schemas.microsoft.com/office/drawing/2014/main" id="{99316B68-69A1-69CF-2E7E-42D605E6AB70}"/>
                </a:ext>
              </a:extLst>
            </p:cNvPr>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6" name="Google Shape;2606;p49">
              <a:extLst>
                <a:ext uri="{FF2B5EF4-FFF2-40B4-BE49-F238E27FC236}">
                  <a16:creationId xmlns:a16="http://schemas.microsoft.com/office/drawing/2014/main" id="{10D138AD-D0BA-BC22-3DEA-9DA782728DBE}"/>
                </a:ext>
              </a:extLst>
            </p:cNvPr>
            <p:cNvSpPr/>
            <p:nvPr/>
          </p:nvSpPr>
          <p:spPr>
            <a:xfrm>
              <a:off x="5320325" y="2359050"/>
              <a:ext cx="229975" cy="391625"/>
            </a:xfrm>
            <a:custGeom>
              <a:avLst/>
              <a:gdLst/>
              <a:ahLst/>
              <a:cxnLst/>
              <a:rect l="l" t="t" r="r" b="b"/>
              <a:pathLst>
                <a:path w="9199" h="15665" extrusionOk="0">
                  <a:moveTo>
                    <a:pt x="5916" y="1"/>
                  </a:moveTo>
                  <a:lnTo>
                    <a:pt x="4437" y="6266"/>
                  </a:lnTo>
                  <a:lnTo>
                    <a:pt x="1480" y="6266"/>
                  </a:lnTo>
                  <a:lnTo>
                    <a:pt x="1" y="15063"/>
                  </a:lnTo>
                  <a:lnTo>
                    <a:pt x="8297" y="15665"/>
                  </a:lnTo>
                  <a:lnTo>
                    <a:pt x="8297" y="6667"/>
                  </a:lnTo>
                  <a:lnTo>
                    <a:pt x="9199" y="3910"/>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7" name="Google Shape;2607;p49">
              <a:extLst>
                <a:ext uri="{FF2B5EF4-FFF2-40B4-BE49-F238E27FC236}">
                  <a16:creationId xmlns:a16="http://schemas.microsoft.com/office/drawing/2014/main" id="{924BA14C-3A8B-D7D2-7753-FF22EBC363DE}"/>
                </a:ext>
              </a:extLst>
            </p:cNvPr>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8" name="Google Shape;2608;p49">
              <a:extLst>
                <a:ext uri="{FF2B5EF4-FFF2-40B4-BE49-F238E27FC236}">
                  <a16:creationId xmlns:a16="http://schemas.microsoft.com/office/drawing/2014/main" id="{A16BA941-E0D4-898D-DC19-E65C807127CB}"/>
                </a:ext>
              </a:extLst>
            </p:cNvPr>
            <p:cNvSpPr/>
            <p:nvPr/>
          </p:nvSpPr>
          <p:spPr>
            <a:xfrm>
              <a:off x="5099775" y="2359050"/>
              <a:ext cx="718075" cy="1979975"/>
            </a:xfrm>
            <a:custGeom>
              <a:avLst/>
              <a:gdLst/>
              <a:ahLst/>
              <a:cxnLst/>
              <a:rect l="l" t="t" r="r" b="b"/>
              <a:pathLst>
                <a:path w="28723" h="79199" extrusionOk="0">
                  <a:moveTo>
                    <a:pt x="22632" y="1"/>
                  </a:moveTo>
                  <a:lnTo>
                    <a:pt x="17745" y="2031"/>
                  </a:lnTo>
                  <a:lnTo>
                    <a:pt x="15640" y="6843"/>
                  </a:lnTo>
                  <a:lnTo>
                    <a:pt x="12607" y="10001"/>
                  </a:lnTo>
                  <a:lnTo>
                    <a:pt x="12607" y="14111"/>
                  </a:lnTo>
                  <a:lnTo>
                    <a:pt x="6542" y="14111"/>
                  </a:lnTo>
                  <a:lnTo>
                    <a:pt x="5765" y="16843"/>
                  </a:lnTo>
                  <a:lnTo>
                    <a:pt x="5765" y="19048"/>
                  </a:lnTo>
                  <a:lnTo>
                    <a:pt x="12607" y="19048"/>
                  </a:lnTo>
                  <a:lnTo>
                    <a:pt x="12607" y="27921"/>
                  </a:lnTo>
                  <a:lnTo>
                    <a:pt x="3710" y="27921"/>
                  </a:lnTo>
                  <a:lnTo>
                    <a:pt x="3710" y="27895"/>
                  </a:lnTo>
                  <a:lnTo>
                    <a:pt x="2457" y="28422"/>
                  </a:lnTo>
                  <a:lnTo>
                    <a:pt x="1" y="28422"/>
                  </a:lnTo>
                  <a:lnTo>
                    <a:pt x="1" y="79199"/>
                  </a:lnTo>
                  <a:lnTo>
                    <a:pt x="28723" y="79199"/>
                  </a:lnTo>
                  <a:lnTo>
                    <a:pt x="287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9" name="Google Shape;2609;p49">
              <a:extLst>
                <a:ext uri="{FF2B5EF4-FFF2-40B4-BE49-F238E27FC236}">
                  <a16:creationId xmlns:a16="http://schemas.microsoft.com/office/drawing/2014/main" id="{8904CC35-F8BE-59BF-0D73-F62EBEA4390B}"/>
                </a:ext>
              </a:extLst>
            </p:cNvPr>
            <p:cNvSpPr/>
            <p:nvPr/>
          </p:nvSpPr>
          <p:spPr>
            <a:xfrm>
              <a:off x="5192525" y="3550775"/>
              <a:ext cx="222450" cy="221850"/>
            </a:xfrm>
            <a:custGeom>
              <a:avLst/>
              <a:gdLst/>
              <a:ahLst/>
              <a:cxnLst/>
              <a:rect l="l" t="t" r="r" b="b"/>
              <a:pathLst>
                <a:path w="8898" h="8874" extrusionOk="0">
                  <a:moveTo>
                    <a:pt x="0" y="1"/>
                  </a:moveTo>
                  <a:lnTo>
                    <a:pt x="0" y="8873"/>
                  </a:lnTo>
                  <a:lnTo>
                    <a:pt x="8897" y="8873"/>
                  </a:lnTo>
                  <a:lnTo>
                    <a:pt x="8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0" name="Google Shape;2610;p49">
              <a:extLst>
                <a:ext uri="{FF2B5EF4-FFF2-40B4-BE49-F238E27FC236}">
                  <a16:creationId xmlns:a16="http://schemas.microsoft.com/office/drawing/2014/main" id="{8DAAC0BF-2FC0-A215-C640-6094DCE1F491}"/>
                </a:ext>
              </a:extLst>
            </p:cNvPr>
            <p:cNvSpPr/>
            <p:nvPr/>
          </p:nvSpPr>
          <p:spPr>
            <a:xfrm>
              <a:off x="5505175" y="3550775"/>
              <a:ext cx="222450" cy="221850"/>
            </a:xfrm>
            <a:custGeom>
              <a:avLst/>
              <a:gdLst/>
              <a:ahLst/>
              <a:cxnLst/>
              <a:rect l="l" t="t" r="r" b="b"/>
              <a:pathLst>
                <a:path w="8898" h="8874" extrusionOk="0">
                  <a:moveTo>
                    <a:pt x="0" y="1"/>
                  </a:moveTo>
                  <a:lnTo>
                    <a:pt x="0" y="8873"/>
                  </a:lnTo>
                  <a:lnTo>
                    <a:pt x="8898" y="8873"/>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1" name="Google Shape;2611;p49">
              <a:extLst>
                <a:ext uri="{FF2B5EF4-FFF2-40B4-BE49-F238E27FC236}">
                  <a16:creationId xmlns:a16="http://schemas.microsoft.com/office/drawing/2014/main" id="{94E05A0F-76A9-16F0-D66A-207C4F3920FA}"/>
                </a:ext>
              </a:extLst>
            </p:cNvPr>
            <p:cNvSpPr/>
            <p:nvPr/>
          </p:nvSpPr>
          <p:spPr>
            <a:xfrm>
              <a:off x="5192525" y="3205550"/>
              <a:ext cx="222450" cy="221825"/>
            </a:xfrm>
            <a:custGeom>
              <a:avLst/>
              <a:gdLst/>
              <a:ahLst/>
              <a:cxnLst/>
              <a:rect l="l" t="t" r="r" b="b"/>
              <a:pathLst>
                <a:path w="8898" h="8873" extrusionOk="0">
                  <a:moveTo>
                    <a:pt x="0" y="0"/>
                  </a:moveTo>
                  <a:lnTo>
                    <a:pt x="0" y="8873"/>
                  </a:lnTo>
                  <a:lnTo>
                    <a:pt x="8897" y="8873"/>
                  </a:lnTo>
                  <a:lnTo>
                    <a:pt x="88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2" name="Google Shape;2612;p49">
              <a:extLst>
                <a:ext uri="{FF2B5EF4-FFF2-40B4-BE49-F238E27FC236}">
                  <a16:creationId xmlns:a16="http://schemas.microsoft.com/office/drawing/2014/main" id="{7153124D-AD01-8BC9-1667-0580AA5EAD55}"/>
                </a:ext>
              </a:extLst>
            </p:cNvPr>
            <p:cNvSpPr/>
            <p:nvPr/>
          </p:nvSpPr>
          <p:spPr>
            <a:xfrm>
              <a:off x="5505175" y="3205550"/>
              <a:ext cx="222450" cy="221825"/>
            </a:xfrm>
            <a:custGeom>
              <a:avLst/>
              <a:gdLst/>
              <a:ahLst/>
              <a:cxnLst/>
              <a:rect l="l" t="t" r="r" b="b"/>
              <a:pathLst>
                <a:path w="8898" h="8873" extrusionOk="0">
                  <a:moveTo>
                    <a:pt x="0" y="0"/>
                  </a:moveTo>
                  <a:lnTo>
                    <a:pt x="0" y="8873"/>
                  </a:lnTo>
                  <a:lnTo>
                    <a:pt x="8898" y="8873"/>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3" name="Google Shape;2613;p49">
              <a:extLst>
                <a:ext uri="{FF2B5EF4-FFF2-40B4-BE49-F238E27FC236}">
                  <a16:creationId xmlns:a16="http://schemas.microsoft.com/office/drawing/2014/main" id="{572C1205-27EB-F3A5-5882-59D9903B42CF}"/>
                </a:ext>
              </a:extLst>
            </p:cNvPr>
            <p:cNvSpPr/>
            <p:nvPr/>
          </p:nvSpPr>
          <p:spPr>
            <a:xfrm>
              <a:off x="5505175" y="2859675"/>
              <a:ext cx="222450" cy="222475"/>
            </a:xfrm>
            <a:custGeom>
              <a:avLst/>
              <a:gdLst/>
              <a:ahLst/>
              <a:cxnLst/>
              <a:rect l="l" t="t" r="r" b="b"/>
              <a:pathLst>
                <a:path w="8898" h="8899" extrusionOk="0">
                  <a:moveTo>
                    <a:pt x="0" y="1"/>
                  </a:moveTo>
                  <a:lnTo>
                    <a:pt x="0" y="8898"/>
                  </a:lnTo>
                  <a:lnTo>
                    <a:pt x="8898" y="8898"/>
                  </a:lnTo>
                  <a:lnTo>
                    <a:pt x="8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4" name="Google Shape;2614;p49">
              <a:extLst>
                <a:ext uri="{FF2B5EF4-FFF2-40B4-BE49-F238E27FC236}">
                  <a16:creationId xmlns:a16="http://schemas.microsoft.com/office/drawing/2014/main" id="{AE4E120F-2101-BF14-3606-CE2550D91F47}"/>
                </a:ext>
              </a:extLst>
            </p:cNvPr>
            <p:cNvSpPr/>
            <p:nvPr/>
          </p:nvSpPr>
          <p:spPr>
            <a:xfrm>
              <a:off x="5505175" y="2514450"/>
              <a:ext cx="222450" cy="222450"/>
            </a:xfrm>
            <a:custGeom>
              <a:avLst/>
              <a:gdLst/>
              <a:ahLst/>
              <a:cxnLst/>
              <a:rect l="l" t="t" r="r" b="b"/>
              <a:pathLst>
                <a:path w="8898" h="8898" extrusionOk="0">
                  <a:moveTo>
                    <a:pt x="0" y="0"/>
                  </a:moveTo>
                  <a:lnTo>
                    <a:pt x="0" y="8897"/>
                  </a:lnTo>
                  <a:lnTo>
                    <a:pt x="8898" y="8897"/>
                  </a:lnTo>
                  <a:lnTo>
                    <a:pt x="8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5" name="Google Shape;2615;p49">
              <a:extLst>
                <a:ext uri="{FF2B5EF4-FFF2-40B4-BE49-F238E27FC236}">
                  <a16:creationId xmlns:a16="http://schemas.microsoft.com/office/drawing/2014/main" id="{6742448C-9B4B-0962-64E2-2D2FBC4000FA}"/>
                </a:ext>
              </a:extLst>
            </p:cNvPr>
            <p:cNvSpPr/>
            <p:nvPr/>
          </p:nvSpPr>
          <p:spPr>
            <a:xfrm>
              <a:off x="5908050" y="3478100"/>
              <a:ext cx="234375" cy="860925"/>
            </a:xfrm>
            <a:custGeom>
              <a:avLst/>
              <a:gdLst/>
              <a:ahLst/>
              <a:cxnLst/>
              <a:rect l="l" t="t" r="r" b="b"/>
              <a:pathLst>
                <a:path w="9375" h="34437" extrusionOk="0">
                  <a:moveTo>
                    <a:pt x="6016" y="1"/>
                  </a:moveTo>
                  <a:lnTo>
                    <a:pt x="7068" y="5013"/>
                  </a:lnTo>
                  <a:lnTo>
                    <a:pt x="1505" y="12808"/>
                  </a:lnTo>
                  <a:lnTo>
                    <a:pt x="2281" y="18647"/>
                  </a:lnTo>
                  <a:lnTo>
                    <a:pt x="1" y="24738"/>
                  </a:lnTo>
                  <a:lnTo>
                    <a:pt x="377" y="34437"/>
                  </a:lnTo>
                  <a:lnTo>
                    <a:pt x="9374" y="34437"/>
                  </a:lnTo>
                  <a:lnTo>
                    <a:pt x="93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6" name="Google Shape;2616;p49">
              <a:extLst>
                <a:ext uri="{FF2B5EF4-FFF2-40B4-BE49-F238E27FC236}">
                  <a16:creationId xmlns:a16="http://schemas.microsoft.com/office/drawing/2014/main" id="{83478248-65B6-B759-1607-0785E6F54FAF}"/>
                </a:ext>
              </a:extLst>
            </p:cNvPr>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7" name="Google Shape;2617;p49">
              <a:extLst>
                <a:ext uri="{FF2B5EF4-FFF2-40B4-BE49-F238E27FC236}">
                  <a16:creationId xmlns:a16="http://schemas.microsoft.com/office/drawing/2014/main" id="{E5B0FFBC-9A82-CBBF-BE8F-BA061C33E918}"/>
                </a:ext>
              </a:extLst>
            </p:cNvPr>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8" name="Google Shape;2618;p49">
              <a:extLst>
                <a:ext uri="{FF2B5EF4-FFF2-40B4-BE49-F238E27FC236}">
                  <a16:creationId xmlns:a16="http://schemas.microsoft.com/office/drawing/2014/main" id="{C3C16956-7764-DDE5-4262-41C9883A25CC}"/>
                </a:ext>
              </a:extLst>
            </p:cNvPr>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9" name="Google Shape;2619;p49">
              <a:extLst>
                <a:ext uri="{FF2B5EF4-FFF2-40B4-BE49-F238E27FC236}">
                  <a16:creationId xmlns:a16="http://schemas.microsoft.com/office/drawing/2014/main" id="{1FDD1306-5EFE-706A-04B4-1934E727A34D}"/>
                </a:ext>
              </a:extLst>
            </p:cNvPr>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0" name="Google Shape;2620;p49">
              <a:extLst>
                <a:ext uri="{FF2B5EF4-FFF2-40B4-BE49-F238E27FC236}">
                  <a16:creationId xmlns:a16="http://schemas.microsoft.com/office/drawing/2014/main" id="{9BBD2A09-22DE-3637-F83A-41B63EC80193}"/>
                </a:ext>
              </a:extLst>
            </p:cNvPr>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1" name="Google Shape;2621;p49">
              <a:extLst>
                <a:ext uri="{FF2B5EF4-FFF2-40B4-BE49-F238E27FC236}">
                  <a16:creationId xmlns:a16="http://schemas.microsoft.com/office/drawing/2014/main" id="{5448F19D-4B1E-C426-1121-205B65FB4223}"/>
                </a:ext>
              </a:extLst>
            </p:cNvPr>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2" name="Google Shape;2622;p49">
              <a:extLst>
                <a:ext uri="{FF2B5EF4-FFF2-40B4-BE49-F238E27FC236}">
                  <a16:creationId xmlns:a16="http://schemas.microsoft.com/office/drawing/2014/main" id="{61CFB7CC-A405-E55C-C027-8CC21F0F41FB}"/>
                </a:ext>
              </a:extLst>
            </p:cNvPr>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3" name="Google Shape;2623;p49">
              <a:extLst>
                <a:ext uri="{FF2B5EF4-FFF2-40B4-BE49-F238E27FC236}">
                  <a16:creationId xmlns:a16="http://schemas.microsoft.com/office/drawing/2014/main" id="{DC15A55B-D3E9-72C4-577A-96A5033F5380}"/>
                </a:ext>
              </a:extLst>
            </p:cNvPr>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4" name="Google Shape;2624;p49">
              <a:extLst>
                <a:ext uri="{FF2B5EF4-FFF2-40B4-BE49-F238E27FC236}">
                  <a16:creationId xmlns:a16="http://schemas.microsoft.com/office/drawing/2014/main" id="{1F93AB2A-3C26-E4EC-0115-D2FAFDC2FA12}"/>
                </a:ext>
              </a:extLst>
            </p:cNvPr>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5" name="Google Shape;2625;p49">
              <a:extLst>
                <a:ext uri="{FF2B5EF4-FFF2-40B4-BE49-F238E27FC236}">
                  <a16:creationId xmlns:a16="http://schemas.microsoft.com/office/drawing/2014/main" id="{47089206-F35A-01B6-7D6F-A48533E25F85}"/>
                </a:ext>
              </a:extLst>
            </p:cNvPr>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6" name="Google Shape;2626;p49">
              <a:extLst>
                <a:ext uri="{FF2B5EF4-FFF2-40B4-BE49-F238E27FC236}">
                  <a16:creationId xmlns:a16="http://schemas.microsoft.com/office/drawing/2014/main" id="{C5924942-924E-456B-F4D5-9A0A844A7B15}"/>
                </a:ext>
              </a:extLst>
            </p:cNvPr>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7" name="Google Shape;2627;p49">
              <a:extLst>
                <a:ext uri="{FF2B5EF4-FFF2-40B4-BE49-F238E27FC236}">
                  <a16:creationId xmlns:a16="http://schemas.microsoft.com/office/drawing/2014/main" id="{8AB9B639-EB28-4506-3AD1-589DDB098498}"/>
                </a:ext>
              </a:extLst>
            </p:cNvPr>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8" name="Google Shape;2628;p49">
              <a:extLst>
                <a:ext uri="{FF2B5EF4-FFF2-40B4-BE49-F238E27FC236}">
                  <a16:creationId xmlns:a16="http://schemas.microsoft.com/office/drawing/2014/main" id="{70C5A1AE-6127-53E8-DF30-4E6A54231D8E}"/>
                </a:ext>
              </a:extLst>
            </p:cNvPr>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9" name="Google Shape;2629;p49">
              <a:extLst>
                <a:ext uri="{FF2B5EF4-FFF2-40B4-BE49-F238E27FC236}">
                  <a16:creationId xmlns:a16="http://schemas.microsoft.com/office/drawing/2014/main" id="{DEBEB0F7-EEA0-D58B-7AFA-DA0EE4B55921}"/>
                </a:ext>
              </a:extLst>
            </p:cNvPr>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0" name="Google Shape;2630;p49">
              <a:extLst>
                <a:ext uri="{FF2B5EF4-FFF2-40B4-BE49-F238E27FC236}">
                  <a16:creationId xmlns:a16="http://schemas.microsoft.com/office/drawing/2014/main" id="{9BD6074E-3894-57E6-23A1-E37EDB6AD134}"/>
                </a:ext>
              </a:extLst>
            </p:cNvPr>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1" name="Google Shape;2631;p49">
              <a:extLst>
                <a:ext uri="{FF2B5EF4-FFF2-40B4-BE49-F238E27FC236}">
                  <a16:creationId xmlns:a16="http://schemas.microsoft.com/office/drawing/2014/main" id="{70B7C0C9-FE3C-57DE-D386-1CABECDA4632}"/>
                </a:ext>
              </a:extLst>
            </p:cNvPr>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2" name="Google Shape;2632;p49">
              <a:extLst>
                <a:ext uri="{FF2B5EF4-FFF2-40B4-BE49-F238E27FC236}">
                  <a16:creationId xmlns:a16="http://schemas.microsoft.com/office/drawing/2014/main" id="{B02F90DB-1EF6-43B2-5D24-6DD3E04760E1}"/>
                </a:ext>
              </a:extLst>
            </p:cNvPr>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3" name="Google Shape;2633;p49">
              <a:extLst>
                <a:ext uri="{FF2B5EF4-FFF2-40B4-BE49-F238E27FC236}">
                  <a16:creationId xmlns:a16="http://schemas.microsoft.com/office/drawing/2014/main" id="{D846A296-CDC0-80B0-E21C-A3E940080CEC}"/>
                </a:ext>
              </a:extLst>
            </p:cNvPr>
            <p:cNvSpPr/>
            <p:nvPr/>
          </p:nvSpPr>
          <p:spPr>
            <a:xfrm>
              <a:off x="598887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4" name="Google Shape;2634;p49">
              <a:extLst>
                <a:ext uri="{FF2B5EF4-FFF2-40B4-BE49-F238E27FC236}">
                  <a16:creationId xmlns:a16="http://schemas.microsoft.com/office/drawing/2014/main" id="{A6935DFB-4945-F312-EF85-2EA3DA8894B1}"/>
                </a:ext>
              </a:extLst>
            </p:cNvPr>
            <p:cNvSpPr/>
            <p:nvPr/>
          </p:nvSpPr>
          <p:spPr>
            <a:xfrm>
              <a:off x="6025225" y="37406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5" name="Google Shape;2635;p49">
              <a:extLst>
                <a:ext uri="{FF2B5EF4-FFF2-40B4-BE49-F238E27FC236}">
                  <a16:creationId xmlns:a16="http://schemas.microsoft.com/office/drawing/2014/main" id="{8EC738FA-66F5-FED5-1E95-2FFE3D417F9D}"/>
                </a:ext>
              </a:extLst>
            </p:cNvPr>
            <p:cNvSpPr/>
            <p:nvPr/>
          </p:nvSpPr>
          <p:spPr>
            <a:xfrm>
              <a:off x="6025225" y="3820850"/>
              <a:ext cx="52650" cy="26325"/>
            </a:xfrm>
            <a:custGeom>
              <a:avLst/>
              <a:gdLst/>
              <a:ahLst/>
              <a:cxnLst/>
              <a:rect l="l" t="t" r="r" b="b"/>
              <a:pathLst>
                <a:path w="2106"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6" name="Google Shape;2636;p49">
              <a:extLst>
                <a:ext uri="{FF2B5EF4-FFF2-40B4-BE49-F238E27FC236}">
                  <a16:creationId xmlns:a16="http://schemas.microsoft.com/office/drawing/2014/main" id="{5ED2CEE8-7551-AF18-F0E9-0E8BD0EF1980}"/>
                </a:ext>
              </a:extLst>
            </p:cNvPr>
            <p:cNvSpPr/>
            <p:nvPr/>
          </p:nvSpPr>
          <p:spPr>
            <a:xfrm>
              <a:off x="6058425" y="3780750"/>
              <a:ext cx="52675" cy="26325"/>
            </a:xfrm>
            <a:custGeom>
              <a:avLst/>
              <a:gdLst/>
              <a:ahLst/>
              <a:cxnLst/>
              <a:rect l="l" t="t" r="r" b="b"/>
              <a:pathLst>
                <a:path w="2107" h="1053" extrusionOk="0">
                  <a:moveTo>
                    <a:pt x="1" y="0"/>
                  </a:moveTo>
                  <a:lnTo>
                    <a:pt x="1" y="1053"/>
                  </a:lnTo>
                  <a:lnTo>
                    <a:pt x="2106" y="1053"/>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7" name="Google Shape;2637;p49">
              <a:extLst>
                <a:ext uri="{FF2B5EF4-FFF2-40B4-BE49-F238E27FC236}">
                  <a16:creationId xmlns:a16="http://schemas.microsoft.com/office/drawing/2014/main" id="{A7B544EB-BFCF-7738-2E2D-F3D36450BB82}"/>
                </a:ext>
              </a:extLst>
            </p:cNvPr>
            <p:cNvSpPr/>
            <p:nvPr/>
          </p:nvSpPr>
          <p:spPr>
            <a:xfrm>
              <a:off x="6002050" y="3964325"/>
              <a:ext cx="52025" cy="25700"/>
            </a:xfrm>
            <a:custGeom>
              <a:avLst/>
              <a:gdLst/>
              <a:ahLst/>
              <a:cxnLst/>
              <a:rect l="l" t="t" r="r" b="b"/>
              <a:pathLst>
                <a:path w="2081" h="1028" extrusionOk="0">
                  <a:moveTo>
                    <a:pt x="0" y="0"/>
                  </a:moveTo>
                  <a:lnTo>
                    <a:pt x="0" y="1028"/>
                  </a:lnTo>
                  <a:lnTo>
                    <a:pt x="2080" y="1028"/>
                  </a:lnTo>
                  <a:lnTo>
                    <a:pt x="2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8" name="Google Shape;2638;p49">
              <a:extLst>
                <a:ext uri="{FF2B5EF4-FFF2-40B4-BE49-F238E27FC236}">
                  <a16:creationId xmlns:a16="http://schemas.microsoft.com/office/drawing/2014/main" id="{5285B020-8C44-7594-C49B-76057AE1C4C8}"/>
                </a:ext>
              </a:extLst>
            </p:cNvPr>
            <p:cNvSpPr/>
            <p:nvPr/>
          </p:nvSpPr>
          <p:spPr>
            <a:xfrm>
              <a:off x="6034625" y="3924225"/>
              <a:ext cx="52650" cy="25700"/>
            </a:xfrm>
            <a:custGeom>
              <a:avLst/>
              <a:gdLst/>
              <a:ahLst/>
              <a:cxnLst/>
              <a:rect l="l" t="t" r="r" b="b"/>
              <a:pathLst>
                <a:path w="2106" h="1028" extrusionOk="0">
                  <a:moveTo>
                    <a:pt x="0" y="0"/>
                  </a:moveTo>
                  <a:lnTo>
                    <a:pt x="0" y="1028"/>
                  </a:lnTo>
                  <a:lnTo>
                    <a:pt x="2106" y="1028"/>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9" name="Google Shape;2639;p49">
              <a:extLst>
                <a:ext uri="{FF2B5EF4-FFF2-40B4-BE49-F238E27FC236}">
                  <a16:creationId xmlns:a16="http://schemas.microsoft.com/office/drawing/2014/main" id="{F86DBD94-80C3-F982-3F44-B96CDD1DB882}"/>
                </a:ext>
              </a:extLst>
            </p:cNvPr>
            <p:cNvSpPr/>
            <p:nvPr/>
          </p:nvSpPr>
          <p:spPr>
            <a:xfrm>
              <a:off x="5932500" y="4115325"/>
              <a:ext cx="52650" cy="26350"/>
            </a:xfrm>
            <a:custGeom>
              <a:avLst/>
              <a:gdLst/>
              <a:ahLst/>
              <a:cxnLst/>
              <a:rect l="l" t="t" r="r" b="b"/>
              <a:pathLst>
                <a:path w="2106" h="1054" extrusionOk="0">
                  <a:moveTo>
                    <a:pt x="0" y="1"/>
                  </a:moveTo>
                  <a:lnTo>
                    <a:pt x="0" y="1053"/>
                  </a:lnTo>
                  <a:lnTo>
                    <a:pt x="2105" y="1053"/>
                  </a:lnTo>
                  <a:lnTo>
                    <a:pt x="21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0" name="Google Shape;2640;p49">
              <a:extLst>
                <a:ext uri="{FF2B5EF4-FFF2-40B4-BE49-F238E27FC236}">
                  <a16:creationId xmlns:a16="http://schemas.microsoft.com/office/drawing/2014/main" id="{EDE7DB70-9321-C527-C648-E95A24ADAC99}"/>
                </a:ext>
              </a:extLst>
            </p:cNvPr>
            <p:cNvSpPr/>
            <p:nvPr/>
          </p:nvSpPr>
          <p:spPr>
            <a:xfrm>
              <a:off x="5968825" y="40752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1" name="Google Shape;2641;p49">
              <a:extLst>
                <a:ext uri="{FF2B5EF4-FFF2-40B4-BE49-F238E27FC236}">
                  <a16:creationId xmlns:a16="http://schemas.microsoft.com/office/drawing/2014/main" id="{1B742490-9DCB-17B7-D22A-3038ED7D35C3}"/>
                </a:ext>
              </a:extLst>
            </p:cNvPr>
            <p:cNvSpPr/>
            <p:nvPr/>
          </p:nvSpPr>
          <p:spPr>
            <a:xfrm>
              <a:off x="6039000" y="40752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2" name="Google Shape;2642;p49">
              <a:extLst>
                <a:ext uri="{FF2B5EF4-FFF2-40B4-BE49-F238E27FC236}">
                  <a16:creationId xmlns:a16="http://schemas.microsoft.com/office/drawing/2014/main" id="{37822950-2AF4-7C61-AC33-C8406CCF2EA8}"/>
                </a:ext>
              </a:extLst>
            </p:cNvPr>
            <p:cNvSpPr/>
            <p:nvPr/>
          </p:nvSpPr>
          <p:spPr>
            <a:xfrm>
              <a:off x="5968825" y="4155425"/>
              <a:ext cx="52675" cy="26350"/>
            </a:xfrm>
            <a:custGeom>
              <a:avLst/>
              <a:gdLst/>
              <a:ahLst/>
              <a:cxnLst/>
              <a:rect l="l" t="t" r="r" b="b"/>
              <a:pathLst>
                <a:path w="2107" h="1054" extrusionOk="0">
                  <a:moveTo>
                    <a:pt x="1" y="1"/>
                  </a:moveTo>
                  <a:lnTo>
                    <a:pt x="1"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3" name="Google Shape;2643;p49">
              <a:extLst>
                <a:ext uri="{FF2B5EF4-FFF2-40B4-BE49-F238E27FC236}">
                  <a16:creationId xmlns:a16="http://schemas.microsoft.com/office/drawing/2014/main" id="{2425B956-2EB9-0131-55B8-AC26066C21C7}"/>
                </a:ext>
              </a:extLst>
            </p:cNvPr>
            <p:cNvSpPr/>
            <p:nvPr/>
          </p:nvSpPr>
          <p:spPr>
            <a:xfrm>
              <a:off x="6039000" y="4155425"/>
              <a:ext cx="52050" cy="26350"/>
            </a:xfrm>
            <a:custGeom>
              <a:avLst/>
              <a:gdLst/>
              <a:ahLst/>
              <a:cxnLst/>
              <a:rect l="l" t="t" r="r" b="b"/>
              <a:pathLst>
                <a:path w="2082" h="1054" extrusionOk="0">
                  <a:moveTo>
                    <a:pt x="1" y="1"/>
                  </a:moveTo>
                  <a:lnTo>
                    <a:pt x="1" y="1053"/>
                  </a:lnTo>
                  <a:lnTo>
                    <a:pt x="2081" y="1053"/>
                  </a:lnTo>
                  <a:lnTo>
                    <a:pt x="2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4" name="Google Shape;2644;p49">
              <a:extLst>
                <a:ext uri="{FF2B5EF4-FFF2-40B4-BE49-F238E27FC236}">
                  <a16:creationId xmlns:a16="http://schemas.microsoft.com/office/drawing/2014/main" id="{61E3A990-CE5B-309B-AE08-D5DF6FAF2216}"/>
                </a:ext>
              </a:extLst>
            </p:cNvPr>
            <p:cNvSpPr/>
            <p:nvPr/>
          </p:nvSpPr>
          <p:spPr>
            <a:xfrm>
              <a:off x="6002050" y="4115325"/>
              <a:ext cx="52025" cy="26350"/>
            </a:xfrm>
            <a:custGeom>
              <a:avLst/>
              <a:gdLst/>
              <a:ahLst/>
              <a:cxnLst/>
              <a:rect l="l" t="t" r="r" b="b"/>
              <a:pathLst>
                <a:path w="2081" h="1054" extrusionOk="0">
                  <a:moveTo>
                    <a:pt x="0" y="1"/>
                  </a:moveTo>
                  <a:lnTo>
                    <a:pt x="0" y="1053"/>
                  </a:lnTo>
                  <a:lnTo>
                    <a:pt x="2080" y="1053"/>
                  </a:lnTo>
                  <a:lnTo>
                    <a:pt x="20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5" name="Google Shape;2645;p49">
              <a:extLst>
                <a:ext uri="{FF2B5EF4-FFF2-40B4-BE49-F238E27FC236}">
                  <a16:creationId xmlns:a16="http://schemas.microsoft.com/office/drawing/2014/main" id="{B1BC1C71-58E7-A525-1184-A6FD0A55D25C}"/>
                </a:ext>
              </a:extLst>
            </p:cNvPr>
            <p:cNvSpPr/>
            <p:nvPr/>
          </p:nvSpPr>
          <p:spPr>
            <a:xfrm>
              <a:off x="596882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6" name="Google Shape;2646;p49">
              <a:extLst>
                <a:ext uri="{FF2B5EF4-FFF2-40B4-BE49-F238E27FC236}">
                  <a16:creationId xmlns:a16="http://schemas.microsoft.com/office/drawing/2014/main" id="{F3A9C711-A1F7-1E09-5CF4-81BDC9B2028C}"/>
                </a:ext>
              </a:extLst>
            </p:cNvPr>
            <p:cNvSpPr/>
            <p:nvPr/>
          </p:nvSpPr>
          <p:spPr>
            <a:xfrm>
              <a:off x="6005175" y="4198025"/>
              <a:ext cx="52650" cy="26350"/>
            </a:xfrm>
            <a:custGeom>
              <a:avLst/>
              <a:gdLst/>
              <a:ahLst/>
              <a:cxnLst/>
              <a:rect l="l" t="t" r="r" b="b"/>
              <a:pathLst>
                <a:path w="2106" h="1054" extrusionOk="0">
                  <a:moveTo>
                    <a:pt x="0" y="1"/>
                  </a:moveTo>
                  <a:lnTo>
                    <a:pt x="0" y="1053"/>
                  </a:lnTo>
                  <a:lnTo>
                    <a:pt x="2106" y="1053"/>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7" name="Google Shape;2647;p49">
              <a:extLst>
                <a:ext uri="{FF2B5EF4-FFF2-40B4-BE49-F238E27FC236}">
                  <a16:creationId xmlns:a16="http://schemas.microsoft.com/office/drawing/2014/main" id="{34F3ACB7-A325-5051-733F-CA0E7F26F54F}"/>
                </a:ext>
              </a:extLst>
            </p:cNvPr>
            <p:cNvSpPr/>
            <p:nvPr/>
          </p:nvSpPr>
          <p:spPr>
            <a:xfrm>
              <a:off x="6005175" y="4278225"/>
              <a:ext cx="52650" cy="26350"/>
            </a:xfrm>
            <a:custGeom>
              <a:avLst/>
              <a:gdLst/>
              <a:ahLst/>
              <a:cxnLst/>
              <a:rect l="l" t="t" r="r" b="b"/>
              <a:pathLst>
                <a:path w="2106" h="1054" extrusionOk="0">
                  <a:moveTo>
                    <a:pt x="0" y="1"/>
                  </a:moveTo>
                  <a:lnTo>
                    <a:pt x="0"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8" name="Google Shape;2648;p49">
              <a:extLst>
                <a:ext uri="{FF2B5EF4-FFF2-40B4-BE49-F238E27FC236}">
                  <a16:creationId xmlns:a16="http://schemas.microsoft.com/office/drawing/2014/main" id="{3794E34A-F8E6-15D1-5FAA-34ABA46F62C0}"/>
                </a:ext>
              </a:extLst>
            </p:cNvPr>
            <p:cNvSpPr/>
            <p:nvPr/>
          </p:nvSpPr>
          <p:spPr>
            <a:xfrm>
              <a:off x="6075350" y="4278225"/>
              <a:ext cx="52650" cy="26350"/>
            </a:xfrm>
            <a:custGeom>
              <a:avLst/>
              <a:gdLst/>
              <a:ahLst/>
              <a:cxnLst/>
              <a:rect l="l" t="t" r="r" b="b"/>
              <a:pathLst>
                <a:path w="2106"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9" name="Google Shape;2649;p49">
              <a:extLst>
                <a:ext uri="{FF2B5EF4-FFF2-40B4-BE49-F238E27FC236}">
                  <a16:creationId xmlns:a16="http://schemas.microsoft.com/office/drawing/2014/main" id="{42474CB1-2C20-142F-C208-67E1A663BCAF}"/>
                </a:ext>
              </a:extLst>
            </p:cNvPr>
            <p:cNvSpPr/>
            <p:nvPr/>
          </p:nvSpPr>
          <p:spPr>
            <a:xfrm>
              <a:off x="6038375" y="4238125"/>
              <a:ext cx="52675" cy="26350"/>
            </a:xfrm>
            <a:custGeom>
              <a:avLst/>
              <a:gdLst/>
              <a:ahLst/>
              <a:cxnLst/>
              <a:rect l="l" t="t" r="r" b="b"/>
              <a:pathLst>
                <a:path w="2107" h="1054" extrusionOk="0">
                  <a:moveTo>
                    <a:pt x="1" y="1"/>
                  </a:moveTo>
                  <a:lnTo>
                    <a:pt x="1" y="1054"/>
                  </a:lnTo>
                  <a:lnTo>
                    <a:pt x="2106" y="1054"/>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0" name="Google Shape;2650;p49">
              <a:extLst>
                <a:ext uri="{FF2B5EF4-FFF2-40B4-BE49-F238E27FC236}">
                  <a16:creationId xmlns:a16="http://schemas.microsoft.com/office/drawing/2014/main" id="{B8FC3E1D-811B-FBB1-AD2F-AC0830A6EC25}"/>
                </a:ext>
              </a:extLst>
            </p:cNvPr>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1" name="Google Shape;2651;p49">
              <a:extLst>
                <a:ext uri="{FF2B5EF4-FFF2-40B4-BE49-F238E27FC236}">
                  <a16:creationId xmlns:a16="http://schemas.microsoft.com/office/drawing/2014/main" id="{384C9438-1CBB-A3DB-21F6-F8B2956A85CC}"/>
                </a:ext>
              </a:extLst>
            </p:cNvPr>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2" name="Google Shape;2652;p49">
              <a:extLst>
                <a:ext uri="{FF2B5EF4-FFF2-40B4-BE49-F238E27FC236}">
                  <a16:creationId xmlns:a16="http://schemas.microsoft.com/office/drawing/2014/main" id="{8AC8C4FC-466D-E11B-38AB-9A57FA29BF37}"/>
                </a:ext>
              </a:extLst>
            </p:cNvPr>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3" name="Google Shape;2653;p49">
              <a:extLst>
                <a:ext uri="{FF2B5EF4-FFF2-40B4-BE49-F238E27FC236}">
                  <a16:creationId xmlns:a16="http://schemas.microsoft.com/office/drawing/2014/main" id="{FF5329C5-A36B-6864-23B6-FF6E852ED51B}"/>
                </a:ext>
              </a:extLst>
            </p:cNvPr>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4" name="Google Shape;2654;p49">
              <a:extLst>
                <a:ext uri="{FF2B5EF4-FFF2-40B4-BE49-F238E27FC236}">
                  <a16:creationId xmlns:a16="http://schemas.microsoft.com/office/drawing/2014/main" id="{F429F651-16AD-3C66-553D-5E3C793F1973}"/>
                </a:ext>
              </a:extLst>
            </p:cNvPr>
            <p:cNvSpPr/>
            <p:nvPr/>
          </p:nvSpPr>
          <p:spPr>
            <a:xfrm>
              <a:off x="5505175" y="3550775"/>
              <a:ext cx="45125" cy="221850"/>
            </a:xfrm>
            <a:custGeom>
              <a:avLst/>
              <a:gdLst/>
              <a:ahLst/>
              <a:cxnLst/>
              <a:rect l="l" t="t" r="r" b="b"/>
              <a:pathLst>
                <a:path w="1805" h="8874" extrusionOk="0">
                  <a:moveTo>
                    <a:pt x="0" y="1"/>
                  </a:moveTo>
                  <a:lnTo>
                    <a:pt x="0" y="8873"/>
                  </a:lnTo>
                  <a:lnTo>
                    <a:pt x="1805" y="8873"/>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5" name="Google Shape;2655;p49">
              <a:extLst>
                <a:ext uri="{FF2B5EF4-FFF2-40B4-BE49-F238E27FC236}">
                  <a16:creationId xmlns:a16="http://schemas.microsoft.com/office/drawing/2014/main" id="{1E6D856D-7CDF-CA2B-8505-196149549A9D}"/>
                </a:ext>
              </a:extLst>
            </p:cNvPr>
            <p:cNvSpPr/>
            <p:nvPr/>
          </p:nvSpPr>
          <p:spPr>
            <a:xfrm>
              <a:off x="5505175" y="3205550"/>
              <a:ext cx="45125" cy="221825"/>
            </a:xfrm>
            <a:custGeom>
              <a:avLst/>
              <a:gdLst/>
              <a:ahLst/>
              <a:cxnLst/>
              <a:rect l="l" t="t" r="r" b="b"/>
              <a:pathLst>
                <a:path w="1805" h="8873" extrusionOk="0">
                  <a:moveTo>
                    <a:pt x="0" y="0"/>
                  </a:moveTo>
                  <a:lnTo>
                    <a:pt x="0" y="8873"/>
                  </a:lnTo>
                  <a:lnTo>
                    <a:pt x="1805" y="8873"/>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6" name="Google Shape;2656;p49">
              <a:extLst>
                <a:ext uri="{FF2B5EF4-FFF2-40B4-BE49-F238E27FC236}">
                  <a16:creationId xmlns:a16="http://schemas.microsoft.com/office/drawing/2014/main" id="{516E96EC-EB76-9328-CAA9-AA3B1161AA68}"/>
                </a:ext>
              </a:extLst>
            </p:cNvPr>
            <p:cNvSpPr/>
            <p:nvPr/>
          </p:nvSpPr>
          <p:spPr>
            <a:xfrm>
              <a:off x="5505175" y="2859675"/>
              <a:ext cx="45125" cy="222475"/>
            </a:xfrm>
            <a:custGeom>
              <a:avLst/>
              <a:gdLst/>
              <a:ahLst/>
              <a:cxnLst/>
              <a:rect l="l" t="t" r="r" b="b"/>
              <a:pathLst>
                <a:path w="1805" h="8899" extrusionOk="0">
                  <a:moveTo>
                    <a:pt x="0" y="1"/>
                  </a:moveTo>
                  <a:lnTo>
                    <a:pt x="0" y="8898"/>
                  </a:lnTo>
                  <a:lnTo>
                    <a:pt x="1805" y="8898"/>
                  </a:lnTo>
                  <a:lnTo>
                    <a:pt x="18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7" name="Google Shape;2657;p49">
              <a:extLst>
                <a:ext uri="{FF2B5EF4-FFF2-40B4-BE49-F238E27FC236}">
                  <a16:creationId xmlns:a16="http://schemas.microsoft.com/office/drawing/2014/main" id="{97BC2642-ED51-8844-9ABF-4849C405D17C}"/>
                </a:ext>
              </a:extLst>
            </p:cNvPr>
            <p:cNvSpPr/>
            <p:nvPr/>
          </p:nvSpPr>
          <p:spPr>
            <a:xfrm>
              <a:off x="5505175" y="2514450"/>
              <a:ext cx="45125" cy="222450"/>
            </a:xfrm>
            <a:custGeom>
              <a:avLst/>
              <a:gdLst/>
              <a:ahLst/>
              <a:cxnLst/>
              <a:rect l="l" t="t" r="r" b="b"/>
              <a:pathLst>
                <a:path w="1805" h="8898" extrusionOk="0">
                  <a:moveTo>
                    <a:pt x="0" y="0"/>
                  </a:moveTo>
                  <a:lnTo>
                    <a:pt x="0" y="8897"/>
                  </a:lnTo>
                  <a:lnTo>
                    <a:pt x="1805" y="8897"/>
                  </a:lnTo>
                  <a:lnTo>
                    <a:pt x="1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8" name="Google Shape;2658;p49">
              <a:extLst>
                <a:ext uri="{FF2B5EF4-FFF2-40B4-BE49-F238E27FC236}">
                  <a16:creationId xmlns:a16="http://schemas.microsoft.com/office/drawing/2014/main" id="{B85B8690-3F40-4489-7B55-3B996E094066}"/>
                </a:ext>
              </a:extLst>
            </p:cNvPr>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9" name="Google Shape;2659;p49">
              <a:extLst>
                <a:ext uri="{FF2B5EF4-FFF2-40B4-BE49-F238E27FC236}">
                  <a16:creationId xmlns:a16="http://schemas.microsoft.com/office/drawing/2014/main" id="{54684E0B-F6E5-D335-A170-FCE459B4CD34}"/>
                </a:ext>
              </a:extLst>
            </p:cNvPr>
            <p:cNvSpPr/>
            <p:nvPr/>
          </p:nvSpPr>
          <p:spPr>
            <a:xfrm>
              <a:off x="5158675" y="3899775"/>
              <a:ext cx="446150" cy="68325"/>
            </a:xfrm>
            <a:custGeom>
              <a:avLst/>
              <a:gdLst/>
              <a:ahLst/>
              <a:cxnLst/>
              <a:rect l="l" t="t" r="r" b="b"/>
              <a:pathLst>
                <a:path w="17846" h="2733" extrusionOk="0">
                  <a:moveTo>
                    <a:pt x="1" y="1"/>
                  </a:moveTo>
                  <a:lnTo>
                    <a:pt x="1" y="2733"/>
                  </a:lnTo>
                  <a:lnTo>
                    <a:pt x="17845" y="2733"/>
                  </a:lnTo>
                  <a:lnTo>
                    <a:pt x="17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0" name="Google Shape;2660;p49">
              <a:extLst>
                <a:ext uri="{FF2B5EF4-FFF2-40B4-BE49-F238E27FC236}">
                  <a16:creationId xmlns:a16="http://schemas.microsoft.com/office/drawing/2014/main" id="{3DC05706-02D7-DEC7-4743-9506C98F3DD3}"/>
                </a:ext>
              </a:extLst>
            </p:cNvPr>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1" name="Google Shape;2661;p49">
              <a:extLst>
                <a:ext uri="{FF2B5EF4-FFF2-40B4-BE49-F238E27FC236}">
                  <a16:creationId xmlns:a16="http://schemas.microsoft.com/office/drawing/2014/main" id="{8BC119B1-A0F3-9786-166C-740DC8BB6C91}"/>
                </a:ext>
              </a:extLst>
            </p:cNvPr>
            <p:cNvSpPr/>
            <p:nvPr/>
          </p:nvSpPr>
          <p:spPr>
            <a:xfrm>
              <a:off x="5604800" y="3899775"/>
              <a:ext cx="142250" cy="68325"/>
            </a:xfrm>
            <a:custGeom>
              <a:avLst/>
              <a:gdLst/>
              <a:ahLst/>
              <a:cxnLst/>
              <a:rect l="l" t="t" r="r" b="b"/>
              <a:pathLst>
                <a:path w="5690" h="2733" extrusionOk="0">
                  <a:moveTo>
                    <a:pt x="0" y="1"/>
                  </a:moveTo>
                  <a:lnTo>
                    <a:pt x="0" y="2733"/>
                  </a:lnTo>
                  <a:lnTo>
                    <a:pt x="5690" y="2733"/>
                  </a:lnTo>
                  <a:lnTo>
                    <a:pt x="5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2" name="Google Shape;2662;p49">
              <a:extLst>
                <a:ext uri="{FF2B5EF4-FFF2-40B4-BE49-F238E27FC236}">
                  <a16:creationId xmlns:a16="http://schemas.microsoft.com/office/drawing/2014/main" id="{7B427B6D-3A96-B85D-EDF7-A35459F15C3B}"/>
                </a:ext>
              </a:extLst>
            </p:cNvPr>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3" name="Google Shape;2663;p49">
              <a:extLst>
                <a:ext uri="{FF2B5EF4-FFF2-40B4-BE49-F238E27FC236}">
                  <a16:creationId xmlns:a16="http://schemas.microsoft.com/office/drawing/2014/main" id="{20C15C5D-2656-FB01-77A3-A1B7053A3AEE}"/>
                </a:ext>
              </a:extLst>
            </p:cNvPr>
            <p:cNvSpPr/>
            <p:nvPr/>
          </p:nvSpPr>
          <p:spPr>
            <a:xfrm>
              <a:off x="5542150" y="4018825"/>
              <a:ext cx="204900" cy="319575"/>
            </a:xfrm>
            <a:custGeom>
              <a:avLst/>
              <a:gdLst/>
              <a:ahLst/>
              <a:cxnLst/>
              <a:rect l="l" t="t" r="r" b="b"/>
              <a:pathLst>
                <a:path w="8196" h="12783" extrusionOk="0">
                  <a:moveTo>
                    <a:pt x="0" y="1"/>
                  </a:moveTo>
                  <a:lnTo>
                    <a:pt x="0"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4" name="Google Shape;2664;p49">
              <a:extLst>
                <a:ext uri="{FF2B5EF4-FFF2-40B4-BE49-F238E27FC236}">
                  <a16:creationId xmlns:a16="http://schemas.microsoft.com/office/drawing/2014/main" id="{740ABC2E-465D-5DB4-08D9-D0425F894B22}"/>
                </a:ext>
              </a:extLst>
            </p:cNvPr>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5" name="Google Shape;2665;p49">
              <a:extLst>
                <a:ext uri="{FF2B5EF4-FFF2-40B4-BE49-F238E27FC236}">
                  <a16:creationId xmlns:a16="http://schemas.microsoft.com/office/drawing/2014/main" id="{80E09DC1-9128-F7F4-53A5-6E006717257D}"/>
                </a:ext>
              </a:extLst>
            </p:cNvPr>
            <p:cNvSpPr/>
            <p:nvPr/>
          </p:nvSpPr>
          <p:spPr>
            <a:xfrm>
              <a:off x="5337250" y="4018825"/>
              <a:ext cx="204925" cy="319575"/>
            </a:xfrm>
            <a:custGeom>
              <a:avLst/>
              <a:gdLst/>
              <a:ahLst/>
              <a:cxnLst/>
              <a:rect l="l" t="t" r="r" b="b"/>
              <a:pathLst>
                <a:path w="8197" h="12783" extrusionOk="0">
                  <a:moveTo>
                    <a:pt x="1" y="1"/>
                  </a:moveTo>
                  <a:lnTo>
                    <a:pt x="1" y="12783"/>
                  </a:lnTo>
                  <a:lnTo>
                    <a:pt x="8196" y="12783"/>
                  </a:lnTo>
                  <a:lnTo>
                    <a:pt x="8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6" name="Google Shape;2666;p49">
              <a:extLst>
                <a:ext uri="{FF2B5EF4-FFF2-40B4-BE49-F238E27FC236}">
                  <a16:creationId xmlns:a16="http://schemas.microsoft.com/office/drawing/2014/main" id="{CBC90687-C4BE-E76F-009F-248512715675}"/>
                </a:ext>
              </a:extLst>
            </p:cNvPr>
            <p:cNvSpPr/>
            <p:nvPr/>
          </p:nvSpPr>
          <p:spPr>
            <a:xfrm>
              <a:off x="5418075" y="4018825"/>
              <a:ext cx="124100" cy="216200"/>
            </a:xfrm>
            <a:custGeom>
              <a:avLst/>
              <a:gdLst/>
              <a:ahLst/>
              <a:cxnLst/>
              <a:rect l="l" t="t" r="r" b="b"/>
              <a:pathLst>
                <a:path w="4964" h="8648" extrusionOk="0">
                  <a:moveTo>
                    <a:pt x="402" y="1"/>
                  </a:moveTo>
                  <a:lnTo>
                    <a:pt x="878" y="2106"/>
                  </a:lnTo>
                  <a:lnTo>
                    <a:pt x="1" y="4437"/>
                  </a:lnTo>
                  <a:lnTo>
                    <a:pt x="1805" y="6542"/>
                  </a:lnTo>
                  <a:lnTo>
                    <a:pt x="1580" y="8648"/>
                  </a:lnTo>
                  <a:lnTo>
                    <a:pt x="3610" y="7695"/>
                  </a:lnTo>
                  <a:lnTo>
                    <a:pt x="4963" y="8021"/>
                  </a:lnTo>
                  <a:lnTo>
                    <a:pt x="4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7" name="Google Shape;2667;p49">
              <a:extLst>
                <a:ext uri="{FF2B5EF4-FFF2-40B4-BE49-F238E27FC236}">
                  <a16:creationId xmlns:a16="http://schemas.microsoft.com/office/drawing/2014/main" id="{C62622EE-29A8-AC64-5E6C-746A186909F8}"/>
                </a:ext>
              </a:extLst>
            </p:cNvPr>
            <p:cNvSpPr/>
            <p:nvPr/>
          </p:nvSpPr>
          <p:spPr>
            <a:xfrm>
              <a:off x="5611700" y="4145400"/>
              <a:ext cx="135350" cy="193000"/>
            </a:xfrm>
            <a:custGeom>
              <a:avLst/>
              <a:gdLst/>
              <a:ahLst/>
              <a:cxnLst/>
              <a:rect l="l" t="t" r="r" b="b"/>
              <a:pathLst>
                <a:path w="5414" h="7720" extrusionOk="0">
                  <a:moveTo>
                    <a:pt x="3559" y="1"/>
                  </a:moveTo>
                  <a:lnTo>
                    <a:pt x="3183" y="1479"/>
                  </a:lnTo>
                  <a:lnTo>
                    <a:pt x="1729" y="1329"/>
                  </a:lnTo>
                  <a:lnTo>
                    <a:pt x="1729" y="1329"/>
                  </a:lnTo>
                  <a:lnTo>
                    <a:pt x="2356" y="4261"/>
                  </a:lnTo>
                  <a:lnTo>
                    <a:pt x="0" y="5364"/>
                  </a:lnTo>
                  <a:lnTo>
                    <a:pt x="2281" y="6241"/>
                  </a:lnTo>
                  <a:lnTo>
                    <a:pt x="1880" y="7720"/>
                  </a:lnTo>
                  <a:lnTo>
                    <a:pt x="5414" y="7720"/>
                  </a:lnTo>
                  <a:lnTo>
                    <a:pt x="5414" y="1404"/>
                  </a:lnTo>
                  <a:lnTo>
                    <a:pt x="3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8" name="Google Shape;2668;p49">
              <a:extLst>
                <a:ext uri="{FF2B5EF4-FFF2-40B4-BE49-F238E27FC236}">
                  <a16:creationId xmlns:a16="http://schemas.microsoft.com/office/drawing/2014/main" id="{669896CC-440D-5A16-B530-8843B27480AE}"/>
                </a:ext>
              </a:extLst>
            </p:cNvPr>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9" name="Google Shape;2669;p49">
              <a:extLst>
                <a:ext uri="{FF2B5EF4-FFF2-40B4-BE49-F238E27FC236}">
                  <a16:creationId xmlns:a16="http://schemas.microsoft.com/office/drawing/2014/main" id="{3DDB0134-39B0-B7DD-580B-8DD998C872AD}"/>
                </a:ext>
              </a:extLst>
            </p:cNvPr>
            <p:cNvSpPr/>
            <p:nvPr/>
          </p:nvSpPr>
          <p:spPr>
            <a:xfrm>
              <a:off x="5573475" y="3968075"/>
              <a:ext cx="62050" cy="370325"/>
            </a:xfrm>
            <a:custGeom>
              <a:avLst/>
              <a:gdLst/>
              <a:ahLst/>
              <a:cxnLst/>
              <a:rect l="l" t="t" r="r" b="b"/>
              <a:pathLst>
                <a:path w="2482" h="14813" extrusionOk="0">
                  <a:moveTo>
                    <a:pt x="0" y="1"/>
                  </a:moveTo>
                  <a:lnTo>
                    <a:pt x="0" y="14813"/>
                  </a:lnTo>
                  <a:lnTo>
                    <a:pt x="2481" y="14813"/>
                  </a:lnTo>
                  <a:lnTo>
                    <a:pt x="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53" name="Google Shape;2753;p49">
            <a:extLst>
              <a:ext uri="{FF2B5EF4-FFF2-40B4-BE49-F238E27FC236}">
                <a16:creationId xmlns:a16="http://schemas.microsoft.com/office/drawing/2014/main" id="{BCCAB468-2997-5ED4-F18E-08C5A93317DF}"/>
              </a:ext>
            </a:extLst>
          </p:cNvPr>
          <p:cNvSpPr/>
          <p:nvPr/>
        </p:nvSpPr>
        <p:spPr>
          <a:xfrm>
            <a:off x="7861016" y="1307325"/>
            <a:ext cx="597570" cy="190530"/>
          </a:xfrm>
          <a:custGeom>
            <a:avLst/>
            <a:gdLst/>
            <a:ahLst/>
            <a:cxnLst/>
            <a:rect l="l" t="t" r="r" b="b"/>
            <a:pathLst>
              <a:path w="29325" h="9350" extrusionOk="0">
                <a:moveTo>
                  <a:pt x="12833" y="0"/>
                </a:moveTo>
                <a:cubicBezTo>
                  <a:pt x="12816" y="0"/>
                  <a:pt x="12799" y="0"/>
                  <a:pt x="12783" y="1"/>
                </a:cubicBezTo>
                <a:cubicBezTo>
                  <a:pt x="10176" y="26"/>
                  <a:pt x="7720" y="2031"/>
                  <a:pt x="7169" y="4587"/>
                </a:cubicBezTo>
                <a:cubicBezTo>
                  <a:pt x="7093" y="4988"/>
                  <a:pt x="7043" y="5439"/>
                  <a:pt x="6743" y="5740"/>
                </a:cubicBezTo>
                <a:cubicBezTo>
                  <a:pt x="6486" y="5996"/>
                  <a:pt x="6143" y="6064"/>
                  <a:pt x="5776" y="6064"/>
                </a:cubicBezTo>
                <a:cubicBezTo>
                  <a:pt x="5460" y="6064"/>
                  <a:pt x="5125" y="6014"/>
                  <a:pt x="4813" y="5991"/>
                </a:cubicBezTo>
                <a:cubicBezTo>
                  <a:pt x="4714" y="5984"/>
                  <a:pt x="4615" y="5980"/>
                  <a:pt x="4517" y="5980"/>
                </a:cubicBezTo>
                <a:cubicBezTo>
                  <a:pt x="2511" y="5980"/>
                  <a:pt x="550" y="7414"/>
                  <a:pt x="1" y="9349"/>
                </a:cubicBezTo>
                <a:lnTo>
                  <a:pt x="29073" y="9249"/>
                </a:lnTo>
                <a:cubicBezTo>
                  <a:pt x="29324" y="8271"/>
                  <a:pt x="28873" y="7394"/>
                  <a:pt x="28071" y="6768"/>
                </a:cubicBezTo>
                <a:cubicBezTo>
                  <a:pt x="27625" y="6433"/>
                  <a:pt x="27062" y="6261"/>
                  <a:pt x="26499" y="6261"/>
                </a:cubicBezTo>
                <a:cubicBezTo>
                  <a:pt x="26051" y="6261"/>
                  <a:pt x="25603" y="6370"/>
                  <a:pt x="25214" y="6592"/>
                </a:cubicBezTo>
                <a:cubicBezTo>
                  <a:pt x="24381" y="4926"/>
                  <a:pt x="22519" y="3924"/>
                  <a:pt x="20676" y="3924"/>
                </a:cubicBezTo>
                <a:cubicBezTo>
                  <a:pt x="19913" y="3924"/>
                  <a:pt x="19154" y="4095"/>
                  <a:pt x="18472" y="4462"/>
                </a:cubicBezTo>
                <a:cubicBezTo>
                  <a:pt x="17874" y="1922"/>
                  <a:pt x="15421" y="0"/>
                  <a:pt x="1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2572;p49">
            <a:extLst>
              <a:ext uri="{FF2B5EF4-FFF2-40B4-BE49-F238E27FC236}">
                <a16:creationId xmlns:a16="http://schemas.microsoft.com/office/drawing/2014/main" id="{27D827D1-BE37-BCFF-7E91-87556FAA99E2}"/>
              </a:ext>
            </a:extLst>
          </p:cNvPr>
          <p:cNvSpPr txBox="1">
            <a:spLocks/>
          </p:cNvSpPr>
          <p:nvPr/>
        </p:nvSpPr>
        <p:spPr>
          <a:xfrm>
            <a:off x="3370800" y="1891700"/>
            <a:ext cx="2402400" cy="37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Roboto"/>
              <a:buNone/>
              <a:defRPr sz="1400" b="1" i="0" u="none" strike="noStrike" cap="none">
                <a:solidFill>
                  <a:schemeClr val="accent5"/>
                </a:solidFill>
                <a:latin typeface="Michroma"/>
                <a:ea typeface="Michroma"/>
                <a:cs typeface="Michroma"/>
                <a:sym typeface="Michroma"/>
              </a:defRPr>
            </a:lvl1pPr>
            <a:lvl2pPr marL="914400" marR="0" lvl="1"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2pPr>
            <a:lvl3pPr marL="1371600" marR="0" lvl="2"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3pPr>
            <a:lvl4pPr marL="1828800" marR="0" lvl="3"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4pPr>
            <a:lvl5pPr marL="2286000" marR="0" lvl="4"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5pPr>
            <a:lvl6pPr marL="2743200" marR="0" lvl="5"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6pPr>
            <a:lvl7pPr marL="3200400" marR="0" lvl="6"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7pPr>
            <a:lvl8pPr marL="3657600" marR="0" lvl="7"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8pPr>
            <a:lvl9pPr marL="4114800" marR="0" lvl="8"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9pPr>
          </a:lstStyle>
          <a:p>
            <a:pPr marL="0" indent="0"/>
            <a:r>
              <a:rPr lang="en-US" dirty="0"/>
              <a:t>Ahmed</a:t>
            </a:r>
          </a:p>
        </p:txBody>
      </p:sp>
      <p:sp>
        <p:nvSpPr>
          <p:cNvPr id="10" name="Google Shape;2568;p49">
            <a:extLst>
              <a:ext uri="{FF2B5EF4-FFF2-40B4-BE49-F238E27FC236}">
                <a16:creationId xmlns:a16="http://schemas.microsoft.com/office/drawing/2014/main" id="{45592894-6FBC-8D47-92EC-7F674D793AB3}"/>
              </a:ext>
            </a:extLst>
          </p:cNvPr>
          <p:cNvSpPr txBox="1">
            <a:spLocks noGrp="1"/>
          </p:cNvSpPr>
          <p:nvPr>
            <p:ph type="title" idx="3"/>
          </p:nvPr>
        </p:nvSpPr>
        <p:spPr>
          <a:xfrm flipH="1">
            <a:off x="6056187" y="1356442"/>
            <a:ext cx="859800" cy="45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sp>
        <p:nvSpPr>
          <p:cNvPr id="11" name="Google Shape;2569;p49">
            <a:extLst>
              <a:ext uri="{FF2B5EF4-FFF2-40B4-BE49-F238E27FC236}">
                <a16:creationId xmlns:a16="http://schemas.microsoft.com/office/drawing/2014/main" id="{91A5A3F3-9EFE-4CA5-0329-8EEE168BE66C}"/>
              </a:ext>
            </a:extLst>
          </p:cNvPr>
          <p:cNvSpPr txBox="1">
            <a:spLocks/>
          </p:cNvSpPr>
          <p:nvPr/>
        </p:nvSpPr>
        <p:spPr>
          <a:xfrm flipH="1">
            <a:off x="6056186" y="1866184"/>
            <a:ext cx="2402400" cy="37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Roboto"/>
              <a:buNone/>
              <a:defRPr sz="1400" b="1" i="0" u="none" strike="noStrike" cap="none">
                <a:solidFill>
                  <a:schemeClr val="accent5"/>
                </a:solidFill>
                <a:latin typeface="Michroma"/>
                <a:ea typeface="Michroma"/>
                <a:cs typeface="Michroma"/>
                <a:sym typeface="Michroma"/>
              </a:defRPr>
            </a:lvl1pPr>
            <a:lvl2pPr marL="914400" marR="0" lvl="1"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2pPr>
            <a:lvl3pPr marL="1371600" marR="0" lvl="2"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3pPr>
            <a:lvl4pPr marL="1828800" marR="0" lvl="3"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4pPr>
            <a:lvl5pPr marL="2286000" marR="0" lvl="4"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5pPr>
            <a:lvl6pPr marL="2743200" marR="0" lvl="5"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6pPr>
            <a:lvl7pPr marL="3200400" marR="0" lvl="6"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7pPr>
            <a:lvl8pPr marL="3657600" marR="0" lvl="7"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8pPr>
            <a:lvl9pPr marL="4114800" marR="0" lvl="8" indent="-317500" algn="l" rtl="0">
              <a:lnSpc>
                <a:spcPct val="100000"/>
              </a:lnSpc>
              <a:spcBef>
                <a:spcPts val="0"/>
              </a:spcBef>
              <a:spcAft>
                <a:spcPts val="0"/>
              </a:spcAft>
              <a:buClr>
                <a:schemeClr val="dk1"/>
              </a:buClr>
              <a:buSzPts val="1400"/>
              <a:buFont typeface="Roboto"/>
              <a:buNone/>
              <a:defRPr sz="1400" b="1" i="0" u="none" strike="noStrike" cap="none">
                <a:solidFill>
                  <a:schemeClr val="accent5"/>
                </a:solidFill>
                <a:latin typeface="Michroma"/>
                <a:ea typeface="Michroma"/>
                <a:cs typeface="Michroma"/>
                <a:sym typeface="Michroma"/>
              </a:defRPr>
            </a:lvl9pPr>
          </a:lstStyle>
          <a:p>
            <a:pPr marL="0" indent="0"/>
            <a:r>
              <a:rPr lang="en-US" dirty="0"/>
              <a:t>Chase</a:t>
            </a:r>
          </a:p>
        </p:txBody>
      </p:sp>
      <p:sp>
        <p:nvSpPr>
          <p:cNvPr id="12" name="Google Shape;2570;p49">
            <a:extLst>
              <a:ext uri="{FF2B5EF4-FFF2-40B4-BE49-F238E27FC236}">
                <a16:creationId xmlns:a16="http://schemas.microsoft.com/office/drawing/2014/main" id="{0C68EEE0-FA05-FAC9-7191-3BA9C7422941}"/>
              </a:ext>
            </a:extLst>
          </p:cNvPr>
          <p:cNvSpPr txBox="1">
            <a:spLocks/>
          </p:cNvSpPr>
          <p:nvPr/>
        </p:nvSpPr>
        <p:spPr>
          <a:xfrm flipH="1">
            <a:off x="6056186" y="2308900"/>
            <a:ext cx="2402400"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None/>
              <a:defRPr sz="1400" b="0" i="0" u="none" strike="noStrike" cap="none">
                <a:solidFill>
                  <a:schemeClr val="accent5"/>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None/>
              <a:defRPr sz="1400" b="0" i="0" u="none" strike="noStrike" cap="none">
                <a:solidFill>
                  <a:schemeClr val="accent5"/>
                </a:solidFill>
                <a:latin typeface="Roboto"/>
                <a:ea typeface="Roboto"/>
                <a:cs typeface="Roboto"/>
                <a:sym typeface="Roboto"/>
              </a:defRPr>
            </a:lvl9pPr>
          </a:lstStyle>
          <a:p>
            <a:pPr marL="0" indent="0"/>
            <a:r>
              <a:rPr lang="en-US" dirty="0"/>
              <a:t>Redundancy is essential in critical systems</a:t>
            </a:r>
          </a:p>
        </p:txBody>
      </p:sp>
      <p:sp>
        <p:nvSpPr>
          <p:cNvPr id="5" name="Google Shape;2565;p49">
            <a:extLst>
              <a:ext uri="{FF2B5EF4-FFF2-40B4-BE49-F238E27FC236}">
                <a16:creationId xmlns:a16="http://schemas.microsoft.com/office/drawing/2014/main" id="{E6255015-5E2C-2EF3-56DF-65B5E085383A}"/>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04</a:t>
            </a:r>
          </a:p>
        </p:txBody>
      </p:sp>
    </p:spTree>
    <p:extLst>
      <p:ext uri="{BB962C8B-B14F-4D97-AF65-F5344CB8AC3E}">
        <p14:creationId xmlns:p14="http://schemas.microsoft.com/office/powerpoint/2010/main" val="410035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20">
          <a:extLst>
            <a:ext uri="{FF2B5EF4-FFF2-40B4-BE49-F238E27FC236}">
              <a16:creationId xmlns:a16="http://schemas.microsoft.com/office/drawing/2014/main" id="{38C1D7DB-877B-8955-DE7C-22A2E626A602}"/>
            </a:ext>
          </a:extLst>
        </p:cNvPr>
        <p:cNvGrpSpPr/>
        <p:nvPr/>
      </p:nvGrpSpPr>
      <p:grpSpPr>
        <a:xfrm>
          <a:off x="0" y="0"/>
          <a:ext cx="0" cy="0"/>
          <a:chOff x="0" y="0"/>
          <a:chExt cx="0" cy="0"/>
        </a:xfrm>
      </p:grpSpPr>
      <p:sp>
        <p:nvSpPr>
          <p:cNvPr id="5721" name="Google Shape;5721;p63">
            <a:extLst>
              <a:ext uri="{FF2B5EF4-FFF2-40B4-BE49-F238E27FC236}">
                <a16:creationId xmlns:a16="http://schemas.microsoft.com/office/drawing/2014/main" id="{8DFD8308-26B9-5796-FCF0-C0E63AF2C0A9}"/>
              </a:ext>
            </a:extLst>
          </p:cNvPr>
          <p:cNvSpPr/>
          <p:nvPr/>
        </p:nvSpPr>
        <p:spPr>
          <a:xfrm>
            <a:off x="819600" y="1336475"/>
            <a:ext cx="864600" cy="45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722" name="Google Shape;5722;p63">
            <a:extLst>
              <a:ext uri="{FF2B5EF4-FFF2-40B4-BE49-F238E27FC236}">
                <a16:creationId xmlns:a16="http://schemas.microsoft.com/office/drawing/2014/main" id="{D3F96A1A-FA66-022A-20E4-256A040D5C8B}"/>
              </a:ext>
            </a:extLst>
          </p:cNvPr>
          <p:cNvGrpSpPr/>
          <p:nvPr/>
        </p:nvGrpSpPr>
        <p:grpSpPr>
          <a:xfrm>
            <a:off x="1029044" y="1385131"/>
            <a:ext cx="361790" cy="360792"/>
            <a:chOff x="1431825" y="1590950"/>
            <a:chExt cx="299000" cy="298175"/>
          </a:xfrm>
        </p:grpSpPr>
        <p:sp>
          <p:nvSpPr>
            <p:cNvPr id="5723" name="Google Shape;5723;p63">
              <a:extLst>
                <a:ext uri="{FF2B5EF4-FFF2-40B4-BE49-F238E27FC236}">
                  <a16:creationId xmlns:a16="http://schemas.microsoft.com/office/drawing/2014/main" id="{34383AAC-954A-D24A-E1A5-A2BEC22D1E85}"/>
                </a:ext>
              </a:extLst>
            </p:cNvPr>
            <p:cNvSpPr/>
            <p:nvPr/>
          </p:nvSpPr>
          <p:spPr>
            <a:xfrm>
              <a:off x="1627275" y="1590950"/>
              <a:ext cx="103550" cy="102650"/>
            </a:xfrm>
            <a:custGeom>
              <a:avLst/>
              <a:gdLst/>
              <a:ahLst/>
              <a:cxnLst/>
              <a:rect l="l" t="t" r="r" b="b"/>
              <a:pathLst>
                <a:path w="4142" h="4106" extrusionOk="0">
                  <a:moveTo>
                    <a:pt x="3752" y="0"/>
                  </a:moveTo>
                  <a:cubicBezTo>
                    <a:pt x="3719" y="0"/>
                    <a:pt x="3685" y="5"/>
                    <a:pt x="3652" y="15"/>
                  </a:cubicBezTo>
                  <a:lnTo>
                    <a:pt x="477" y="1082"/>
                  </a:lnTo>
                  <a:cubicBezTo>
                    <a:pt x="377" y="1107"/>
                    <a:pt x="289" y="1195"/>
                    <a:pt x="264" y="1295"/>
                  </a:cubicBezTo>
                  <a:lnTo>
                    <a:pt x="0" y="2060"/>
                  </a:lnTo>
                  <a:lnTo>
                    <a:pt x="2046" y="4106"/>
                  </a:lnTo>
                  <a:lnTo>
                    <a:pt x="2824" y="3855"/>
                  </a:lnTo>
                  <a:cubicBezTo>
                    <a:pt x="2924" y="3817"/>
                    <a:pt x="3000" y="3742"/>
                    <a:pt x="3037" y="3629"/>
                  </a:cubicBezTo>
                  <a:lnTo>
                    <a:pt x="4091" y="454"/>
                  </a:lnTo>
                  <a:cubicBezTo>
                    <a:pt x="4141" y="329"/>
                    <a:pt x="4104" y="191"/>
                    <a:pt x="4016" y="103"/>
                  </a:cubicBezTo>
                  <a:cubicBezTo>
                    <a:pt x="3942" y="38"/>
                    <a:pt x="3847" y="0"/>
                    <a:pt x="3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4" name="Google Shape;5724;p63">
              <a:extLst>
                <a:ext uri="{FF2B5EF4-FFF2-40B4-BE49-F238E27FC236}">
                  <a16:creationId xmlns:a16="http://schemas.microsoft.com/office/drawing/2014/main" id="{9DCE08AA-CCFD-6452-1BCD-7E1828FFDB62}"/>
                </a:ext>
              </a:extLst>
            </p:cNvPr>
            <p:cNvSpPr/>
            <p:nvPr/>
          </p:nvSpPr>
          <p:spPr>
            <a:xfrm>
              <a:off x="1561700" y="1783925"/>
              <a:ext cx="63400" cy="62550"/>
            </a:xfrm>
            <a:custGeom>
              <a:avLst/>
              <a:gdLst/>
              <a:ahLst/>
              <a:cxnLst/>
              <a:rect l="l" t="t" r="r" b="b"/>
              <a:pathLst>
                <a:path w="2536" h="2502" extrusionOk="0">
                  <a:moveTo>
                    <a:pt x="1557" y="1"/>
                  </a:moveTo>
                  <a:lnTo>
                    <a:pt x="1" y="1557"/>
                  </a:lnTo>
                  <a:lnTo>
                    <a:pt x="854" y="2398"/>
                  </a:lnTo>
                  <a:cubicBezTo>
                    <a:pt x="923" y="2467"/>
                    <a:pt x="1011" y="2501"/>
                    <a:pt x="1099" y="2501"/>
                  </a:cubicBezTo>
                  <a:cubicBezTo>
                    <a:pt x="1186" y="2501"/>
                    <a:pt x="1274" y="2467"/>
                    <a:pt x="1343" y="2398"/>
                  </a:cubicBezTo>
                  <a:lnTo>
                    <a:pt x="2397" y="1344"/>
                  </a:lnTo>
                  <a:cubicBezTo>
                    <a:pt x="2535" y="1206"/>
                    <a:pt x="2535" y="992"/>
                    <a:pt x="2397" y="854"/>
                  </a:cubicBezTo>
                  <a:lnTo>
                    <a:pt x="15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5" name="Google Shape;5725;p63">
              <a:extLst>
                <a:ext uri="{FF2B5EF4-FFF2-40B4-BE49-F238E27FC236}">
                  <a16:creationId xmlns:a16="http://schemas.microsoft.com/office/drawing/2014/main" id="{9978CCB2-1363-1148-554D-D8E0DD6BE3D3}"/>
                </a:ext>
              </a:extLst>
            </p:cNvPr>
            <p:cNvSpPr/>
            <p:nvPr/>
          </p:nvSpPr>
          <p:spPr>
            <a:xfrm>
              <a:off x="1614725" y="1731225"/>
              <a:ext cx="76575" cy="75725"/>
            </a:xfrm>
            <a:custGeom>
              <a:avLst/>
              <a:gdLst/>
              <a:ahLst/>
              <a:cxnLst/>
              <a:rect l="l" t="t" r="r" b="b"/>
              <a:pathLst>
                <a:path w="3063" h="3029" extrusionOk="0">
                  <a:moveTo>
                    <a:pt x="1556" y="1"/>
                  </a:moveTo>
                  <a:lnTo>
                    <a:pt x="0" y="1544"/>
                  </a:lnTo>
                  <a:lnTo>
                    <a:pt x="1381" y="2925"/>
                  </a:lnTo>
                  <a:cubicBezTo>
                    <a:pt x="1440" y="2990"/>
                    <a:pt x="1530" y="3028"/>
                    <a:pt x="1623" y="3028"/>
                  </a:cubicBezTo>
                  <a:cubicBezTo>
                    <a:pt x="1709" y="3028"/>
                    <a:pt x="1798" y="2997"/>
                    <a:pt x="1870" y="2925"/>
                  </a:cubicBezTo>
                  <a:lnTo>
                    <a:pt x="2924" y="1871"/>
                  </a:lnTo>
                  <a:cubicBezTo>
                    <a:pt x="3062" y="1732"/>
                    <a:pt x="3062" y="1507"/>
                    <a:pt x="2924" y="1369"/>
                  </a:cubicBezTo>
                  <a:lnTo>
                    <a:pt x="15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6" name="Google Shape;5726;p63">
              <a:extLst>
                <a:ext uri="{FF2B5EF4-FFF2-40B4-BE49-F238E27FC236}">
                  <a16:creationId xmlns:a16="http://schemas.microsoft.com/office/drawing/2014/main" id="{819831AA-03A3-B361-7E5A-29EC4FE995D2}"/>
                </a:ext>
              </a:extLst>
            </p:cNvPr>
            <p:cNvSpPr/>
            <p:nvPr/>
          </p:nvSpPr>
          <p:spPr>
            <a:xfrm>
              <a:off x="1510575" y="1661275"/>
              <a:ext cx="149350" cy="149350"/>
            </a:xfrm>
            <a:custGeom>
              <a:avLst/>
              <a:gdLst/>
              <a:ahLst/>
              <a:cxnLst/>
              <a:rect l="l" t="t" r="r" b="b"/>
              <a:pathLst>
                <a:path w="5974" h="5974" extrusionOk="0">
                  <a:moveTo>
                    <a:pt x="4417" y="0"/>
                  </a:moveTo>
                  <a:lnTo>
                    <a:pt x="0" y="4418"/>
                  </a:lnTo>
                  <a:lnTo>
                    <a:pt x="1556" y="5974"/>
                  </a:lnTo>
                  <a:lnTo>
                    <a:pt x="5973" y="1544"/>
                  </a:lnTo>
                  <a:lnTo>
                    <a:pt x="4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7" name="Google Shape;5727;p63">
              <a:extLst>
                <a:ext uri="{FF2B5EF4-FFF2-40B4-BE49-F238E27FC236}">
                  <a16:creationId xmlns:a16="http://schemas.microsoft.com/office/drawing/2014/main" id="{4FAE6132-C5B9-9ECD-DCF2-32A2DF3D3757}"/>
                </a:ext>
              </a:extLst>
            </p:cNvPr>
            <p:cNvSpPr/>
            <p:nvPr/>
          </p:nvSpPr>
          <p:spPr>
            <a:xfrm>
              <a:off x="1431825" y="1783925"/>
              <a:ext cx="105425" cy="105200"/>
            </a:xfrm>
            <a:custGeom>
              <a:avLst/>
              <a:gdLst/>
              <a:ahLst/>
              <a:cxnLst/>
              <a:rect l="l" t="t" r="r" b="b"/>
              <a:pathLst>
                <a:path w="4217" h="4208" extrusionOk="0">
                  <a:moveTo>
                    <a:pt x="2661" y="1"/>
                  </a:moveTo>
                  <a:lnTo>
                    <a:pt x="1845" y="817"/>
                  </a:lnTo>
                  <a:lnTo>
                    <a:pt x="176" y="1821"/>
                  </a:lnTo>
                  <a:cubicBezTo>
                    <a:pt x="88" y="1871"/>
                    <a:pt x="25" y="1971"/>
                    <a:pt x="13" y="2071"/>
                  </a:cubicBezTo>
                  <a:cubicBezTo>
                    <a:pt x="0" y="2184"/>
                    <a:pt x="38" y="2285"/>
                    <a:pt x="113" y="2360"/>
                  </a:cubicBezTo>
                  <a:lnTo>
                    <a:pt x="1845" y="4104"/>
                  </a:lnTo>
                  <a:cubicBezTo>
                    <a:pt x="1911" y="4170"/>
                    <a:pt x="2005" y="4207"/>
                    <a:pt x="2095" y="4207"/>
                  </a:cubicBezTo>
                  <a:cubicBezTo>
                    <a:pt x="2108" y="4207"/>
                    <a:pt x="2121" y="4206"/>
                    <a:pt x="2134" y="4205"/>
                  </a:cubicBezTo>
                  <a:cubicBezTo>
                    <a:pt x="2247" y="4192"/>
                    <a:pt x="2347" y="4130"/>
                    <a:pt x="2397" y="4042"/>
                  </a:cubicBezTo>
                  <a:lnTo>
                    <a:pt x="3389" y="2373"/>
                  </a:lnTo>
                  <a:lnTo>
                    <a:pt x="4217" y="1557"/>
                  </a:lnTo>
                  <a:lnTo>
                    <a:pt x="26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729" name="Google Shape;5729;p63">
            <a:extLst>
              <a:ext uri="{FF2B5EF4-FFF2-40B4-BE49-F238E27FC236}">
                <a16:creationId xmlns:a16="http://schemas.microsoft.com/office/drawing/2014/main" id="{A2871BD3-99F5-EB17-334A-9BF7F1B120D1}"/>
              </a:ext>
            </a:extLst>
          </p:cNvPr>
          <p:cNvSpPr/>
          <p:nvPr/>
        </p:nvSpPr>
        <p:spPr>
          <a:xfrm>
            <a:off x="4993925" y="2849246"/>
            <a:ext cx="864600" cy="45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0" name="Google Shape;5730;p63">
            <a:extLst>
              <a:ext uri="{FF2B5EF4-FFF2-40B4-BE49-F238E27FC236}">
                <a16:creationId xmlns:a16="http://schemas.microsoft.com/office/drawing/2014/main" id="{07A1F334-C4A3-8708-F074-F6901066B861}"/>
              </a:ext>
            </a:extLst>
          </p:cNvPr>
          <p:cNvSpPr/>
          <p:nvPr/>
        </p:nvSpPr>
        <p:spPr>
          <a:xfrm>
            <a:off x="6280025" y="1356200"/>
            <a:ext cx="864600" cy="45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1" name="Google Shape;5731;p63">
            <a:extLst>
              <a:ext uri="{FF2B5EF4-FFF2-40B4-BE49-F238E27FC236}">
                <a16:creationId xmlns:a16="http://schemas.microsoft.com/office/drawing/2014/main" id="{A92195FE-3FFB-096F-AF0C-BBF2201231E9}"/>
              </a:ext>
            </a:extLst>
          </p:cNvPr>
          <p:cNvSpPr/>
          <p:nvPr/>
        </p:nvSpPr>
        <p:spPr>
          <a:xfrm>
            <a:off x="3496625" y="1356200"/>
            <a:ext cx="864600" cy="45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2" name="Google Shape;5732;p63">
            <a:extLst>
              <a:ext uri="{FF2B5EF4-FFF2-40B4-BE49-F238E27FC236}">
                <a16:creationId xmlns:a16="http://schemas.microsoft.com/office/drawing/2014/main" id="{D5D5F63D-B46D-1635-EA7F-529640E53702}"/>
              </a:ext>
            </a:extLst>
          </p:cNvPr>
          <p:cNvSpPr/>
          <p:nvPr/>
        </p:nvSpPr>
        <p:spPr>
          <a:xfrm>
            <a:off x="2306597" y="2849246"/>
            <a:ext cx="864600" cy="45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3" name="Google Shape;5733;p63">
            <a:extLst>
              <a:ext uri="{FF2B5EF4-FFF2-40B4-BE49-F238E27FC236}">
                <a16:creationId xmlns:a16="http://schemas.microsoft.com/office/drawing/2014/main" id="{058C533E-D1A8-6565-30FE-54377CAD2C8F}"/>
              </a:ext>
            </a:extLst>
          </p:cNvPr>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Notable Technologies Featured</a:t>
            </a:r>
            <a:endParaRPr dirty="0"/>
          </a:p>
        </p:txBody>
      </p:sp>
      <p:sp>
        <p:nvSpPr>
          <p:cNvPr id="5734" name="Google Shape;5734;p63">
            <a:extLst>
              <a:ext uri="{FF2B5EF4-FFF2-40B4-BE49-F238E27FC236}">
                <a16:creationId xmlns:a16="http://schemas.microsoft.com/office/drawing/2014/main" id="{BD341E52-2E47-18CD-CB0B-C4749DA05A34}"/>
              </a:ext>
            </a:extLst>
          </p:cNvPr>
          <p:cNvSpPr txBox="1">
            <a:spLocks noGrp="1"/>
          </p:cNvSpPr>
          <p:nvPr>
            <p:ph type="subTitle" idx="1"/>
          </p:nvPr>
        </p:nvSpPr>
        <p:spPr>
          <a:xfrm>
            <a:off x="4993925" y="3645302"/>
            <a:ext cx="21507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“Failsafe” system</a:t>
            </a:r>
            <a:endParaRPr dirty="0"/>
          </a:p>
        </p:txBody>
      </p:sp>
      <p:sp>
        <p:nvSpPr>
          <p:cNvPr id="5736" name="Google Shape;5736;p63">
            <a:extLst>
              <a:ext uri="{FF2B5EF4-FFF2-40B4-BE49-F238E27FC236}">
                <a16:creationId xmlns:a16="http://schemas.microsoft.com/office/drawing/2014/main" id="{FC777C29-D893-D7DF-EFD6-FF5DBF818250}"/>
              </a:ext>
            </a:extLst>
          </p:cNvPr>
          <p:cNvSpPr txBox="1">
            <a:spLocks noGrp="1"/>
          </p:cNvSpPr>
          <p:nvPr>
            <p:ph type="subTitle" idx="3"/>
          </p:nvPr>
        </p:nvSpPr>
        <p:spPr>
          <a:xfrm>
            <a:off x="3447857" y="2109823"/>
            <a:ext cx="21507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Radio communication</a:t>
            </a:r>
            <a:endParaRPr dirty="0"/>
          </a:p>
        </p:txBody>
      </p:sp>
      <p:sp>
        <p:nvSpPr>
          <p:cNvPr id="5738" name="Google Shape;5738;p63">
            <a:extLst>
              <a:ext uri="{FF2B5EF4-FFF2-40B4-BE49-F238E27FC236}">
                <a16:creationId xmlns:a16="http://schemas.microsoft.com/office/drawing/2014/main" id="{79AE8FCD-63B4-B1B4-BA90-E201D2F60EB3}"/>
              </a:ext>
            </a:extLst>
          </p:cNvPr>
          <p:cNvSpPr txBox="1">
            <a:spLocks noGrp="1"/>
          </p:cNvSpPr>
          <p:nvPr>
            <p:ph type="subTitle" idx="5"/>
          </p:nvPr>
        </p:nvSpPr>
        <p:spPr>
          <a:xfrm>
            <a:off x="6280025" y="1942647"/>
            <a:ext cx="21507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Phone lines</a:t>
            </a:r>
            <a:endParaRPr dirty="0"/>
          </a:p>
        </p:txBody>
      </p:sp>
      <p:sp>
        <p:nvSpPr>
          <p:cNvPr id="5740" name="Google Shape;5740;p63">
            <a:extLst>
              <a:ext uri="{FF2B5EF4-FFF2-40B4-BE49-F238E27FC236}">
                <a16:creationId xmlns:a16="http://schemas.microsoft.com/office/drawing/2014/main" id="{B8DC4514-F596-25F3-AEBF-D5020192E040}"/>
              </a:ext>
            </a:extLst>
          </p:cNvPr>
          <p:cNvSpPr txBox="1">
            <a:spLocks noGrp="1"/>
          </p:cNvSpPr>
          <p:nvPr>
            <p:ph type="subTitle" idx="7"/>
          </p:nvPr>
        </p:nvSpPr>
        <p:spPr>
          <a:xfrm>
            <a:off x="713225" y="1942650"/>
            <a:ext cx="21507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Radar Scanning</a:t>
            </a:r>
            <a:endParaRPr dirty="0"/>
          </a:p>
        </p:txBody>
      </p:sp>
      <p:sp>
        <p:nvSpPr>
          <p:cNvPr id="5742" name="Google Shape;5742;p63">
            <a:extLst>
              <a:ext uri="{FF2B5EF4-FFF2-40B4-BE49-F238E27FC236}">
                <a16:creationId xmlns:a16="http://schemas.microsoft.com/office/drawing/2014/main" id="{D225A883-73DD-BFEF-0230-CD43008A3CC5}"/>
              </a:ext>
            </a:extLst>
          </p:cNvPr>
          <p:cNvSpPr txBox="1">
            <a:spLocks noGrp="1"/>
          </p:cNvSpPr>
          <p:nvPr>
            <p:ph type="subTitle" idx="9"/>
          </p:nvPr>
        </p:nvSpPr>
        <p:spPr>
          <a:xfrm>
            <a:off x="2210525" y="3462944"/>
            <a:ext cx="21507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Signal Jammers</a:t>
            </a:r>
            <a:endParaRPr dirty="0"/>
          </a:p>
        </p:txBody>
      </p:sp>
      <p:grpSp>
        <p:nvGrpSpPr>
          <p:cNvPr id="5754" name="Google Shape;5754;p63">
            <a:extLst>
              <a:ext uri="{FF2B5EF4-FFF2-40B4-BE49-F238E27FC236}">
                <a16:creationId xmlns:a16="http://schemas.microsoft.com/office/drawing/2014/main" id="{0E051B8D-19BF-C3B8-671B-C715A2FFC634}"/>
              </a:ext>
            </a:extLst>
          </p:cNvPr>
          <p:cNvGrpSpPr/>
          <p:nvPr/>
        </p:nvGrpSpPr>
        <p:grpSpPr>
          <a:xfrm>
            <a:off x="6531432" y="1404878"/>
            <a:ext cx="361790" cy="360731"/>
            <a:chOff x="3505525" y="1591000"/>
            <a:chExt cx="299000" cy="298125"/>
          </a:xfrm>
        </p:grpSpPr>
        <p:sp>
          <p:nvSpPr>
            <p:cNvPr id="5755" name="Google Shape;5755;p63">
              <a:extLst>
                <a:ext uri="{FF2B5EF4-FFF2-40B4-BE49-F238E27FC236}">
                  <a16:creationId xmlns:a16="http://schemas.microsoft.com/office/drawing/2014/main" id="{AA64D8EC-2FC6-0126-46F2-DDDD1831F08C}"/>
                </a:ext>
              </a:extLst>
            </p:cNvPr>
            <p:cNvSpPr/>
            <p:nvPr/>
          </p:nvSpPr>
          <p:spPr>
            <a:xfrm>
              <a:off x="3505525" y="1744100"/>
              <a:ext cx="145900" cy="145025"/>
            </a:xfrm>
            <a:custGeom>
              <a:avLst/>
              <a:gdLst/>
              <a:ahLst/>
              <a:cxnLst/>
              <a:rect l="l" t="t" r="r" b="b"/>
              <a:pathLst>
                <a:path w="5836" h="5801" extrusionOk="0">
                  <a:moveTo>
                    <a:pt x="3225" y="0"/>
                  </a:moveTo>
                  <a:lnTo>
                    <a:pt x="1293" y="1920"/>
                  </a:lnTo>
                  <a:lnTo>
                    <a:pt x="916" y="1920"/>
                  </a:lnTo>
                  <a:cubicBezTo>
                    <a:pt x="816" y="1920"/>
                    <a:pt x="728" y="1958"/>
                    <a:pt x="665" y="2033"/>
                  </a:cubicBezTo>
                  <a:lnTo>
                    <a:pt x="138" y="2560"/>
                  </a:lnTo>
                  <a:cubicBezTo>
                    <a:pt x="0" y="2698"/>
                    <a:pt x="0" y="2912"/>
                    <a:pt x="138" y="3050"/>
                  </a:cubicBezTo>
                  <a:lnTo>
                    <a:pt x="2786" y="5697"/>
                  </a:lnTo>
                  <a:cubicBezTo>
                    <a:pt x="2855" y="5766"/>
                    <a:pt x="2943" y="5801"/>
                    <a:pt x="3031" y="5801"/>
                  </a:cubicBezTo>
                  <a:cubicBezTo>
                    <a:pt x="3119" y="5801"/>
                    <a:pt x="3207" y="5766"/>
                    <a:pt x="3276" y="5697"/>
                  </a:cubicBezTo>
                  <a:lnTo>
                    <a:pt x="3803" y="5170"/>
                  </a:lnTo>
                  <a:cubicBezTo>
                    <a:pt x="3865" y="5095"/>
                    <a:pt x="3903" y="5007"/>
                    <a:pt x="3903" y="4919"/>
                  </a:cubicBezTo>
                  <a:lnTo>
                    <a:pt x="3903" y="4530"/>
                  </a:lnTo>
                  <a:lnTo>
                    <a:pt x="5836" y="2610"/>
                  </a:lnTo>
                  <a:lnTo>
                    <a:pt x="3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6" name="Google Shape;5756;p63">
              <a:extLst>
                <a:ext uri="{FF2B5EF4-FFF2-40B4-BE49-F238E27FC236}">
                  <a16:creationId xmlns:a16="http://schemas.microsoft.com/office/drawing/2014/main" id="{2FB8D93D-6AA1-DDB2-ADE6-E3CE7A87143B}"/>
                </a:ext>
              </a:extLst>
            </p:cNvPr>
            <p:cNvSpPr/>
            <p:nvPr/>
          </p:nvSpPr>
          <p:spPr>
            <a:xfrm>
              <a:off x="3581450" y="1689125"/>
              <a:ext cx="125825" cy="124100"/>
            </a:xfrm>
            <a:custGeom>
              <a:avLst/>
              <a:gdLst/>
              <a:ahLst/>
              <a:cxnLst/>
              <a:rect l="l" t="t" r="r" b="b"/>
              <a:pathLst>
                <a:path w="5033" h="4964" extrusionOk="0">
                  <a:moveTo>
                    <a:pt x="943" y="0"/>
                  </a:moveTo>
                  <a:cubicBezTo>
                    <a:pt x="853" y="0"/>
                    <a:pt x="766" y="35"/>
                    <a:pt x="703" y="104"/>
                  </a:cubicBezTo>
                  <a:lnTo>
                    <a:pt x="138" y="668"/>
                  </a:lnTo>
                  <a:cubicBezTo>
                    <a:pt x="0" y="794"/>
                    <a:pt x="0" y="1020"/>
                    <a:pt x="138" y="1158"/>
                  </a:cubicBezTo>
                  <a:lnTo>
                    <a:pt x="3840" y="4860"/>
                  </a:lnTo>
                  <a:cubicBezTo>
                    <a:pt x="3909" y="4929"/>
                    <a:pt x="3997" y="4963"/>
                    <a:pt x="4085" y="4963"/>
                  </a:cubicBezTo>
                  <a:cubicBezTo>
                    <a:pt x="4173" y="4963"/>
                    <a:pt x="4261" y="4929"/>
                    <a:pt x="4330" y="4860"/>
                  </a:cubicBezTo>
                  <a:lnTo>
                    <a:pt x="4894" y="4295"/>
                  </a:lnTo>
                  <a:cubicBezTo>
                    <a:pt x="5032" y="4157"/>
                    <a:pt x="5032" y="3944"/>
                    <a:pt x="4894" y="3805"/>
                  </a:cubicBezTo>
                  <a:lnTo>
                    <a:pt x="1192" y="104"/>
                  </a:lnTo>
                  <a:cubicBezTo>
                    <a:pt x="1123" y="35"/>
                    <a:pt x="1032" y="0"/>
                    <a:pt x="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7" name="Google Shape;5757;p63">
              <a:extLst>
                <a:ext uri="{FF2B5EF4-FFF2-40B4-BE49-F238E27FC236}">
                  <a16:creationId xmlns:a16="http://schemas.microsoft.com/office/drawing/2014/main" id="{ED1B6A4C-8E97-8CDB-33EA-9EDA6B8F391B}"/>
                </a:ext>
              </a:extLst>
            </p:cNvPr>
            <p:cNvSpPr/>
            <p:nvPr/>
          </p:nvSpPr>
          <p:spPr>
            <a:xfrm>
              <a:off x="3637275" y="1591000"/>
              <a:ext cx="155000" cy="128325"/>
            </a:xfrm>
            <a:custGeom>
              <a:avLst/>
              <a:gdLst/>
              <a:ahLst/>
              <a:cxnLst/>
              <a:rect l="l" t="t" r="r" b="b"/>
              <a:pathLst>
                <a:path w="6200" h="5133" extrusionOk="0">
                  <a:moveTo>
                    <a:pt x="4845" y="0"/>
                  </a:moveTo>
                  <a:cubicBezTo>
                    <a:pt x="4343" y="0"/>
                    <a:pt x="3891" y="189"/>
                    <a:pt x="3540" y="540"/>
                  </a:cubicBezTo>
                  <a:cubicBezTo>
                    <a:pt x="2724" y="1343"/>
                    <a:pt x="992" y="3087"/>
                    <a:pt x="1" y="4079"/>
                  </a:cubicBezTo>
                  <a:lnTo>
                    <a:pt x="1055" y="5133"/>
                  </a:lnTo>
                  <a:lnTo>
                    <a:pt x="62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8" name="Google Shape;5758;p63">
              <a:extLst>
                <a:ext uri="{FF2B5EF4-FFF2-40B4-BE49-F238E27FC236}">
                  <a16:creationId xmlns:a16="http://schemas.microsoft.com/office/drawing/2014/main" id="{9383F328-F2C1-DC53-4DB7-B6BEB80FD580}"/>
                </a:ext>
              </a:extLst>
            </p:cNvPr>
            <p:cNvSpPr/>
            <p:nvPr/>
          </p:nvSpPr>
          <p:spPr>
            <a:xfrm>
              <a:off x="3676175" y="1603225"/>
              <a:ext cx="128350" cy="155000"/>
            </a:xfrm>
            <a:custGeom>
              <a:avLst/>
              <a:gdLst/>
              <a:ahLst/>
              <a:cxnLst/>
              <a:rect l="l" t="t" r="r" b="b"/>
              <a:pathLst>
                <a:path w="5134" h="6200" extrusionOk="0">
                  <a:moveTo>
                    <a:pt x="5133" y="1"/>
                  </a:moveTo>
                  <a:lnTo>
                    <a:pt x="1" y="5146"/>
                  </a:lnTo>
                  <a:cubicBezTo>
                    <a:pt x="390" y="5535"/>
                    <a:pt x="766" y="5911"/>
                    <a:pt x="1055" y="6200"/>
                  </a:cubicBezTo>
                  <a:lnTo>
                    <a:pt x="4594" y="2661"/>
                  </a:lnTo>
                  <a:cubicBezTo>
                    <a:pt x="4945" y="2310"/>
                    <a:pt x="5133" y="1845"/>
                    <a:pt x="5133" y="1356"/>
                  </a:cubicBezTo>
                  <a:lnTo>
                    <a:pt x="5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759" name="Google Shape;5759;p63">
            <a:extLst>
              <a:ext uri="{FF2B5EF4-FFF2-40B4-BE49-F238E27FC236}">
                <a16:creationId xmlns:a16="http://schemas.microsoft.com/office/drawing/2014/main" id="{BB4524FD-FD00-0A10-4681-10118EF1038D}"/>
              </a:ext>
            </a:extLst>
          </p:cNvPr>
          <p:cNvGrpSpPr/>
          <p:nvPr/>
        </p:nvGrpSpPr>
        <p:grpSpPr>
          <a:xfrm>
            <a:off x="5278102" y="2897974"/>
            <a:ext cx="360640" cy="360640"/>
            <a:chOff x="2991650" y="1591000"/>
            <a:chExt cx="298050" cy="298050"/>
          </a:xfrm>
        </p:grpSpPr>
        <p:sp>
          <p:nvSpPr>
            <p:cNvPr id="5760" name="Google Shape;5760;p63">
              <a:extLst>
                <a:ext uri="{FF2B5EF4-FFF2-40B4-BE49-F238E27FC236}">
                  <a16:creationId xmlns:a16="http://schemas.microsoft.com/office/drawing/2014/main" id="{E7DAA6F6-0A7D-3303-62C9-F835ADB895B3}"/>
                </a:ext>
              </a:extLst>
            </p:cNvPr>
            <p:cNvSpPr/>
            <p:nvPr/>
          </p:nvSpPr>
          <p:spPr>
            <a:xfrm>
              <a:off x="3166700" y="1591000"/>
              <a:ext cx="85675" cy="55250"/>
            </a:xfrm>
            <a:custGeom>
              <a:avLst/>
              <a:gdLst/>
              <a:ahLst/>
              <a:cxnLst/>
              <a:rect l="l" t="t" r="r" b="b"/>
              <a:pathLst>
                <a:path w="3427" h="2210" extrusionOk="0">
                  <a:moveTo>
                    <a:pt x="829" y="0"/>
                  </a:moveTo>
                  <a:cubicBezTo>
                    <a:pt x="666" y="0"/>
                    <a:pt x="528" y="113"/>
                    <a:pt x="490" y="264"/>
                  </a:cubicBezTo>
                  <a:lnTo>
                    <a:pt x="1" y="2209"/>
                  </a:lnTo>
                  <a:lnTo>
                    <a:pt x="2611" y="904"/>
                  </a:lnTo>
                  <a:cubicBezTo>
                    <a:pt x="2749" y="829"/>
                    <a:pt x="2912" y="791"/>
                    <a:pt x="3075" y="791"/>
                  </a:cubicBezTo>
                  <a:cubicBezTo>
                    <a:pt x="3201" y="791"/>
                    <a:pt x="3313" y="816"/>
                    <a:pt x="3426" y="854"/>
                  </a:cubicBezTo>
                  <a:lnTo>
                    <a:pt x="3426" y="352"/>
                  </a:lnTo>
                  <a:cubicBezTo>
                    <a:pt x="3426" y="151"/>
                    <a:pt x="3263" y="0"/>
                    <a:pt x="3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1" name="Google Shape;5761;p63">
              <a:extLst>
                <a:ext uri="{FF2B5EF4-FFF2-40B4-BE49-F238E27FC236}">
                  <a16:creationId xmlns:a16="http://schemas.microsoft.com/office/drawing/2014/main" id="{88136783-9DE3-1A8B-73F7-501FDE575885}"/>
                </a:ext>
              </a:extLst>
            </p:cNvPr>
            <p:cNvSpPr/>
            <p:nvPr/>
          </p:nvSpPr>
          <p:spPr>
            <a:xfrm>
              <a:off x="3234475" y="1628325"/>
              <a:ext cx="55225" cy="85675"/>
            </a:xfrm>
            <a:custGeom>
              <a:avLst/>
              <a:gdLst/>
              <a:ahLst/>
              <a:cxnLst/>
              <a:rect l="l" t="t" r="r" b="b"/>
              <a:pathLst>
                <a:path w="2209" h="3427" extrusionOk="0">
                  <a:moveTo>
                    <a:pt x="1355" y="1"/>
                  </a:moveTo>
                  <a:cubicBezTo>
                    <a:pt x="1443" y="264"/>
                    <a:pt x="1431" y="565"/>
                    <a:pt x="1305" y="816"/>
                  </a:cubicBezTo>
                  <a:lnTo>
                    <a:pt x="0" y="3427"/>
                  </a:lnTo>
                  <a:lnTo>
                    <a:pt x="1945" y="2937"/>
                  </a:lnTo>
                  <a:cubicBezTo>
                    <a:pt x="2096" y="2900"/>
                    <a:pt x="2209" y="2761"/>
                    <a:pt x="2209" y="2598"/>
                  </a:cubicBezTo>
                  <a:lnTo>
                    <a:pt x="2209" y="352"/>
                  </a:lnTo>
                  <a:cubicBezTo>
                    <a:pt x="2209" y="164"/>
                    <a:pt x="2058" y="1"/>
                    <a:pt x="1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2" name="Google Shape;5762;p63">
              <a:extLst>
                <a:ext uri="{FF2B5EF4-FFF2-40B4-BE49-F238E27FC236}">
                  <a16:creationId xmlns:a16="http://schemas.microsoft.com/office/drawing/2014/main" id="{8E77D775-769F-1725-6A81-DF85AEB9C58C}"/>
                </a:ext>
              </a:extLst>
            </p:cNvPr>
            <p:cNvSpPr/>
            <p:nvPr/>
          </p:nvSpPr>
          <p:spPr>
            <a:xfrm>
              <a:off x="3028350" y="1702675"/>
              <a:ext cx="149675" cy="149675"/>
            </a:xfrm>
            <a:custGeom>
              <a:avLst/>
              <a:gdLst/>
              <a:ahLst/>
              <a:cxnLst/>
              <a:rect l="l" t="t" r="r" b="b"/>
              <a:pathLst>
                <a:path w="5987" h="5987" extrusionOk="0">
                  <a:moveTo>
                    <a:pt x="2874" y="1"/>
                  </a:moveTo>
                  <a:lnTo>
                    <a:pt x="1" y="2874"/>
                  </a:lnTo>
                  <a:lnTo>
                    <a:pt x="3113" y="5987"/>
                  </a:lnTo>
                  <a:lnTo>
                    <a:pt x="5986" y="3113"/>
                  </a:lnTo>
                  <a:lnTo>
                    <a:pt x="2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3" name="Google Shape;5763;p63">
              <a:extLst>
                <a:ext uri="{FF2B5EF4-FFF2-40B4-BE49-F238E27FC236}">
                  <a16:creationId xmlns:a16="http://schemas.microsoft.com/office/drawing/2014/main" id="{F21C394A-795D-B663-3270-C944CFD17F11}"/>
                </a:ext>
              </a:extLst>
            </p:cNvPr>
            <p:cNvSpPr/>
            <p:nvPr/>
          </p:nvSpPr>
          <p:spPr>
            <a:xfrm>
              <a:off x="2991650" y="1787075"/>
              <a:ext cx="101975" cy="101975"/>
            </a:xfrm>
            <a:custGeom>
              <a:avLst/>
              <a:gdLst/>
              <a:ahLst/>
              <a:cxnLst/>
              <a:rect l="l" t="t" r="r" b="b"/>
              <a:pathLst>
                <a:path w="4079" h="4079" extrusionOk="0">
                  <a:moveTo>
                    <a:pt x="992" y="0"/>
                  </a:moveTo>
                  <a:cubicBezTo>
                    <a:pt x="352" y="753"/>
                    <a:pt x="0" y="1695"/>
                    <a:pt x="0" y="2698"/>
                  </a:cubicBezTo>
                  <a:lnTo>
                    <a:pt x="0" y="3727"/>
                  </a:lnTo>
                  <a:cubicBezTo>
                    <a:pt x="0" y="3928"/>
                    <a:pt x="151" y="4079"/>
                    <a:pt x="352" y="4079"/>
                  </a:cubicBezTo>
                  <a:lnTo>
                    <a:pt x="1381" y="4079"/>
                  </a:lnTo>
                  <a:cubicBezTo>
                    <a:pt x="2385" y="4079"/>
                    <a:pt x="3326" y="3727"/>
                    <a:pt x="4079" y="3087"/>
                  </a:cubicBezTo>
                  <a:lnTo>
                    <a:pt x="9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4" name="Google Shape;5764;p63">
              <a:extLst>
                <a:ext uri="{FF2B5EF4-FFF2-40B4-BE49-F238E27FC236}">
                  <a16:creationId xmlns:a16="http://schemas.microsoft.com/office/drawing/2014/main" id="{DB9CE78B-02C7-BA35-6A0B-DC1E80ABF46C}"/>
                </a:ext>
              </a:extLst>
            </p:cNvPr>
            <p:cNvSpPr/>
            <p:nvPr/>
          </p:nvSpPr>
          <p:spPr>
            <a:xfrm>
              <a:off x="3114300" y="1628425"/>
              <a:ext cx="138700" cy="137975"/>
            </a:xfrm>
            <a:custGeom>
              <a:avLst/>
              <a:gdLst/>
              <a:ahLst/>
              <a:cxnLst/>
              <a:rect l="l" t="t" r="r" b="b"/>
              <a:pathLst>
                <a:path w="5548" h="5519" extrusionOk="0">
                  <a:moveTo>
                    <a:pt x="5169" y="0"/>
                  </a:moveTo>
                  <a:cubicBezTo>
                    <a:pt x="5118" y="0"/>
                    <a:pt x="5066" y="11"/>
                    <a:pt x="5020" y="34"/>
                  </a:cubicBezTo>
                  <a:lnTo>
                    <a:pt x="1" y="2544"/>
                  </a:lnTo>
                  <a:lnTo>
                    <a:pt x="2975" y="5518"/>
                  </a:lnTo>
                  <a:lnTo>
                    <a:pt x="5485" y="499"/>
                  </a:lnTo>
                  <a:cubicBezTo>
                    <a:pt x="5548" y="373"/>
                    <a:pt x="5522" y="210"/>
                    <a:pt x="5422" y="97"/>
                  </a:cubicBezTo>
                  <a:cubicBezTo>
                    <a:pt x="5351" y="34"/>
                    <a:pt x="5259" y="0"/>
                    <a:pt x="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765" name="Google Shape;5765;p63">
            <a:extLst>
              <a:ext uri="{FF2B5EF4-FFF2-40B4-BE49-F238E27FC236}">
                <a16:creationId xmlns:a16="http://schemas.microsoft.com/office/drawing/2014/main" id="{D76919FF-DE84-7AAA-810A-7320B62FEE6B}"/>
              </a:ext>
            </a:extLst>
          </p:cNvPr>
          <p:cNvGrpSpPr/>
          <p:nvPr/>
        </p:nvGrpSpPr>
        <p:grpSpPr>
          <a:xfrm>
            <a:off x="3799774" y="1404890"/>
            <a:ext cx="322707" cy="360731"/>
            <a:chOff x="2450150" y="1590925"/>
            <a:chExt cx="266700" cy="298125"/>
          </a:xfrm>
        </p:grpSpPr>
        <p:sp>
          <p:nvSpPr>
            <p:cNvPr id="5766" name="Google Shape;5766;p63">
              <a:extLst>
                <a:ext uri="{FF2B5EF4-FFF2-40B4-BE49-F238E27FC236}">
                  <a16:creationId xmlns:a16="http://schemas.microsoft.com/office/drawing/2014/main" id="{5C9EB886-43AE-8CF4-A574-AAC88454BD18}"/>
                </a:ext>
              </a:extLst>
            </p:cNvPr>
            <p:cNvSpPr/>
            <p:nvPr/>
          </p:nvSpPr>
          <p:spPr>
            <a:xfrm>
              <a:off x="2564675" y="1779550"/>
              <a:ext cx="56800" cy="69800"/>
            </a:xfrm>
            <a:custGeom>
              <a:avLst/>
              <a:gdLst/>
              <a:ahLst/>
              <a:cxnLst/>
              <a:rect l="l" t="t" r="r" b="b"/>
              <a:pathLst>
                <a:path w="2272" h="2792" extrusionOk="0">
                  <a:moveTo>
                    <a:pt x="1581" y="0"/>
                  </a:moveTo>
                  <a:lnTo>
                    <a:pt x="0" y="1581"/>
                  </a:lnTo>
                  <a:cubicBezTo>
                    <a:pt x="264" y="2096"/>
                    <a:pt x="515" y="2598"/>
                    <a:pt x="515" y="2598"/>
                  </a:cubicBezTo>
                  <a:cubicBezTo>
                    <a:pt x="565" y="2698"/>
                    <a:pt x="665" y="2774"/>
                    <a:pt x="778" y="2786"/>
                  </a:cubicBezTo>
                  <a:cubicBezTo>
                    <a:pt x="794" y="2789"/>
                    <a:pt x="814" y="2792"/>
                    <a:pt x="836" y="2792"/>
                  </a:cubicBezTo>
                  <a:cubicBezTo>
                    <a:pt x="903" y="2792"/>
                    <a:pt x="995" y="2770"/>
                    <a:pt x="1080" y="2686"/>
                  </a:cubicBezTo>
                  <a:lnTo>
                    <a:pt x="2134" y="1632"/>
                  </a:lnTo>
                  <a:cubicBezTo>
                    <a:pt x="2247" y="1531"/>
                    <a:pt x="2272" y="1368"/>
                    <a:pt x="2196" y="1230"/>
                  </a:cubicBezTo>
                  <a:lnTo>
                    <a:pt x="1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7" name="Google Shape;5767;p63">
              <a:extLst>
                <a:ext uri="{FF2B5EF4-FFF2-40B4-BE49-F238E27FC236}">
                  <a16:creationId xmlns:a16="http://schemas.microsoft.com/office/drawing/2014/main" id="{36A0F851-1D30-C05F-84E7-523B49C17FAA}"/>
                </a:ext>
              </a:extLst>
            </p:cNvPr>
            <p:cNvSpPr/>
            <p:nvPr/>
          </p:nvSpPr>
          <p:spPr>
            <a:xfrm>
              <a:off x="2617700" y="1726200"/>
              <a:ext cx="69975" cy="70325"/>
            </a:xfrm>
            <a:custGeom>
              <a:avLst/>
              <a:gdLst/>
              <a:ahLst/>
              <a:cxnLst/>
              <a:rect l="l" t="t" r="r" b="b"/>
              <a:pathLst>
                <a:path w="2799" h="2813" extrusionOk="0">
                  <a:moveTo>
                    <a:pt x="1506" y="1"/>
                  </a:moveTo>
                  <a:cubicBezTo>
                    <a:pt x="1456" y="101"/>
                    <a:pt x="1393" y="202"/>
                    <a:pt x="1305" y="290"/>
                  </a:cubicBezTo>
                  <a:lnTo>
                    <a:pt x="0" y="1595"/>
                  </a:lnTo>
                  <a:lnTo>
                    <a:pt x="1104" y="2712"/>
                  </a:lnTo>
                  <a:cubicBezTo>
                    <a:pt x="1179" y="2786"/>
                    <a:pt x="1262" y="2813"/>
                    <a:pt x="1341" y="2813"/>
                  </a:cubicBezTo>
                  <a:cubicBezTo>
                    <a:pt x="1449" y="2813"/>
                    <a:pt x="1548" y="2762"/>
                    <a:pt x="1606" y="2712"/>
                  </a:cubicBezTo>
                  <a:lnTo>
                    <a:pt x="2660" y="1645"/>
                  </a:lnTo>
                  <a:cubicBezTo>
                    <a:pt x="2798" y="1519"/>
                    <a:pt x="2798" y="1293"/>
                    <a:pt x="2660" y="1155"/>
                  </a:cubicBezTo>
                  <a:lnTo>
                    <a:pt x="1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8" name="Google Shape;5768;p63">
              <a:extLst>
                <a:ext uri="{FF2B5EF4-FFF2-40B4-BE49-F238E27FC236}">
                  <a16:creationId xmlns:a16="http://schemas.microsoft.com/office/drawing/2014/main" id="{223BF3EA-490C-420A-1E6C-1CECA375470E}"/>
                </a:ext>
              </a:extLst>
            </p:cNvPr>
            <p:cNvSpPr/>
            <p:nvPr/>
          </p:nvSpPr>
          <p:spPr>
            <a:xfrm>
              <a:off x="2450150" y="1786750"/>
              <a:ext cx="86950" cy="102300"/>
            </a:xfrm>
            <a:custGeom>
              <a:avLst/>
              <a:gdLst/>
              <a:ahLst/>
              <a:cxnLst/>
              <a:rect l="l" t="t" r="r" b="b"/>
              <a:pathLst>
                <a:path w="3478" h="4092" extrusionOk="0">
                  <a:moveTo>
                    <a:pt x="1783" y="1"/>
                  </a:moveTo>
                  <a:lnTo>
                    <a:pt x="139" y="1645"/>
                  </a:lnTo>
                  <a:cubicBezTo>
                    <a:pt x="1" y="1783"/>
                    <a:pt x="1" y="1996"/>
                    <a:pt x="139" y="2134"/>
                  </a:cubicBezTo>
                  <a:lnTo>
                    <a:pt x="1996" y="3991"/>
                  </a:lnTo>
                  <a:cubicBezTo>
                    <a:pt x="2059" y="4054"/>
                    <a:pt x="2147" y="4092"/>
                    <a:pt x="2235" y="4092"/>
                  </a:cubicBezTo>
                  <a:cubicBezTo>
                    <a:pt x="2385" y="4092"/>
                    <a:pt x="2523" y="3991"/>
                    <a:pt x="2574" y="3853"/>
                  </a:cubicBezTo>
                  <a:cubicBezTo>
                    <a:pt x="2574" y="3853"/>
                    <a:pt x="2799" y="3176"/>
                    <a:pt x="3013" y="2536"/>
                  </a:cubicBezTo>
                  <a:cubicBezTo>
                    <a:pt x="3126" y="2197"/>
                    <a:pt x="3276" y="1858"/>
                    <a:pt x="3477" y="1557"/>
                  </a:cubicBezTo>
                  <a:cubicBezTo>
                    <a:pt x="3326" y="1507"/>
                    <a:pt x="3201" y="1419"/>
                    <a:pt x="3088" y="1306"/>
                  </a:cubicBezTo>
                  <a:lnTo>
                    <a:pt x="17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9" name="Google Shape;5769;p63">
              <a:extLst>
                <a:ext uri="{FF2B5EF4-FFF2-40B4-BE49-F238E27FC236}">
                  <a16:creationId xmlns:a16="http://schemas.microsoft.com/office/drawing/2014/main" id="{F2BD49C6-5623-B85B-7406-FC6AED397554}"/>
                </a:ext>
              </a:extLst>
            </p:cNvPr>
            <p:cNvSpPr/>
            <p:nvPr/>
          </p:nvSpPr>
          <p:spPr>
            <a:xfrm>
              <a:off x="2686700" y="1590925"/>
              <a:ext cx="30150" cy="29575"/>
            </a:xfrm>
            <a:custGeom>
              <a:avLst/>
              <a:gdLst/>
              <a:ahLst/>
              <a:cxnLst/>
              <a:rect l="l" t="t" r="r" b="b"/>
              <a:pathLst>
                <a:path w="1206" h="1183" extrusionOk="0">
                  <a:moveTo>
                    <a:pt x="827" y="0"/>
                  </a:moveTo>
                  <a:cubicBezTo>
                    <a:pt x="738" y="0"/>
                    <a:pt x="647" y="35"/>
                    <a:pt x="578" y="104"/>
                  </a:cubicBezTo>
                  <a:lnTo>
                    <a:pt x="1" y="681"/>
                  </a:lnTo>
                  <a:lnTo>
                    <a:pt x="490" y="1183"/>
                  </a:lnTo>
                  <a:lnTo>
                    <a:pt x="1067" y="593"/>
                  </a:lnTo>
                  <a:cubicBezTo>
                    <a:pt x="1206" y="455"/>
                    <a:pt x="1206" y="242"/>
                    <a:pt x="1067" y="104"/>
                  </a:cubicBezTo>
                  <a:cubicBezTo>
                    <a:pt x="1005" y="35"/>
                    <a:pt x="917" y="0"/>
                    <a:pt x="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0" name="Google Shape;5770;p63">
              <a:extLst>
                <a:ext uri="{FF2B5EF4-FFF2-40B4-BE49-F238E27FC236}">
                  <a16:creationId xmlns:a16="http://schemas.microsoft.com/office/drawing/2014/main" id="{9B84B5D9-802E-E6E3-A02D-F281E96BEA31}"/>
                </a:ext>
              </a:extLst>
            </p:cNvPr>
            <p:cNvSpPr/>
            <p:nvPr/>
          </p:nvSpPr>
          <p:spPr>
            <a:xfrm>
              <a:off x="2611100" y="1597500"/>
              <a:ext cx="85975" cy="98625"/>
            </a:xfrm>
            <a:custGeom>
              <a:avLst/>
              <a:gdLst/>
              <a:ahLst/>
              <a:cxnLst/>
              <a:rect l="l" t="t" r="r" b="b"/>
              <a:pathLst>
                <a:path w="3439" h="3945" extrusionOk="0">
                  <a:moveTo>
                    <a:pt x="1469" y="1"/>
                  </a:moveTo>
                  <a:cubicBezTo>
                    <a:pt x="1378" y="1"/>
                    <a:pt x="1287" y="35"/>
                    <a:pt x="1218" y="104"/>
                  </a:cubicBezTo>
                  <a:cubicBezTo>
                    <a:pt x="1080" y="242"/>
                    <a:pt x="1080" y="468"/>
                    <a:pt x="1218" y="594"/>
                  </a:cubicBezTo>
                  <a:lnTo>
                    <a:pt x="1506" y="882"/>
                  </a:lnTo>
                  <a:lnTo>
                    <a:pt x="1" y="2388"/>
                  </a:lnTo>
                  <a:lnTo>
                    <a:pt x="1544" y="3944"/>
                  </a:lnTo>
                  <a:lnTo>
                    <a:pt x="3301" y="2187"/>
                  </a:lnTo>
                  <a:cubicBezTo>
                    <a:pt x="3439" y="2049"/>
                    <a:pt x="3439" y="1824"/>
                    <a:pt x="3301" y="1698"/>
                  </a:cubicBezTo>
                  <a:lnTo>
                    <a:pt x="1720" y="104"/>
                  </a:lnTo>
                  <a:cubicBezTo>
                    <a:pt x="1651" y="35"/>
                    <a:pt x="1560" y="1"/>
                    <a:pt x="1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1" name="Google Shape;5771;p63">
              <a:extLst>
                <a:ext uri="{FF2B5EF4-FFF2-40B4-BE49-F238E27FC236}">
                  <a16:creationId xmlns:a16="http://schemas.microsoft.com/office/drawing/2014/main" id="{EB8B0E38-41E7-5B21-478A-AF6C3EFAF852}"/>
                </a:ext>
              </a:extLst>
            </p:cNvPr>
            <p:cNvSpPr/>
            <p:nvPr/>
          </p:nvSpPr>
          <p:spPr>
            <a:xfrm>
              <a:off x="2496600" y="1666575"/>
              <a:ext cx="144650" cy="143200"/>
            </a:xfrm>
            <a:custGeom>
              <a:avLst/>
              <a:gdLst/>
              <a:ahLst/>
              <a:cxnLst/>
              <a:rect l="l" t="t" r="r" b="b"/>
              <a:pathLst>
                <a:path w="5786" h="5728" extrusionOk="0">
                  <a:moveTo>
                    <a:pt x="3812" y="1"/>
                  </a:moveTo>
                  <a:cubicBezTo>
                    <a:pt x="3734" y="1"/>
                    <a:pt x="3651" y="28"/>
                    <a:pt x="3577" y="102"/>
                  </a:cubicBezTo>
                  <a:lnTo>
                    <a:pt x="138" y="3540"/>
                  </a:lnTo>
                  <a:cubicBezTo>
                    <a:pt x="0" y="3678"/>
                    <a:pt x="0" y="3892"/>
                    <a:pt x="138" y="4030"/>
                  </a:cubicBezTo>
                  <a:lnTo>
                    <a:pt x="1719" y="5624"/>
                  </a:lnTo>
                  <a:cubicBezTo>
                    <a:pt x="1788" y="5693"/>
                    <a:pt x="1879" y="5727"/>
                    <a:pt x="1969" y="5727"/>
                  </a:cubicBezTo>
                  <a:cubicBezTo>
                    <a:pt x="2058" y="5727"/>
                    <a:pt x="2146" y="5693"/>
                    <a:pt x="2209" y="5624"/>
                  </a:cubicBezTo>
                  <a:lnTo>
                    <a:pt x="5647" y="2185"/>
                  </a:lnTo>
                  <a:cubicBezTo>
                    <a:pt x="5785" y="2047"/>
                    <a:pt x="5785" y="1821"/>
                    <a:pt x="5647" y="1683"/>
                  </a:cubicBezTo>
                  <a:lnTo>
                    <a:pt x="4066" y="102"/>
                  </a:lnTo>
                  <a:cubicBezTo>
                    <a:pt x="4015" y="51"/>
                    <a:pt x="3919" y="1"/>
                    <a:pt x="3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772" name="Google Shape;5772;p63">
            <a:extLst>
              <a:ext uri="{FF2B5EF4-FFF2-40B4-BE49-F238E27FC236}">
                <a16:creationId xmlns:a16="http://schemas.microsoft.com/office/drawing/2014/main" id="{414738F7-4ABE-1DEC-94DB-C10A75B63103}"/>
              </a:ext>
            </a:extLst>
          </p:cNvPr>
          <p:cNvGrpSpPr/>
          <p:nvPr/>
        </p:nvGrpSpPr>
        <p:grpSpPr>
          <a:xfrm>
            <a:off x="2461561" y="2897898"/>
            <a:ext cx="362546" cy="360792"/>
            <a:chOff x="1917775" y="1590950"/>
            <a:chExt cx="299625" cy="298175"/>
          </a:xfrm>
        </p:grpSpPr>
        <p:sp>
          <p:nvSpPr>
            <p:cNvPr id="5773" name="Google Shape;5773;p63">
              <a:extLst>
                <a:ext uri="{FF2B5EF4-FFF2-40B4-BE49-F238E27FC236}">
                  <a16:creationId xmlns:a16="http://schemas.microsoft.com/office/drawing/2014/main" id="{BD56DCF8-346B-FB37-27E4-5CD1F280656C}"/>
                </a:ext>
              </a:extLst>
            </p:cNvPr>
            <p:cNvSpPr/>
            <p:nvPr/>
          </p:nvSpPr>
          <p:spPr>
            <a:xfrm>
              <a:off x="2117300" y="1590950"/>
              <a:ext cx="100100" cy="99525"/>
            </a:xfrm>
            <a:custGeom>
              <a:avLst/>
              <a:gdLst/>
              <a:ahLst/>
              <a:cxnLst/>
              <a:rect l="l" t="t" r="r" b="b"/>
              <a:pathLst>
                <a:path w="4004" h="3981" extrusionOk="0">
                  <a:moveTo>
                    <a:pt x="3614" y="0"/>
                  </a:moveTo>
                  <a:cubicBezTo>
                    <a:pt x="3581" y="0"/>
                    <a:pt x="3547" y="5"/>
                    <a:pt x="3514" y="15"/>
                  </a:cubicBezTo>
                  <a:lnTo>
                    <a:pt x="339" y="1082"/>
                  </a:lnTo>
                  <a:cubicBezTo>
                    <a:pt x="239" y="1107"/>
                    <a:pt x="151" y="1195"/>
                    <a:pt x="126" y="1295"/>
                  </a:cubicBezTo>
                  <a:lnTo>
                    <a:pt x="1" y="1671"/>
                  </a:lnTo>
                  <a:cubicBezTo>
                    <a:pt x="88" y="1709"/>
                    <a:pt x="176" y="1772"/>
                    <a:pt x="252" y="1860"/>
                  </a:cubicBezTo>
                  <a:lnTo>
                    <a:pt x="2121" y="3729"/>
                  </a:lnTo>
                  <a:cubicBezTo>
                    <a:pt x="2197" y="3805"/>
                    <a:pt x="2259" y="3893"/>
                    <a:pt x="2310" y="3980"/>
                  </a:cubicBezTo>
                  <a:lnTo>
                    <a:pt x="2674" y="3855"/>
                  </a:lnTo>
                  <a:cubicBezTo>
                    <a:pt x="2786" y="3817"/>
                    <a:pt x="2862" y="3742"/>
                    <a:pt x="2899" y="3629"/>
                  </a:cubicBezTo>
                  <a:lnTo>
                    <a:pt x="3954" y="454"/>
                  </a:lnTo>
                  <a:cubicBezTo>
                    <a:pt x="4004" y="329"/>
                    <a:pt x="3966" y="191"/>
                    <a:pt x="3878" y="103"/>
                  </a:cubicBezTo>
                  <a:cubicBezTo>
                    <a:pt x="3804" y="38"/>
                    <a:pt x="3709" y="0"/>
                    <a:pt x="3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4" name="Google Shape;5774;p63">
              <a:extLst>
                <a:ext uri="{FF2B5EF4-FFF2-40B4-BE49-F238E27FC236}">
                  <a16:creationId xmlns:a16="http://schemas.microsoft.com/office/drawing/2014/main" id="{4BF10338-A1C7-BDE5-96E9-9929F4FE0F18}"/>
                </a:ext>
              </a:extLst>
            </p:cNvPr>
            <p:cNvSpPr/>
            <p:nvPr/>
          </p:nvSpPr>
          <p:spPr>
            <a:xfrm>
              <a:off x="2038875" y="1786125"/>
              <a:ext cx="104175" cy="102925"/>
            </a:xfrm>
            <a:custGeom>
              <a:avLst/>
              <a:gdLst/>
              <a:ahLst/>
              <a:cxnLst/>
              <a:rect l="l" t="t" r="r" b="b"/>
              <a:pathLst>
                <a:path w="4167" h="4117" extrusionOk="0">
                  <a:moveTo>
                    <a:pt x="2284" y="1"/>
                  </a:moveTo>
                  <a:cubicBezTo>
                    <a:pt x="2272" y="13"/>
                    <a:pt x="2272" y="13"/>
                    <a:pt x="2272" y="13"/>
                  </a:cubicBezTo>
                  <a:lnTo>
                    <a:pt x="1506" y="779"/>
                  </a:lnTo>
                  <a:lnTo>
                    <a:pt x="88" y="3615"/>
                  </a:lnTo>
                  <a:cubicBezTo>
                    <a:pt x="0" y="3778"/>
                    <a:pt x="76" y="3991"/>
                    <a:pt x="251" y="4079"/>
                  </a:cubicBezTo>
                  <a:cubicBezTo>
                    <a:pt x="298" y="4104"/>
                    <a:pt x="350" y="4116"/>
                    <a:pt x="401" y="4116"/>
                  </a:cubicBezTo>
                  <a:cubicBezTo>
                    <a:pt x="527" y="4116"/>
                    <a:pt x="653" y="4045"/>
                    <a:pt x="716" y="3929"/>
                  </a:cubicBezTo>
                  <a:lnTo>
                    <a:pt x="2084" y="1180"/>
                  </a:lnTo>
                  <a:lnTo>
                    <a:pt x="3464" y="3929"/>
                  </a:lnTo>
                  <a:cubicBezTo>
                    <a:pt x="3517" y="4045"/>
                    <a:pt x="3641" y="4116"/>
                    <a:pt x="3771" y="4116"/>
                  </a:cubicBezTo>
                  <a:cubicBezTo>
                    <a:pt x="3824" y="4116"/>
                    <a:pt x="3878" y="4104"/>
                    <a:pt x="3928" y="4079"/>
                  </a:cubicBezTo>
                  <a:cubicBezTo>
                    <a:pt x="4104" y="3991"/>
                    <a:pt x="4167" y="3778"/>
                    <a:pt x="4079" y="3615"/>
                  </a:cubicBezTo>
                  <a:lnTo>
                    <a:pt x="22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5" name="Google Shape;5775;p63">
              <a:extLst>
                <a:ext uri="{FF2B5EF4-FFF2-40B4-BE49-F238E27FC236}">
                  <a16:creationId xmlns:a16="http://schemas.microsoft.com/office/drawing/2014/main" id="{47803F53-D007-495D-84A3-C9509A245F28}"/>
                </a:ext>
              </a:extLst>
            </p:cNvPr>
            <p:cNvSpPr/>
            <p:nvPr/>
          </p:nvSpPr>
          <p:spPr>
            <a:xfrm>
              <a:off x="1917775" y="1647075"/>
              <a:ext cx="243800" cy="242050"/>
            </a:xfrm>
            <a:custGeom>
              <a:avLst/>
              <a:gdLst/>
              <a:ahLst/>
              <a:cxnLst/>
              <a:rect l="l" t="t" r="r" b="b"/>
              <a:pathLst>
                <a:path w="9752" h="9682" extrusionOk="0">
                  <a:moveTo>
                    <a:pt x="7492" y="1"/>
                  </a:moveTo>
                  <a:cubicBezTo>
                    <a:pt x="7401" y="1"/>
                    <a:pt x="7310" y="35"/>
                    <a:pt x="7241" y="104"/>
                  </a:cubicBezTo>
                  <a:lnTo>
                    <a:pt x="5748" y="1597"/>
                  </a:lnTo>
                  <a:cubicBezTo>
                    <a:pt x="5610" y="1735"/>
                    <a:pt x="5610" y="1961"/>
                    <a:pt x="5748" y="2099"/>
                  </a:cubicBezTo>
                  <a:lnTo>
                    <a:pt x="5873" y="2225"/>
                  </a:lnTo>
                  <a:lnTo>
                    <a:pt x="5058" y="3040"/>
                  </a:lnTo>
                  <a:cubicBezTo>
                    <a:pt x="5000" y="3009"/>
                    <a:pt x="4936" y="2993"/>
                    <a:pt x="4873" y="2993"/>
                  </a:cubicBezTo>
                  <a:cubicBezTo>
                    <a:pt x="4784" y="2993"/>
                    <a:pt x="4697" y="3025"/>
                    <a:pt x="4631" y="3091"/>
                  </a:cubicBezTo>
                  <a:lnTo>
                    <a:pt x="3125" y="4597"/>
                  </a:lnTo>
                  <a:cubicBezTo>
                    <a:pt x="3012" y="4709"/>
                    <a:pt x="3000" y="4885"/>
                    <a:pt x="3075" y="5023"/>
                  </a:cubicBezTo>
                  <a:lnTo>
                    <a:pt x="2259" y="5839"/>
                  </a:lnTo>
                  <a:lnTo>
                    <a:pt x="2121" y="5713"/>
                  </a:lnTo>
                  <a:cubicBezTo>
                    <a:pt x="2059" y="5644"/>
                    <a:pt x="1971" y="5610"/>
                    <a:pt x="1881" y="5610"/>
                  </a:cubicBezTo>
                  <a:cubicBezTo>
                    <a:pt x="1792" y="5610"/>
                    <a:pt x="1701" y="5644"/>
                    <a:pt x="1632" y="5713"/>
                  </a:cubicBezTo>
                  <a:lnTo>
                    <a:pt x="139" y="7207"/>
                  </a:lnTo>
                  <a:cubicBezTo>
                    <a:pt x="1" y="7345"/>
                    <a:pt x="1" y="7571"/>
                    <a:pt x="139" y="7709"/>
                  </a:cubicBezTo>
                  <a:lnTo>
                    <a:pt x="2008" y="9578"/>
                  </a:lnTo>
                  <a:cubicBezTo>
                    <a:pt x="2077" y="9647"/>
                    <a:pt x="2165" y="9682"/>
                    <a:pt x="2253" y="9682"/>
                  </a:cubicBezTo>
                  <a:cubicBezTo>
                    <a:pt x="2341" y="9682"/>
                    <a:pt x="2429" y="9647"/>
                    <a:pt x="2498" y="9578"/>
                  </a:cubicBezTo>
                  <a:lnTo>
                    <a:pt x="4004" y="8085"/>
                  </a:lnTo>
                  <a:cubicBezTo>
                    <a:pt x="4129" y="7947"/>
                    <a:pt x="4129" y="7721"/>
                    <a:pt x="4004" y="7583"/>
                  </a:cubicBezTo>
                  <a:lnTo>
                    <a:pt x="3866" y="7458"/>
                  </a:lnTo>
                  <a:lnTo>
                    <a:pt x="4694" y="6642"/>
                  </a:lnTo>
                  <a:cubicBezTo>
                    <a:pt x="4750" y="6672"/>
                    <a:pt x="4812" y="6689"/>
                    <a:pt x="4873" y="6689"/>
                  </a:cubicBezTo>
                  <a:cubicBezTo>
                    <a:pt x="4964" y="6689"/>
                    <a:pt x="5053" y="6654"/>
                    <a:pt x="5121" y="6579"/>
                  </a:cubicBezTo>
                  <a:lnTo>
                    <a:pt x="6614" y="5086"/>
                  </a:lnTo>
                  <a:cubicBezTo>
                    <a:pt x="6727" y="4973"/>
                    <a:pt x="6752" y="4797"/>
                    <a:pt x="6664" y="4659"/>
                  </a:cubicBezTo>
                  <a:lnTo>
                    <a:pt x="7492" y="3831"/>
                  </a:lnTo>
                  <a:lnTo>
                    <a:pt x="7618" y="3969"/>
                  </a:lnTo>
                  <a:cubicBezTo>
                    <a:pt x="7687" y="4032"/>
                    <a:pt x="7778" y="4063"/>
                    <a:pt x="7869" y="4063"/>
                  </a:cubicBezTo>
                  <a:cubicBezTo>
                    <a:pt x="7960" y="4063"/>
                    <a:pt x="8051" y="4032"/>
                    <a:pt x="8120" y="3969"/>
                  </a:cubicBezTo>
                  <a:lnTo>
                    <a:pt x="9613" y="2463"/>
                  </a:lnTo>
                  <a:cubicBezTo>
                    <a:pt x="9751" y="2325"/>
                    <a:pt x="9751" y="2112"/>
                    <a:pt x="9613" y="1974"/>
                  </a:cubicBezTo>
                  <a:lnTo>
                    <a:pt x="7743" y="104"/>
                  </a:lnTo>
                  <a:cubicBezTo>
                    <a:pt x="7674" y="35"/>
                    <a:pt x="7583" y="1"/>
                    <a:pt x="7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776" name="Google Shape;5776;p63">
            <a:extLst>
              <a:ext uri="{FF2B5EF4-FFF2-40B4-BE49-F238E27FC236}">
                <a16:creationId xmlns:a16="http://schemas.microsoft.com/office/drawing/2014/main" id="{320C5C8C-874B-4E81-EEFE-4D8954E8C567}"/>
              </a:ext>
            </a:extLst>
          </p:cNvPr>
          <p:cNvSpPr/>
          <p:nvPr/>
        </p:nvSpPr>
        <p:spPr>
          <a:xfrm flipH="1">
            <a:off x="5588433" y="4658559"/>
            <a:ext cx="334552" cy="144494"/>
          </a:xfrm>
          <a:custGeom>
            <a:avLst/>
            <a:gdLst/>
            <a:ahLst/>
            <a:cxnLst/>
            <a:rect l="l" t="t" r="r" b="b"/>
            <a:pathLst>
              <a:path w="16818" h="7621" extrusionOk="0">
                <a:moveTo>
                  <a:pt x="7820" y="1"/>
                </a:moveTo>
                <a:lnTo>
                  <a:pt x="1579" y="2006"/>
                </a:lnTo>
                <a:lnTo>
                  <a:pt x="0" y="7620"/>
                </a:lnTo>
                <a:lnTo>
                  <a:pt x="16817" y="7620"/>
                </a:lnTo>
                <a:cubicBezTo>
                  <a:pt x="16817" y="7620"/>
                  <a:pt x="16391" y="5239"/>
                  <a:pt x="15940" y="5114"/>
                </a:cubicBezTo>
                <a:cubicBezTo>
                  <a:pt x="15489" y="4963"/>
                  <a:pt x="7820" y="1"/>
                  <a:pt x="7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7" name="Google Shape;5777;p63">
            <a:extLst>
              <a:ext uri="{FF2B5EF4-FFF2-40B4-BE49-F238E27FC236}">
                <a16:creationId xmlns:a16="http://schemas.microsoft.com/office/drawing/2014/main" id="{84C1E8C9-1F7E-4300-3C96-4DD9D609F8AB}"/>
              </a:ext>
            </a:extLst>
          </p:cNvPr>
          <p:cNvSpPr/>
          <p:nvPr/>
        </p:nvSpPr>
        <p:spPr>
          <a:xfrm flipH="1">
            <a:off x="5806096" y="4578177"/>
            <a:ext cx="541454" cy="233815"/>
          </a:xfrm>
          <a:custGeom>
            <a:avLst/>
            <a:gdLst/>
            <a:ahLst/>
            <a:cxnLst/>
            <a:rect l="l" t="t" r="r" b="b"/>
            <a:pathLst>
              <a:path w="27219" h="12332" extrusionOk="0">
                <a:moveTo>
                  <a:pt x="14587" y="1"/>
                </a:moveTo>
                <a:cubicBezTo>
                  <a:pt x="14587" y="1"/>
                  <a:pt x="2156" y="8021"/>
                  <a:pt x="1429" y="8272"/>
                </a:cubicBezTo>
                <a:cubicBezTo>
                  <a:pt x="727" y="8497"/>
                  <a:pt x="0" y="12307"/>
                  <a:pt x="0" y="12307"/>
                </a:cubicBezTo>
                <a:lnTo>
                  <a:pt x="27219" y="12332"/>
                </a:lnTo>
                <a:lnTo>
                  <a:pt x="24662" y="3234"/>
                </a:lnTo>
                <a:lnTo>
                  <a:pt x="14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8" name="Google Shape;5778;p63">
            <a:extLst>
              <a:ext uri="{FF2B5EF4-FFF2-40B4-BE49-F238E27FC236}">
                <a16:creationId xmlns:a16="http://schemas.microsoft.com/office/drawing/2014/main" id="{3B865D8F-FB9B-10B9-D943-9EA2172ABCD6}"/>
              </a:ext>
            </a:extLst>
          </p:cNvPr>
          <p:cNvSpPr/>
          <p:nvPr/>
        </p:nvSpPr>
        <p:spPr>
          <a:xfrm rot="923358">
            <a:off x="2603812" y="4573870"/>
            <a:ext cx="515224" cy="387392"/>
          </a:xfrm>
          <a:custGeom>
            <a:avLst/>
            <a:gdLst/>
            <a:ahLst/>
            <a:cxnLst/>
            <a:rect l="l" t="t" r="r" b="b"/>
            <a:pathLst>
              <a:path w="8427" h="6336" extrusionOk="0">
                <a:moveTo>
                  <a:pt x="3099" y="1"/>
                </a:moveTo>
                <a:lnTo>
                  <a:pt x="1601" y="2969"/>
                </a:lnTo>
                <a:lnTo>
                  <a:pt x="1601" y="4144"/>
                </a:lnTo>
                <a:lnTo>
                  <a:pt x="1" y="5318"/>
                </a:lnTo>
                <a:lnTo>
                  <a:pt x="2248" y="6336"/>
                </a:lnTo>
                <a:lnTo>
                  <a:pt x="7964" y="4819"/>
                </a:lnTo>
                <a:lnTo>
                  <a:pt x="8426" y="2035"/>
                </a:lnTo>
                <a:lnTo>
                  <a:pt x="6058" y="398"/>
                </a:lnTo>
                <a:lnTo>
                  <a:pt x="30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2565;p49">
            <a:extLst>
              <a:ext uri="{FF2B5EF4-FFF2-40B4-BE49-F238E27FC236}">
                <a16:creationId xmlns:a16="http://schemas.microsoft.com/office/drawing/2014/main" id="{A52EE8DB-9B4C-AF7F-52E1-B77EE848AD14}"/>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05</a:t>
            </a:r>
          </a:p>
        </p:txBody>
      </p:sp>
    </p:spTree>
    <p:extLst>
      <p:ext uri="{BB962C8B-B14F-4D97-AF65-F5344CB8AC3E}">
        <p14:creationId xmlns:p14="http://schemas.microsoft.com/office/powerpoint/2010/main" val="246537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7A589D17-D1B1-0CDC-203E-7352BEFB9306}"/>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4515ED2B-B7C6-BF10-68C2-505E5A080983}"/>
              </a:ext>
            </a:extLst>
          </p:cNvPr>
          <p:cNvSpPr txBox="1">
            <a:spLocks noGrp="1"/>
          </p:cNvSpPr>
          <p:nvPr>
            <p:ph type="title"/>
          </p:nvPr>
        </p:nvSpPr>
        <p:spPr>
          <a:xfrm>
            <a:off x="744586" y="2130250"/>
            <a:ext cx="5192957" cy="1506169"/>
          </a:xfrm>
          <a:prstGeom prst="rect">
            <a:avLst/>
          </a:prstGeom>
        </p:spPr>
        <p:txBody>
          <a:bodyPr spcFirstLastPara="1" wrap="square" lIns="91425" tIns="91425" rIns="91425" bIns="91425" anchor="ctr" anchorCtr="0">
            <a:noAutofit/>
          </a:bodyPr>
          <a:lstStyle/>
          <a:p>
            <a:pPr lvl="0" algn="l"/>
            <a:r>
              <a:rPr lang="en-US" sz="3200" dirty="0"/>
              <a:t>Failsafe systems are not bulletproof</a:t>
            </a:r>
          </a:p>
        </p:txBody>
      </p:sp>
      <p:sp>
        <p:nvSpPr>
          <p:cNvPr id="3383" name="Google Shape;3383;p52">
            <a:extLst>
              <a:ext uri="{FF2B5EF4-FFF2-40B4-BE49-F238E27FC236}">
                <a16:creationId xmlns:a16="http://schemas.microsoft.com/office/drawing/2014/main" id="{4E38BF32-2792-11BB-EC92-9C685D58CAF4}"/>
              </a:ext>
            </a:extLst>
          </p:cNvPr>
          <p:cNvSpPr txBox="1">
            <a:spLocks noGrp="1"/>
          </p:cNvSpPr>
          <p:nvPr>
            <p:ph type="title" idx="2"/>
          </p:nvPr>
        </p:nvSpPr>
        <p:spPr>
          <a:xfrm>
            <a:off x="3168275" y="641350"/>
            <a:ext cx="2279400" cy="148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grpSp>
        <p:nvGrpSpPr>
          <p:cNvPr id="3384" name="Google Shape;3384;p52">
            <a:extLst>
              <a:ext uri="{FF2B5EF4-FFF2-40B4-BE49-F238E27FC236}">
                <a16:creationId xmlns:a16="http://schemas.microsoft.com/office/drawing/2014/main" id="{7F862B76-584A-C8F5-F1B4-82522DEE8915}"/>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BE33E140-BFB1-BC3F-58E4-A6B7055DFB14}"/>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3386;p52">
              <a:extLst>
                <a:ext uri="{FF2B5EF4-FFF2-40B4-BE49-F238E27FC236}">
                  <a16:creationId xmlns:a16="http://schemas.microsoft.com/office/drawing/2014/main" id="{62A8DDA3-B865-D64F-4916-F8DB88889CF7}"/>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3387;p52">
              <a:extLst>
                <a:ext uri="{FF2B5EF4-FFF2-40B4-BE49-F238E27FC236}">
                  <a16:creationId xmlns:a16="http://schemas.microsoft.com/office/drawing/2014/main" id="{5B8D9250-5311-803B-D73E-F09B59AC3E9A}"/>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3388;p52">
              <a:extLst>
                <a:ext uri="{FF2B5EF4-FFF2-40B4-BE49-F238E27FC236}">
                  <a16:creationId xmlns:a16="http://schemas.microsoft.com/office/drawing/2014/main" id="{B5D07768-F4B4-C7AD-8047-042FC7EF204E}"/>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3389;p52">
              <a:extLst>
                <a:ext uri="{FF2B5EF4-FFF2-40B4-BE49-F238E27FC236}">
                  <a16:creationId xmlns:a16="http://schemas.microsoft.com/office/drawing/2014/main" id="{70FB082C-DF31-B52F-F1FA-3F8FCA085454}"/>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3390;p52">
              <a:extLst>
                <a:ext uri="{FF2B5EF4-FFF2-40B4-BE49-F238E27FC236}">
                  <a16:creationId xmlns:a16="http://schemas.microsoft.com/office/drawing/2014/main" id="{3E9011AF-DFC6-C13B-7B28-34C2A4ECD50B}"/>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3391;p52">
              <a:extLst>
                <a:ext uri="{FF2B5EF4-FFF2-40B4-BE49-F238E27FC236}">
                  <a16:creationId xmlns:a16="http://schemas.microsoft.com/office/drawing/2014/main" id="{92ED0A3B-43ED-A580-22CD-FE5DD8528FBD}"/>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3392;p52">
              <a:extLst>
                <a:ext uri="{FF2B5EF4-FFF2-40B4-BE49-F238E27FC236}">
                  <a16:creationId xmlns:a16="http://schemas.microsoft.com/office/drawing/2014/main" id="{CAB0BC25-FC5F-7B25-C268-7CB1B3A5E35D}"/>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2">
              <a:extLst>
                <a:ext uri="{FF2B5EF4-FFF2-40B4-BE49-F238E27FC236}">
                  <a16:creationId xmlns:a16="http://schemas.microsoft.com/office/drawing/2014/main" id="{FDBF7E54-B6DB-2796-9755-F2E0AEE663F0}"/>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3394;p52">
              <a:extLst>
                <a:ext uri="{FF2B5EF4-FFF2-40B4-BE49-F238E27FC236}">
                  <a16:creationId xmlns:a16="http://schemas.microsoft.com/office/drawing/2014/main" id="{1D49E164-1852-CC77-9C7C-AC3DAC7861BF}"/>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3395;p52">
              <a:extLst>
                <a:ext uri="{FF2B5EF4-FFF2-40B4-BE49-F238E27FC236}">
                  <a16:creationId xmlns:a16="http://schemas.microsoft.com/office/drawing/2014/main" id="{D3189228-B0B5-C074-D269-1B9F05368570}"/>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3396;p52">
              <a:extLst>
                <a:ext uri="{FF2B5EF4-FFF2-40B4-BE49-F238E27FC236}">
                  <a16:creationId xmlns:a16="http://schemas.microsoft.com/office/drawing/2014/main" id="{BE13DA3D-77AA-F8D7-90B4-B938D7108AB9}"/>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3397;p52">
              <a:extLst>
                <a:ext uri="{FF2B5EF4-FFF2-40B4-BE49-F238E27FC236}">
                  <a16:creationId xmlns:a16="http://schemas.microsoft.com/office/drawing/2014/main" id="{BAD2EAD9-2199-94D5-F9FC-986B992BC78B}"/>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3398;p52">
              <a:extLst>
                <a:ext uri="{FF2B5EF4-FFF2-40B4-BE49-F238E27FC236}">
                  <a16:creationId xmlns:a16="http://schemas.microsoft.com/office/drawing/2014/main" id="{73348E6B-C9DA-2905-8C3E-8C32B61AD5A9}"/>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3399;p52">
              <a:extLst>
                <a:ext uri="{FF2B5EF4-FFF2-40B4-BE49-F238E27FC236}">
                  <a16:creationId xmlns:a16="http://schemas.microsoft.com/office/drawing/2014/main" id="{C5C1D795-8A6D-A7A5-BB4F-05256D251696}"/>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3400;p52">
              <a:extLst>
                <a:ext uri="{FF2B5EF4-FFF2-40B4-BE49-F238E27FC236}">
                  <a16:creationId xmlns:a16="http://schemas.microsoft.com/office/drawing/2014/main" id="{3F5233DE-778C-242A-CCD3-EE9095F784C3}"/>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3401;p52">
              <a:extLst>
                <a:ext uri="{FF2B5EF4-FFF2-40B4-BE49-F238E27FC236}">
                  <a16:creationId xmlns:a16="http://schemas.microsoft.com/office/drawing/2014/main" id="{377B4AB6-FBF4-0249-21A5-600B6B6E81D1}"/>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3402;p52">
              <a:extLst>
                <a:ext uri="{FF2B5EF4-FFF2-40B4-BE49-F238E27FC236}">
                  <a16:creationId xmlns:a16="http://schemas.microsoft.com/office/drawing/2014/main" id="{8E886990-3E08-C877-FF12-E5EE75202ACF}"/>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3403;p52">
              <a:extLst>
                <a:ext uri="{FF2B5EF4-FFF2-40B4-BE49-F238E27FC236}">
                  <a16:creationId xmlns:a16="http://schemas.microsoft.com/office/drawing/2014/main" id="{A3F7FA48-C1FE-C80D-31A7-B595EB92B410}"/>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3404;p52">
              <a:extLst>
                <a:ext uri="{FF2B5EF4-FFF2-40B4-BE49-F238E27FC236}">
                  <a16:creationId xmlns:a16="http://schemas.microsoft.com/office/drawing/2014/main" id="{9D76E7BD-F94F-6F56-20B4-03C969F82D36}"/>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3405;p52">
              <a:extLst>
                <a:ext uri="{FF2B5EF4-FFF2-40B4-BE49-F238E27FC236}">
                  <a16:creationId xmlns:a16="http://schemas.microsoft.com/office/drawing/2014/main" id="{BCE7C9CC-4A07-9F7D-972E-BA8ADA06D18B}"/>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6" name="Google Shape;3406;p52">
            <a:extLst>
              <a:ext uri="{FF2B5EF4-FFF2-40B4-BE49-F238E27FC236}">
                <a16:creationId xmlns:a16="http://schemas.microsoft.com/office/drawing/2014/main" id="{6FEB6ABA-0614-2762-190D-3C2111E769CA}"/>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3BC8D6F8-E68B-1DF0-3DBB-E8E72D9A993C}"/>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3408;p52">
              <a:extLst>
                <a:ext uri="{FF2B5EF4-FFF2-40B4-BE49-F238E27FC236}">
                  <a16:creationId xmlns:a16="http://schemas.microsoft.com/office/drawing/2014/main" id="{FD9468E2-A851-C252-88EB-57EF6536E72B}"/>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3409;p52">
              <a:extLst>
                <a:ext uri="{FF2B5EF4-FFF2-40B4-BE49-F238E27FC236}">
                  <a16:creationId xmlns:a16="http://schemas.microsoft.com/office/drawing/2014/main" id="{A1637804-959E-D257-16EB-F31B3CF6DF5A}"/>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3410;p52">
              <a:extLst>
                <a:ext uri="{FF2B5EF4-FFF2-40B4-BE49-F238E27FC236}">
                  <a16:creationId xmlns:a16="http://schemas.microsoft.com/office/drawing/2014/main" id="{4F67593F-DB6B-6444-3BEB-2E145286D08A}"/>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3411;p52">
              <a:extLst>
                <a:ext uri="{FF2B5EF4-FFF2-40B4-BE49-F238E27FC236}">
                  <a16:creationId xmlns:a16="http://schemas.microsoft.com/office/drawing/2014/main" id="{B288B5E2-4EAD-BEA5-D36E-D3D857C69433}"/>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3412;p52">
              <a:extLst>
                <a:ext uri="{FF2B5EF4-FFF2-40B4-BE49-F238E27FC236}">
                  <a16:creationId xmlns:a16="http://schemas.microsoft.com/office/drawing/2014/main" id="{67BB7889-6ED7-3541-19AE-316EA5F410C5}"/>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3413;p52">
              <a:extLst>
                <a:ext uri="{FF2B5EF4-FFF2-40B4-BE49-F238E27FC236}">
                  <a16:creationId xmlns:a16="http://schemas.microsoft.com/office/drawing/2014/main" id="{70C63843-B40A-E9E0-2312-96EE9BBC1444}"/>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3414;p52">
              <a:extLst>
                <a:ext uri="{FF2B5EF4-FFF2-40B4-BE49-F238E27FC236}">
                  <a16:creationId xmlns:a16="http://schemas.microsoft.com/office/drawing/2014/main" id="{7F8B44D5-9E3F-794E-65EF-166AC07671E8}"/>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3415;p52">
              <a:extLst>
                <a:ext uri="{FF2B5EF4-FFF2-40B4-BE49-F238E27FC236}">
                  <a16:creationId xmlns:a16="http://schemas.microsoft.com/office/drawing/2014/main" id="{6BD46F3E-C512-C25D-0278-0BD943023DAD}"/>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3416;p52">
              <a:extLst>
                <a:ext uri="{FF2B5EF4-FFF2-40B4-BE49-F238E27FC236}">
                  <a16:creationId xmlns:a16="http://schemas.microsoft.com/office/drawing/2014/main" id="{E87CEA58-9CEB-37D6-FF0B-C8D038160731}"/>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3417;p52">
              <a:extLst>
                <a:ext uri="{FF2B5EF4-FFF2-40B4-BE49-F238E27FC236}">
                  <a16:creationId xmlns:a16="http://schemas.microsoft.com/office/drawing/2014/main" id="{BFF0153E-EFBD-B8A9-0BBD-FBF67D35640E}"/>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3418;p52">
              <a:extLst>
                <a:ext uri="{FF2B5EF4-FFF2-40B4-BE49-F238E27FC236}">
                  <a16:creationId xmlns:a16="http://schemas.microsoft.com/office/drawing/2014/main" id="{256A571D-7ED6-DC1F-176A-115AC43235B5}"/>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3419;p52">
              <a:extLst>
                <a:ext uri="{FF2B5EF4-FFF2-40B4-BE49-F238E27FC236}">
                  <a16:creationId xmlns:a16="http://schemas.microsoft.com/office/drawing/2014/main" id="{EA8E71F2-22D8-8673-3EDF-484993826915}"/>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3420;p52">
              <a:extLst>
                <a:ext uri="{FF2B5EF4-FFF2-40B4-BE49-F238E27FC236}">
                  <a16:creationId xmlns:a16="http://schemas.microsoft.com/office/drawing/2014/main" id="{95299E89-DEE4-3E79-5B7D-B08EEC139122}"/>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3421;p52">
              <a:extLst>
                <a:ext uri="{FF2B5EF4-FFF2-40B4-BE49-F238E27FC236}">
                  <a16:creationId xmlns:a16="http://schemas.microsoft.com/office/drawing/2014/main" id="{3D5AE9A1-6484-88C0-307F-4E5A60E6553D}"/>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3422;p52">
              <a:extLst>
                <a:ext uri="{FF2B5EF4-FFF2-40B4-BE49-F238E27FC236}">
                  <a16:creationId xmlns:a16="http://schemas.microsoft.com/office/drawing/2014/main" id="{E977C915-7549-8C76-0B46-07D6F18BF39A}"/>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3423;p52">
              <a:extLst>
                <a:ext uri="{FF2B5EF4-FFF2-40B4-BE49-F238E27FC236}">
                  <a16:creationId xmlns:a16="http://schemas.microsoft.com/office/drawing/2014/main" id="{3664CE9D-81D7-3A1D-97E5-5FB83815AF00}"/>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4" name="Google Shape;3424;p52">
            <a:extLst>
              <a:ext uri="{FF2B5EF4-FFF2-40B4-BE49-F238E27FC236}">
                <a16:creationId xmlns:a16="http://schemas.microsoft.com/office/drawing/2014/main" id="{5ECDDD24-4542-B3DC-AC08-9D52DAE40372}"/>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85EFDDA7-E623-7E5A-871D-B4F7E628E9C0}"/>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3426;p52">
              <a:extLst>
                <a:ext uri="{FF2B5EF4-FFF2-40B4-BE49-F238E27FC236}">
                  <a16:creationId xmlns:a16="http://schemas.microsoft.com/office/drawing/2014/main" id="{8630DEA3-618B-F2CC-22BC-E762641EC39F}"/>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3427;p52">
              <a:extLst>
                <a:ext uri="{FF2B5EF4-FFF2-40B4-BE49-F238E27FC236}">
                  <a16:creationId xmlns:a16="http://schemas.microsoft.com/office/drawing/2014/main" id="{848D9B03-E983-1E85-2384-8B960A38C3D7}"/>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3428;p52">
              <a:extLst>
                <a:ext uri="{FF2B5EF4-FFF2-40B4-BE49-F238E27FC236}">
                  <a16:creationId xmlns:a16="http://schemas.microsoft.com/office/drawing/2014/main" id="{2DBC9AB1-1A28-A46D-9D42-F5D3B1D45C10}"/>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3429;p52">
              <a:extLst>
                <a:ext uri="{FF2B5EF4-FFF2-40B4-BE49-F238E27FC236}">
                  <a16:creationId xmlns:a16="http://schemas.microsoft.com/office/drawing/2014/main" id="{B725925E-ECFF-E82B-DD8D-70700F0700AB}"/>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3430;p52">
              <a:extLst>
                <a:ext uri="{FF2B5EF4-FFF2-40B4-BE49-F238E27FC236}">
                  <a16:creationId xmlns:a16="http://schemas.microsoft.com/office/drawing/2014/main" id="{0D414946-0ABD-E63B-F037-4CA476E2ADE2}"/>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3431;p52">
              <a:extLst>
                <a:ext uri="{FF2B5EF4-FFF2-40B4-BE49-F238E27FC236}">
                  <a16:creationId xmlns:a16="http://schemas.microsoft.com/office/drawing/2014/main" id="{CCA94A40-3F81-760B-B41D-7D2E96E3D012}"/>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3432;p52">
              <a:extLst>
                <a:ext uri="{FF2B5EF4-FFF2-40B4-BE49-F238E27FC236}">
                  <a16:creationId xmlns:a16="http://schemas.microsoft.com/office/drawing/2014/main" id="{9FFE6EA7-2FEA-C2C0-83FB-230ADE200CA6}"/>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3433;p52">
              <a:extLst>
                <a:ext uri="{FF2B5EF4-FFF2-40B4-BE49-F238E27FC236}">
                  <a16:creationId xmlns:a16="http://schemas.microsoft.com/office/drawing/2014/main" id="{27661173-6BAB-CEEF-8931-D58E406E7CC5}"/>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3434;p52">
              <a:extLst>
                <a:ext uri="{FF2B5EF4-FFF2-40B4-BE49-F238E27FC236}">
                  <a16:creationId xmlns:a16="http://schemas.microsoft.com/office/drawing/2014/main" id="{0A585E54-FF42-8E09-D150-FACEC9A54004}"/>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3435;p52">
              <a:extLst>
                <a:ext uri="{FF2B5EF4-FFF2-40B4-BE49-F238E27FC236}">
                  <a16:creationId xmlns:a16="http://schemas.microsoft.com/office/drawing/2014/main" id="{F2365775-ADEC-BE74-2DB5-C92440342675}"/>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3436;p52">
              <a:extLst>
                <a:ext uri="{FF2B5EF4-FFF2-40B4-BE49-F238E27FC236}">
                  <a16:creationId xmlns:a16="http://schemas.microsoft.com/office/drawing/2014/main" id="{911CB556-E2FA-A5CC-F38D-A1EA18737907}"/>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3437;p52">
              <a:extLst>
                <a:ext uri="{FF2B5EF4-FFF2-40B4-BE49-F238E27FC236}">
                  <a16:creationId xmlns:a16="http://schemas.microsoft.com/office/drawing/2014/main" id="{02A26D91-85AD-E22A-CF14-73D6FDC952D4}"/>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3438;p52">
              <a:extLst>
                <a:ext uri="{FF2B5EF4-FFF2-40B4-BE49-F238E27FC236}">
                  <a16:creationId xmlns:a16="http://schemas.microsoft.com/office/drawing/2014/main" id="{61BA10CA-A2C3-30F6-9FAF-105BC88F7E07}"/>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39" name="Google Shape;3439;p52">
            <a:extLst>
              <a:ext uri="{FF2B5EF4-FFF2-40B4-BE49-F238E27FC236}">
                <a16:creationId xmlns:a16="http://schemas.microsoft.com/office/drawing/2014/main" id="{E08557D6-8F43-A046-3A3F-CCFFCB831156}"/>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40" name="Google Shape;3440;p52">
            <a:extLst>
              <a:ext uri="{FF2B5EF4-FFF2-40B4-BE49-F238E27FC236}">
                <a16:creationId xmlns:a16="http://schemas.microsoft.com/office/drawing/2014/main" id="{039B3F04-1D1B-EB75-4173-D7EDB6EAB544}"/>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D4D106A2-6642-1B8C-3EF7-1BB84E6525A9}"/>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2" name="Google Shape;3442;p52">
              <a:extLst>
                <a:ext uri="{FF2B5EF4-FFF2-40B4-BE49-F238E27FC236}">
                  <a16:creationId xmlns:a16="http://schemas.microsoft.com/office/drawing/2014/main" id="{81372F3E-CFEF-06DF-C9D4-A6F61486E29E}"/>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3" name="Google Shape;3443;p52">
              <a:extLst>
                <a:ext uri="{FF2B5EF4-FFF2-40B4-BE49-F238E27FC236}">
                  <a16:creationId xmlns:a16="http://schemas.microsoft.com/office/drawing/2014/main" id="{C902188A-6AAB-6827-4CC0-575D5A39E5E8}"/>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4" name="Google Shape;3444;p52">
              <a:extLst>
                <a:ext uri="{FF2B5EF4-FFF2-40B4-BE49-F238E27FC236}">
                  <a16:creationId xmlns:a16="http://schemas.microsoft.com/office/drawing/2014/main" id="{778C448E-66B8-04CB-191E-9E77E9B0AFBD}"/>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5" name="Google Shape;3445;p52">
              <a:extLst>
                <a:ext uri="{FF2B5EF4-FFF2-40B4-BE49-F238E27FC236}">
                  <a16:creationId xmlns:a16="http://schemas.microsoft.com/office/drawing/2014/main" id="{DCCC6B70-4756-02F5-DE37-F9AC030ED369}"/>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6" name="Google Shape;3446;p52">
              <a:extLst>
                <a:ext uri="{FF2B5EF4-FFF2-40B4-BE49-F238E27FC236}">
                  <a16:creationId xmlns:a16="http://schemas.microsoft.com/office/drawing/2014/main" id="{73BEF653-8F89-5613-C97B-09F25418D853}"/>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7" name="Google Shape;3447;p52">
              <a:extLst>
                <a:ext uri="{FF2B5EF4-FFF2-40B4-BE49-F238E27FC236}">
                  <a16:creationId xmlns:a16="http://schemas.microsoft.com/office/drawing/2014/main" id="{6A00A980-A53E-C5D3-C83F-4BD28DA23F0A}"/>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8" name="Google Shape;3448;p52">
              <a:extLst>
                <a:ext uri="{FF2B5EF4-FFF2-40B4-BE49-F238E27FC236}">
                  <a16:creationId xmlns:a16="http://schemas.microsoft.com/office/drawing/2014/main" id="{92EBC51A-4555-6EC5-59AD-7792EB9C82DC}"/>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9" name="Google Shape;3449;p52">
              <a:extLst>
                <a:ext uri="{FF2B5EF4-FFF2-40B4-BE49-F238E27FC236}">
                  <a16:creationId xmlns:a16="http://schemas.microsoft.com/office/drawing/2014/main" id="{6D26021F-9611-D14B-87B6-4FCCCD790B4E}"/>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0" name="Google Shape;3450;p52">
              <a:extLst>
                <a:ext uri="{FF2B5EF4-FFF2-40B4-BE49-F238E27FC236}">
                  <a16:creationId xmlns:a16="http://schemas.microsoft.com/office/drawing/2014/main" id="{A7DAB9C5-60AC-6B56-7077-8FE899DC2E71}"/>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1" name="Google Shape;3451;p52">
              <a:extLst>
                <a:ext uri="{FF2B5EF4-FFF2-40B4-BE49-F238E27FC236}">
                  <a16:creationId xmlns:a16="http://schemas.microsoft.com/office/drawing/2014/main" id="{02BEFB4D-011E-E153-45D8-6222A6967ACD}"/>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2" name="Google Shape;3452;p52">
              <a:extLst>
                <a:ext uri="{FF2B5EF4-FFF2-40B4-BE49-F238E27FC236}">
                  <a16:creationId xmlns:a16="http://schemas.microsoft.com/office/drawing/2014/main" id="{4EF6DB15-4C43-2A72-0CD7-848505C5F3C2}"/>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3" name="Google Shape;3453;p52">
              <a:extLst>
                <a:ext uri="{FF2B5EF4-FFF2-40B4-BE49-F238E27FC236}">
                  <a16:creationId xmlns:a16="http://schemas.microsoft.com/office/drawing/2014/main" id="{5692B0E1-4EB5-96AA-1F5B-D58A7E2BE71C}"/>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4" name="Google Shape;3454;p52">
              <a:extLst>
                <a:ext uri="{FF2B5EF4-FFF2-40B4-BE49-F238E27FC236}">
                  <a16:creationId xmlns:a16="http://schemas.microsoft.com/office/drawing/2014/main" id="{ED7CA6A8-E0A1-75E8-1956-E02AEC8A12F3}"/>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5" name="Google Shape;3455;p52">
              <a:extLst>
                <a:ext uri="{FF2B5EF4-FFF2-40B4-BE49-F238E27FC236}">
                  <a16:creationId xmlns:a16="http://schemas.microsoft.com/office/drawing/2014/main" id="{8B350C6A-A177-42D9-C63D-B41BEA314F68}"/>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6" name="Google Shape;3456;p52">
              <a:extLst>
                <a:ext uri="{FF2B5EF4-FFF2-40B4-BE49-F238E27FC236}">
                  <a16:creationId xmlns:a16="http://schemas.microsoft.com/office/drawing/2014/main" id="{58D621A4-916D-2D3D-ECC3-3C4BAF3BD90C}"/>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7" name="Google Shape;3457;p52">
              <a:extLst>
                <a:ext uri="{FF2B5EF4-FFF2-40B4-BE49-F238E27FC236}">
                  <a16:creationId xmlns:a16="http://schemas.microsoft.com/office/drawing/2014/main" id="{8ADD5FB0-4E70-9FFB-B703-09BF335BEC93}"/>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8" name="Google Shape;3458;p52">
              <a:extLst>
                <a:ext uri="{FF2B5EF4-FFF2-40B4-BE49-F238E27FC236}">
                  <a16:creationId xmlns:a16="http://schemas.microsoft.com/office/drawing/2014/main" id="{E2E59BC1-BEDE-840D-5D9D-9721B7703C25}"/>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9" name="Google Shape;3459;p52">
              <a:extLst>
                <a:ext uri="{FF2B5EF4-FFF2-40B4-BE49-F238E27FC236}">
                  <a16:creationId xmlns:a16="http://schemas.microsoft.com/office/drawing/2014/main" id="{D6E44597-3146-7D88-03F0-4C6D8FB614CB}"/>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0" name="Google Shape;3460;p52">
              <a:extLst>
                <a:ext uri="{FF2B5EF4-FFF2-40B4-BE49-F238E27FC236}">
                  <a16:creationId xmlns:a16="http://schemas.microsoft.com/office/drawing/2014/main" id="{B1340E34-839E-A95A-9620-54B290E8A72D}"/>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1" name="Google Shape;3461;p52">
              <a:extLst>
                <a:ext uri="{FF2B5EF4-FFF2-40B4-BE49-F238E27FC236}">
                  <a16:creationId xmlns:a16="http://schemas.microsoft.com/office/drawing/2014/main" id="{B6656AC5-6160-7525-BE84-49F73B91A5E6}"/>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2" name="Google Shape;3462;p52">
              <a:extLst>
                <a:ext uri="{FF2B5EF4-FFF2-40B4-BE49-F238E27FC236}">
                  <a16:creationId xmlns:a16="http://schemas.microsoft.com/office/drawing/2014/main" id="{B76E1E43-032E-DD64-FF99-10B32E4B1843}"/>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3" name="Google Shape;3463;p52">
              <a:extLst>
                <a:ext uri="{FF2B5EF4-FFF2-40B4-BE49-F238E27FC236}">
                  <a16:creationId xmlns:a16="http://schemas.microsoft.com/office/drawing/2014/main" id="{76A0243D-0A19-FCF9-DAF5-BF0BD405396F}"/>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4" name="Google Shape;3464;p52">
              <a:extLst>
                <a:ext uri="{FF2B5EF4-FFF2-40B4-BE49-F238E27FC236}">
                  <a16:creationId xmlns:a16="http://schemas.microsoft.com/office/drawing/2014/main" id="{5E3F8E86-5AC3-2333-EF7E-2AAD5AB2A58A}"/>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5" name="Google Shape;3465;p52">
              <a:extLst>
                <a:ext uri="{FF2B5EF4-FFF2-40B4-BE49-F238E27FC236}">
                  <a16:creationId xmlns:a16="http://schemas.microsoft.com/office/drawing/2014/main" id="{08E95716-30FF-3592-8C35-5EC61C9EFE97}"/>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6" name="Google Shape;3466;p52">
              <a:extLst>
                <a:ext uri="{FF2B5EF4-FFF2-40B4-BE49-F238E27FC236}">
                  <a16:creationId xmlns:a16="http://schemas.microsoft.com/office/drawing/2014/main" id="{ADF353AD-1098-C4B7-05BE-D4DC3910C3D4}"/>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7" name="Google Shape;3467;p52">
              <a:extLst>
                <a:ext uri="{FF2B5EF4-FFF2-40B4-BE49-F238E27FC236}">
                  <a16:creationId xmlns:a16="http://schemas.microsoft.com/office/drawing/2014/main" id="{B487AF7A-712D-49B4-2930-E2D95EC5AB64}"/>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8" name="Google Shape;3468;p52">
              <a:extLst>
                <a:ext uri="{FF2B5EF4-FFF2-40B4-BE49-F238E27FC236}">
                  <a16:creationId xmlns:a16="http://schemas.microsoft.com/office/drawing/2014/main" id="{AF657AD9-0A12-E05E-01C2-E5D3F2047CCC}"/>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9" name="Google Shape;3469;p52">
              <a:extLst>
                <a:ext uri="{FF2B5EF4-FFF2-40B4-BE49-F238E27FC236}">
                  <a16:creationId xmlns:a16="http://schemas.microsoft.com/office/drawing/2014/main" id="{1EC86094-C857-A908-ABCA-79E986031D6A}"/>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0" name="Google Shape;3470;p52">
              <a:extLst>
                <a:ext uri="{FF2B5EF4-FFF2-40B4-BE49-F238E27FC236}">
                  <a16:creationId xmlns:a16="http://schemas.microsoft.com/office/drawing/2014/main" id="{26513C34-4D97-6AB1-18E4-FE7B914C2D78}"/>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1" name="Google Shape;3471;p52">
              <a:extLst>
                <a:ext uri="{FF2B5EF4-FFF2-40B4-BE49-F238E27FC236}">
                  <a16:creationId xmlns:a16="http://schemas.microsoft.com/office/drawing/2014/main" id="{4841C393-BA51-4238-DE77-5319C64E79A9}"/>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2" name="Google Shape;3472;p52">
              <a:extLst>
                <a:ext uri="{FF2B5EF4-FFF2-40B4-BE49-F238E27FC236}">
                  <a16:creationId xmlns:a16="http://schemas.microsoft.com/office/drawing/2014/main" id="{F2EDCA51-00CE-4ADB-9BCF-CE1F11B5ECC0}"/>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3" name="Google Shape;3473;p52">
              <a:extLst>
                <a:ext uri="{FF2B5EF4-FFF2-40B4-BE49-F238E27FC236}">
                  <a16:creationId xmlns:a16="http://schemas.microsoft.com/office/drawing/2014/main" id="{55A81D1E-50CD-E187-79BE-2E4D63804030}"/>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4" name="Google Shape;3474;p52">
              <a:extLst>
                <a:ext uri="{FF2B5EF4-FFF2-40B4-BE49-F238E27FC236}">
                  <a16:creationId xmlns:a16="http://schemas.microsoft.com/office/drawing/2014/main" id="{E6BF7714-3989-213B-1FE4-9AC055E30FF0}"/>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5" name="Google Shape;3475;p52">
              <a:extLst>
                <a:ext uri="{FF2B5EF4-FFF2-40B4-BE49-F238E27FC236}">
                  <a16:creationId xmlns:a16="http://schemas.microsoft.com/office/drawing/2014/main" id="{53CE3431-85EE-3669-A4FA-DFB0DA54009E}"/>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6" name="Google Shape;3476;p52">
              <a:extLst>
                <a:ext uri="{FF2B5EF4-FFF2-40B4-BE49-F238E27FC236}">
                  <a16:creationId xmlns:a16="http://schemas.microsoft.com/office/drawing/2014/main" id="{35BE4DE3-A43F-28A1-2C37-3E45660ED963}"/>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7" name="Google Shape;3477;p52">
              <a:extLst>
                <a:ext uri="{FF2B5EF4-FFF2-40B4-BE49-F238E27FC236}">
                  <a16:creationId xmlns:a16="http://schemas.microsoft.com/office/drawing/2014/main" id="{250E527C-C632-2E3C-2D1B-EB06DF07D1B6}"/>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8" name="Google Shape;3478;p52">
              <a:extLst>
                <a:ext uri="{FF2B5EF4-FFF2-40B4-BE49-F238E27FC236}">
                  <a16:creationId xmlns:a16="http://schemas.microsoft.com/office/drawing/2014/main" id="{85B74C27-7CEB-D9CC-F6BC-E1623BBC2515}"/>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9" name="Google Shape;3479;p52">
              <a:extLst>
                <a:ext uri="{FF2B5EF4-FFF2-40B4-BE49-F238E27FC236}">
                  <a16:creationId xmlns:a16="http://schemas.microsoft.com/office/drawing/2014/main" id="{C98D020B-3557-7BD1-E55A-90D42362242D}"/>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0" name="Google Shape;3480;p52">
              <a:extLst>
                <a:ext uri="{FF2B5EF4-FFF2-40B4-BE49-F238E27FC236}">
                  <a16:creationId xmlns:a16="http://schemas.microsoft.com/office/drawing/2014/main" id="{EC8CEEA8-2136-716D-F87F-B18B54A418BE}"/>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1" name="Google Shape;3481;p52">
              <a:extLst>
                <a:ext uri="{FF2B5EF4-FFF2-40B4-BE49-F238E27FC236}">
                  <a16:creationId xmlns:a16="http://schemas.microsoft.com/office/drawing/2014/main" id="{29A7EC9C-9657-6540-2041-EC7571C4ABC7}"/>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2" name="Google Shape;3482;p52">
              <a:extLst>
                <a:ext uri="{FF2B5EF4-FFF2-40B4-BE49-F238E27FC236}">
                  <a16:creationId xmlns:a16="http://schemas.microsoft.com/office/drawing/2014/main" id="{042DE099-370B-FCE3-61F6-D11C2EF9BCB7}"/>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3" name="Google Shape;3483;p52">
              <a:extLst>
                <a:ext uri="{FF2B5EF4-FFF2-40B4-BE49-F238E27FC236}">
                  <a16:creationId xmlns:a16="http://schemas.microsoft.com/office/drawing/2014/main" id="{3CB41488-D694-B9D5-5B70-4A57196782A3}"/>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4" name="Google Shape;3484;p52">
              <a:extLst>
                <a:ext uri="{FF2B5EF4-FFF2-40B4-BE49-F238E27FC236}">
                  <a16:creationId xmlns:a16="http://schemas.microsoft.com/office/drawing/2014/main" id="{C0B2CF30-0E25-02A5-493E-B1F9D5370FB5}"/>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5" name="Google Shape;3485;p52">
              <a:extLst>
                <a:ext uri="{FF2B5EF4-FFF2-40B4-BE49-F238E27FC236}">
                  <a16:creationId xmlns:a16="http://schemas.microsoft.com/office/drawing/2014/main" id="{79718BB9-B526-A262-BEBE-830AD97BBC56}"/>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6" name="Google Shape;3486;p52">
              <a:extLst>
                <a:ext uri="{FF2B5EF4-FFF2-40B4-BE49-F238E27FC236}">
                  <a16:creationId xmlns:a16="http://schemas.microsoft.com/office/drawing/2014/main" id="{62AABCDF-3585-54FA-C359-3FAE6FBC305F}"/>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7" name="Google Shape;3487;p52">
              <a:extLst>
                <a:ext uri="{FF2B5EF4-FFF2-40B4-BE49-F238E27FC236}">
                  <a16:creationId xmlns:a16="http://schemas.microsoft.com/office/drawing/2014/main" id="{F7384360-7A04-894F-F595-98FFC0EE2C98}"/>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8" name="Google Shape;3488;p52">
              <a:extLst>
                <a:ext uri="{FF2B5EF4-FFF2-40B4-BE49-F238E27FC236}">
                  <a16:creationId xmlns:a16="http://schemas.microsoft.com/office/drawing/2014/main" id="{C808FC82-416E-9712-54B9-A11A2D40EFE2}"/>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9" name="Google Shape;3489;p52">
              <a:extLst>
                <a:ext uri="{FF2B5EF4-FFF2-40B4-BE49-F238E27FC236}">
                  <a16:creationId xmlns:a16="http://schemas.microsoft.com/office/drawing/2014/main" id="{8ADDD12D-C804-0985-BA36-E3120A72BB52}"/>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0" name="Google Shape;3490;p52">
              <a:extLst>
                <a:ext uri="{FF2B5EF4-FFF2-40B4-BE49-F238E27FC236}">
                  <a16:creationId xmlns:a16="http://schemas.microsoft.com/office/drawing/2014/main" id="{86256CFB-7F4A-D17C-F600-942B04BA2E2D}"/>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1" name="Google Shape;3491;p52">
              <a:extLst>
                <a:ext uri="{FF2B5EF4-FFF2-40B4-BE49-F238E27FC236}">
                  <a16:creationId xmlns:a16="http://schemas.microsoft.com/office/drawing/2014/main" id="{44E390C3-2EEB-2EE8-6D82-06C90A77FDD6}"/>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2" name="Google Shape;3492;p52">
              <a:extLst>
                <a:ext uri="{FF2B5EF4-FFF2-40B4-BE49-F238E27FC236}">
                  <a16:creationId xmlns:a16="http://schemas.microsoft.com/office/drawing/2014/main" id="{D886B31C-4979-5900-6775-511C04A85F39}"/>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3" name="Google Shape;3493;p52">
              <a:extLst>
                <a:ext uri="{FF2B5EF4-FFF2-40B4-BE49-F238E27FC236}">
                  <a16:creationId xmlns:a16="http://schemas.microsoft.com/office/drawing/2014/main" id="{8FCC4FBF-77EC-02E7-58FD-90F4B5DAF839}"/>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4" name="Google Shape;3494;p52">
              <a:extLst>
                <a:ext uri="{FF2B5EF4-FFF2-40B4-BE49-F238E27FC236}">
                  <a16:creationId xmlns:a16="http://schemas.microsoft.com/office/drawing/2014/main" id="{BE5BE56D-207E-064A-044C-569FA9103DBA}"/>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5" name="Google Shape;3495;p52">
              <a:extLst>
                <a:ext uri="{FF2B5EF4-FFF2-40B4-BE49-F238E27FC236}">
                  <a16:creationId xmlns:a16="http://schemas.microsoft.com/office/drawing/2014/main" id="{8862AC86-094E-4AC1-4988-361C58D34DE4}"/>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6" name="Google Shape;3496;p52">
              <a:extLst>
                <a:ext uri="{FF2B5EF4-FFF2-40B4-BE49-F238E27FC236}">
                  <a16:creationId xmlns:a16="http://schemas.microsoft.com/office/drawing/2014/main" id="{9AB1568E-C5BE-0256-3931-84F6EA30F137}"/>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7" name="Google Shape;3497;p52">
              <a:extLst>
                <a:ext uri="{FF2B5EF4-FFF2-40B4-BE49-F238E27FC236}">
                  <a16:creationId xmlns:a16="http://schemas.microsoft.com/office/drawing/2014/main" id="{8366F2B3-EDDA-7B4F-4414-E6406924D9A7}"/>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8" name="Google Shape;3498;p52">
              <a:extLst>
                <a:ext uri="{FF2B5EF4-FFF2-40B4-BE49-F238E27FC236}">
                  <a16:creationId xmlns:a16="http://schemas.microsoft.com/office/drawing/2014/main" id="{3425706D-AAE9-BE62-F63B-BCB6553AC713}"/>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9" name="Google Shape;3499;p52">
              <a:extLst>
                <a:ext uri="{FF2B5EF4-FFF2-40B4-BE49-F238E27FC236}">
                  <a16:creationId xmlns:a16="http://schemas.microsoft.com/office/drawing/2014/main" id="{34AF0F11-40AE-3354-C9C2-2B8AA153E459}"/>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0" name="Google Shape;3500;p52">
              <a:extLst>
                <a:ext uri="{FF2B5EF4-FFF2-40B4-BE49-F238E27FC236}">
                  <a16:creationId xmlns:a16="http://schemas.microsoft.com/office/drawing/2014/main" id="{4A2D41C1-ACDC-7163-7930-DE61B053262C}"/>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1" name="Google Shape;3501;p52">
              <a:extLst>
                <a:ext uri="{FF2B5EF4-FFF2-40B4-BE49-F238E27FC236}">
                  <a16:creationId xmlns:a16="http://schemas.microsoft.com/office/drawing/2014/main" id="{CC8BF0F7-E93B-C67F-2799-9119D0DADA72}"/>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2" name="Google Shape;3502;p52">
              <a:extLst>
                <a:ext uri="{FF2B5EF4-FFF2-40B4-BE49-F238E27FC236}">
                  <a16:creationId xmlns:a16="http://schemas.microsoft.com/office/drawing/2014/main" id="{39BD745D-A9AB-347B-7C35-D7923BDA2873}"/>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3" name="Google Shape;3503;p52">
              <a:extLst>
                <a:ext uri="{FF2B5EF4-FFF2-40B4-BE49-F238E27FC236}">
                  <a16:creationId xmlns:a16="http://schemas.microsoft.com/office/drawing/2014/main" id="{334648A4-1F1A-E39E-8EF7-D753237702F2}"/>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4" name="Google Shape;3504;p52">
              <a:extLst>
                <a:ext uri="{FF2B5EF4-FFF2-40B4-BE49-F238E27FC236}">
                  <a16:creationId xmlns:a16="http://schemas.microsoft.com/office/drawing/2014/main" id="{F964619E-3405-6A81-E83E-6F492D3B514E}"/>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5" name="Google Shape;3505;p52">
              <a:extLst>
                <a:ext uri="{FF2B5EF4-FFF2-40B4-BE49-F238E27FC236}">
                  <a16:creationId xmlns:a16="http://schemas.microsoft.com/office/drawing/2014/main" id="{9CA8B215-C78A-B159-B3D1-67E89D1395BB}"/>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6" name="Google Shape;3506;p52">
              <a:extLst>
                <a:ext uri="{FF2B5EF4-FFF2-40B4-BE49-F238E27FC236}">
                  <a16:creationId xmlns:a16="http://schemas.microsoft.com/office/drawing/2014/main" id="{26650BD1-7C04-F10D-1253-E2EEB25A91A6}"/>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7" name="Google Shape;3507;p52">
              <a:extLst>
                <a:ext uri="{FF2B5EF4-FFF2-40B4-BE49-F238E27FC236}">
                  <a16:creationId xmlns:a16="http://schemas.microsoft.com/office/drawing/2014/main" id="{8A046F52-BC86-4E39-A8D4-C84BAA373CF4}"/>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8" name="Google Shape;3508;p52">
              <a:extLst>
                <a:ext uri="{FF2B5EF4-FFF2-40B4-BE49-F238E27FC236}">
                  <a16:creationId xmlns:a16="http://schemas.microsoft.com/office/drawing/2014/main" id="{5A755E8D-189F-A5BE-AAD3-FAE58D850D67}"/>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9" name="Google Shape;3509;p52">
              <a:extLst>
                <a:ext uri="{FF2B5EF4-FFF2-40B4-BE49-F238E27FC236}">
                  <a16:creationId xmlns:a16="http://schemas.microsoft.com/office/drawing/2014/main" id="{BA1EFAC1-8EDF-334C-0749-66C432BC8935}"/>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0" name="Google Shape;3510;p52">
              <a:extLst>
                <a:ext uri="{FF2B5EF4-FFF2-40B4-BE49-F238E27FC236}">
                  <a16:creationId xmlns:a16="http://schemas.microsoft.com/office/drawing/2014/main" id="{9DC7CFCF-9AEF-4791-C062-9F705F36CA4B}"/>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1" name="Google Shape;3511;p52">
              <a:extLst>
                <a:ext uri="{FF2B5EF4-FFF2-40B4-BE49-F238E27FC236}">
                  <a16:creationId xmlns:a16="http://schemas.microsoft.com/office/drawing/2014/main" id="{6A04068D-2899-F023-19DE-813D6285608A}"/>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2" name="Google Shape;3512;p52">
              <a:extLst>
                <a:ext uri="{FF2B5EF4-FFF2-40B4-BE49-F238E27FC236}">
                  <a16:creationId xmlns:a16="http://schemas.microsoft.com/office/drawing/2014/main" id="{4C5AEA61-4586-F5D1-0E97-94F33FEC867D}"/>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3" name="Google Shape;3513;p52">
              <a:extLst>
                <a:ext uri="{FF2B5EF4-FFF2-40B4-BE49-F238E27FC236}">
                  <a16:creationId xmlns:a16="http://schemas.microsoft.com/office/drawing/2014/main" id="{D60BDA3A-E583-65C3-5CE4-480F8F56CF53}"/>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4" name="Google Shape;3514;p52">
              <a:extLst>
                <a:ext uri="{FF2B5EF4-FFF2-40B4-BE49-F238E27FC236}">
                  <a16:creationId xmlns:a16="http://schemas.microsoft.com/office/drawing/2014/main" id="{4DDED63C-6BD7-D406-0A65-BB9FB122B5EA}"/>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5" name="Google Shape;3515;p52">
              <a:extLst>
                <a:ext uri="{FF2B5EF4-FFF2-40B4-BE49-F238E27FC236}">
                  <a16:creationId xmlns:a16="http://schemas.microsoft.com/office/drawing/2014/main" id="{31C890F3-A01F-7FBD-B5EB-7E5F117ACB4F}"/>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6" name="Google Shape;3516;p52">
              <a:extLst>
                <a:ext uri="{FF2B5EF4-FFF2-40B4-BE49-F238E27FC236}">
                  <a16:creationId xmlns:a16="http://schemas.microsoft.com/office/drawing/2014/main" id="{0E65E232-B064-BC67-512D-7946EE3658C5}"/>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7" name="Google Shape;3517;p52">
              <a:extLst>
                <a:ext uri="{FF2B5EF4-FFF2-40B4-BE49-F238E27FC236}">
                  <a16:creationId xmlns:a16="http://schemas.microsoft.com/office/drawing/2014/main" id="{574D3B03-CF4C-7A97-2D10-44D4F4D78F17}"/>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8" name="Google Shape;3518;p52">
              <a:extLst>
                <a:ext uri="{FF2B5EF4-FFF2-40B4-BE49-F238E27FC236}">
                  <a16:creationId xmlns:a16="http://schemas.microsoft.com/office/drawing/2014/main" id="{FD8865A3-E238-80D7-FD53-34CEA51B4449}"/>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9" name="Google Shape;3519;p52">
              <a:extLst>
                <a:ext uri="{FF2B5EF4-FFF2-40B4-BE49-F238E27FC236}">
                  <a16:creationId xmlns:a16="http://schemas.microsoft.com/office/drawing/2014/main" id="{6077968B-7222-7A3C-C36C-814BEC4AEBAC}"/>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0" name="Google Shape;3520;p52">
              <a:extLst>
                <a:ext uri="{FF2B5EF4-FFF2-40B4-BE49-F238E27FC236}">
                  <a16:creationId xmlns:a16="http://schemas.microsoft.com/office/drawing/2014/main" id="{67F2EF4D-D998-6CA9-3A33-3AF7DCCF9669}"/>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1" name="Google Shape;3521;p52">
              <a:extLst>
                <a:ext uri="{FF2B5EF4-FFF2-40B4-BE49-F238E27FC236}">
                  <a16:creationId xmlns:a16="http://schemas.microsoft.com/office/drawing/2014/main" id="{0A11B96D-09B2-18C0-D515-8E4F72F34153}"/>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2" name="Google Shape;3522;p52">
              <a:extLst>
                <a:ext uri="{FF2B5EF4-FFF2-40B4-BE49-F238E27FC236}">
                  <a16:creationId xmlns:a16="http://schemas.microsoft.com/office/drawing/2014/main" id="{B2BCD028-8618-FAEB-8C8D-C5F1F0C5FB22}"/>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3" name="Google Shape;3523;p52">
              <a:extLst>
                <a:ext uri="{FF2B5EF4-FFF2-40B4-BE49-F238E27FC236}">
                  <a16:creationId xmlns:a16="http://schemas.microsoft.com/office/drawing/2014/main" id="{365A6C09-1D89-3555-8F66-40C810E5A811}"/>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4" name="Google Shape;3524;p52">
              <a:extLst>
                <a:ext uri="{FF2B5EF4-FFF2-40B4-BE49-F238E27FC236}">
                  <a16:creationId xmlns:a16="http://schemas.microsoft.com/office/drawing/2014/main" id="{7B564A6B-CEFA-C6CA-3B49-8C82BC79CF03}"/>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5" name="Google Shape;3525;p52">
              <a:extLst>
                <a:ext uri="{FF2B5EF4-FFF2-40B4-BE49-F238E27FC236}">
                  <a16:creationId xmlns:a16="http://schemas.microsoft.com/office/drawing/2014/main" id="{81B50865-37A3-DA1B-29C3-EBF0CB00F011}"/>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6" name="Google Shape;3526;p52">
              <a:extLst>
                <a:ext uri="{FF2B5EF4-FFF2-40B4-BE49-F238E27FC236}">
                  <a16:creationId xmlns:a16="http://schemas.microsoft.com/office/drawing/2014/main" id="{4529BA19-AD2B-9D2B-2679-51E4A6DF4E00}"/>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7" name="Google Shape;3527;p52">
              <a:extLst>
                <a:ext uri="{FF2B5EF4-FFF2-40B4-BE49-F238E27FC236}">
                  <a16:creationId xmlns:a16="http://schemas.microsoft.com/office/drawing/2014/main" id="{1E8BB7B6-5A23-5BD1-DCD9-467C11CC2B7C}"/>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8" name="Google Shape;3528;p52">
              <a:extLst>
                <a:ext uri="{FF2B5EF4-FFF2-40B4-BE49-F238E27FC236}">
                  <a16:creationId xmlns:a16="http://schemas.microsoft.com/office/drawing/2014/main" id="{33E8FADE-2788-DD08-DAF0-751B7C9A949E}"/>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9" name="Google Shape;3529;p52">
              <a:extLst>
                <a:ext uri="{FF2B5EF4-FFF2-40B4-BE49-F238E27FC236}">
                  <a16:creationId xmlns:a16="http://schemas.microsoft.com/office/drawing/2014/main" id="{2FDE8BD2-184B-2562-81B3-0A57F6F707EF}"/>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0" name="Google Shape;3530;p52">
              <a:extLst>
                <a:ext uri="{FF2B5EF4-FFF2-40B4-BE49-F238E27FC236}">
                  <a16:creationId xmlns:a16="http://schemas.microsoft.com/office/drawing/2014/main" id="{289463AD-1D69-DC25-D7EA-710826EBBA4D}"/>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1" name="Google Shape;3531;p52">
              <a:extLst>
                <a:ext uri="{FF2B5EF4-FFF2-40B4-BE49-F238E27FC236}">
                  <a16:creationId xmlns:a16="http://schemas.microsoft.com/office/drawing/2014/main" id="{4734431A-96EB-0119-0EEA-3A30B9B827A5}"/>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2" name="Google Shape;3532;p52">
              <a:extLst>
                <a:ext uri="{FF2B5EF4-FFF2-40B4-BE49-F238E27FC236}">
                  <a16:creationId xmlns:a16="http://schemas.microsoft.com/office/drawing/2014/main" id="{09C52CDE-FB9A-45FE-11BB-C42666AE85CE}"/>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3" name="Google Shape;3533;p52">
              <a:extLst>
                <a:ext uri="{FF2B5EF4-FFF2-40B4-BE49-F238E27FC236}">
                  <a16:creationId xmlns:a16="http://schemas.microsoft.com/office/drawing/2014/main" id="{14DEBB49-EAB8-E116-4FB0-7A798DAFC3C4}"/>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4" name="Google Shape;3534;p52">
              <a:extLst>
                <a:ext uri="{FF2B5EF4-FFF2-40B4-BE49-F238E27FC236}">
                  <a16:creationId xmlns:a16="http://schemas.microsoft.com/office/drawing/2014/main" id="{D4F060AB-6003-C2EE-CE79-EAF9C4608FCF}"/>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5" name="Google Shape;3535;p52">
              <a:extLst>
                <a:ext uri="{FF2B5EF4-FFF2-40B4-BE49-F238E27FC236}">
                  <a16:creationId xmlns:a16="http://schemas.microsoft.com/office/drawing/2014/main" id="{127092FF-5C40-E5BF-E43F-D6BF6A4B14C5}"/>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6" name="Google Shape;3536;p52">
              <a:extLst>
                <a:ext uri="{FF2B5EF4-FFF2-40B4-BE49-F238E27FC236}">
                  <a16:creationId xmlns:a16="http://schemas.microsoft.com/office/drawing/2014/main" id="{1BDE8178-19F5-C92B-E055-99C294A949B9}"/>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7" name="Google Shape;3537;p52">
              <a:extLst>
                <a:ext uri="{FF2B5EF4-FFF2-40B4-BE49-F238E27FC236}">
                  <a16:creationId xmlns:a16="http://schemas.microsoft.com/office/drawing/2014/main" id="{C82F6EBD-30F7-CBD3-278F-1A2C3AF1C155}"/>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538" name="Google Shape;3538;p52">
            <a:extLst>
              <a:ext uri="{FF2B5EF4-FFF2-40B4-BE49-F238E27FC236}">
                <a16:creationId xmlns:a16="http://schemas.microsoft.com/office/drawing/2014/main" id="{E0D94BE9-082A-2E86-D036-F18F50DDDA14}"/>
              </a:ext>
            </a:extLst>
          </p:cNvPr>
          <p:cNvSpPr txBox="1">
            <a:spLocks noGrp="1"/>
          </p:cNvSpPr>
          <p:nvPr>
            <p:ph type="subTitle" idx="1"/>
          </p:nvPr>
        </p:nvSpPr>
        <p:spPr>
          <a:xfrm>
            <a:off x="744575" y="3642250"/>
            <a:ext cx="4703100" cy="47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Ahmed</a:t>
            </a:r>
            <a:endParaRPr dirty="0"/>
          </a:p>
        </p:txBody>
      </p:sp>
      <p:sp>
        <p:nvSpPr>
          <p:cNvPr id="2" name="Google Shape;2565;p49">
            <a:extLst>
              <a:ext uri="{FF2B5EF4-FFF2-40B4-BE49-F238E27FC236}">
                <a16:creationId xmlns:a16="http://schemas.microsoft.com/office/drawing/2014/main" id="{55BEA29E-1BEF-F9F3-DD3F-06E1DF817075}"/>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06</a:t>
            </a:r>
          </a:p>
        </p:txBody>
      </p:sp>
    </p:spTree>
    <p:extLst>
      <p:ext uri="{BB962C8B-B14F-4D97-AF65-F5344CB8AC3E}">
        <p14:creationId xmlns:p14="http://schemas.microsoft.com/office/powerpoint/2010/main" val="192230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C5C0488C-52B8-424D-79B1-4E97C8828948}"/>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24ABE213-BAF7-36E6-E08E-A034DED87306}"/>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dirty="0"/>
              <a:t>False Positives</a:t>
            </a:r>
            <a:endParaRPr lang="en-US" dirty="0"/>
          </a:p>
        </p:txBody>
      </p:sp>
      <p:sp>
        <p:nvSpPr>
          <p:cNvPr id="3383" name="Google Shape;3383;p52">
            <a:extLst>
              <a:ext uri="{FF2B5EF4-FFF2-40B4-BE49-F238E27FC236}">
                <a16:creationId xmlns:a16="http://schemas.microsoft.com/office/drawing/2014/main" id="{0B9E9060-A629-0A31-20FE-E770BEA3F8D3}"/>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grpSp>
        <p:nvGrpSpPr>
          <p:cNvPr id="3384" name="Google Shape;3384;p52">
            <a:extLst>
              <a:ext uri="{FF2B5EF4-FFF2-40B4-BE49-F238E27FC236}">
                <a16:creationId xmlns:a16="http://schemas.microsoft.com/office/drawing/2014/main" id="{4CE4458D-A1EC-E23C-7F53-DEEEFDA15FF5}"/>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1945BC8C-E38B-D073-FDED-EE2FEB86E83A}"/>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3386;p52">
              <a:extLst>
                <a:ext uri="{FF2B5EF4-FFF2-40B4-BE49-F238E27FC236}">
                  <a16:creationId xmlns:a16="http://schemas.microsoft.com/office/drawing/2014/main" id="{474E130C-EF05-7D63-8FB7-1E9EBD5E40C1}"/>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3387;p52">
              <a:extLst>
                <a:ext uri="{FF2B5EF4-FFF2-40B4-BE49-F238E27FC236}">
                  <a16:creationId xmlns:a16="http://schemas.microsoft.com/office/drawing/2014/main" id="{075C5594-5056-230D-D1CF-181DB52E0209}"/>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3388;p52">
              <a:extLst>
                <a:ext uri="{FF2B5EF4-FFF2-40B4-BE49-F238E27FC236}">
                  <a16:creationId xmlns:a16="http://schemas.microsoft.com/office/drawing/2014/main" id="{53594DF5-E554-9E3C-420A-204FB4EE703F}"/>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3389;p52">
              <a:extLst>
                <a:ext uri="{FF2B5EF4-FFF2-40B4-BE49-F238E27FC236}">
                  <a16:creationId xmlns:a16="http://schemas.microsoft.com/office/drawing/2014/main" id="{5D5EEF2A-1A34-F1D9-7019-55CA355130F3}"/>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3390;p52">
              <a:extLst>
                <a:ext uri="{FF2B5EF4-FFF2-40B4-BE49-F238E27FC236}">
                  <a16:creationId xmlns:a16="http://schemas.microsoft.com/office/drawing/2014/main" id="{13B64D67-8079-B3AE-661C-D53BFE07886D}"/>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3391;p52">
              <a:extLst>
                <a:ext uri="{FF2B5EF4-FFF2-40B4-BE49-F238E27FC236}">
                  <a16:creationId xmlns:a16="http://schemas.microsoft.com/office/drawing/2014/main" id="{3B6E2AFD-DB97-63D8-C159-581D9EFEFD99}"/>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3392;p52">
              <a:extLst>
                <a:ext uri="{FF2B5EF4-FFF2-40B4-BE49-F238E27FC236}">
                  <a16:creationId xmlns:a16="http://schemas.microsoft.com/office/drawing/2014/main" id="{9496357B-C87C-4A25-0CBE-88A133462EC3}"/>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2">
              <a:extLst>
                <a:ext uri="{FF2B5EF4-FFF2-40B4-BE49-F238E27FC236}">
                  <a16:creationId xmlns:a16="http://schemas.microsoft.com/office/drawing/2014/main" id="{C1605AB2-429E-8BD4-AC33-5639CAB95F03}"/>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3394;p52">
              <a:extLst>
                <a:ext uri="{FF2B5EF4-FFF2-40B4-BE49-F238E27FC236}">
                  <a16:creationId xmlns:a16="http://schemas.microsoft.com/office/drawing/2014/main" id="{EDA1A8E4-6A9B-33D8-8BDE-49B442672CFE}"/>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3395;p52">
              <a:extLst>
                <a:ext uri="{FF2B5EF4-FFF2-40B4-BE49-F238E27FC236}">
                  <a16:creationId xmlns:a16="http://schemas.microsoft.com/office/drawing/2014/main" id="{E2597B5F-EFBA-5862-FEF8-F92D2E0C9005}"/>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3396;p52">
              <a:extLst>
                <a:ext uri="{FF2B5EF4-FFF2-40B4-BE49-F238E27FC236}">
                  <a16:creationId xmlns:a16="http://schemas.microsoft.com/office/drawing/2014/main" id="{D91094AA-A2B9-1540-239A-7E5088CDAFB3}"/>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3397;p52">
              <a:extLst>
                <a:ext uri="{FF2B5EF4-FFF2-40B4-BE49-F238E27FC236}">
                  <a16:creationId xmlns:a16="http://schemas.microsoft.com/office/drawing/2014/main" id="{10D1C292-5ABA-E2C5-5B5D-7EE8F31F4C14}"/>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3398;p52">
              <a:extLst>
                <a:ext uri="{FF2B5EF4-FFF2-40B4-BE49-F238E27FC236}">
                  <a16:creationId xmlns:a16="http://schemas.microsoft.com/office/drawing/2014/main" id="{FAEA078E-5A8F-EE6C-73D9-2FD961ACBC1E}"/>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3399;p52">
              <a:extLst>
                <a:ext uri="{FF2B5EF4-FFF2-40B4-BE49-F238E27FC236}">
                  <a16:creationId xmlns:a16="http://schemas.microsoft.com/office/drawing/2014/main" id="{8EF4F3C2-C483-A070-900C-21A1F1AE4695}"/>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3400;p52">
              <a:extLst>
                <a:ext uri="{FF2B5EF4-FFF2-40B4-BE49-F238E27FC236}">
                  <a16:creationId xmlns:a16="http://schemas.microsoft.com/office/drawing/2014/main" id="{20E493D5-7387-0A7C-7BD5-AEC9E1C8BB7C}"/>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3401;p52">
              <a:extLst>
                <a:ext uri="{FF2B5EF4-FFF2-40B4-BE49-F238E27FC236}">
                  <a16:creationId xmlns:a16="http://schemas.microsoft.com/office/drawing/2014/main" id="{981D855E-C46E-EAF8-2E35-D2C5634BFB79}"/>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3402;p52">
              <a:extLst>
                <a:ext uri="{FF2B5EF4-FFF2-40B4-BE49-F238E27FC236}">
                  <a16:creationId xmlns:a16="http://schemas.microsoft.com/office/drawing/2014/main" id="{8EC594E3-4D88-9F5C-BB1F-4EE114D3ADBF}"/>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3403;p52">
              <a:extLst>
                <a:ext uri="{FF2B5EF4-FFF2-40B4-BE49-F238E27FC236}">
                  <a16:creationId xmlns:a16="http://schemas.microsoft.com/office/drawing/2014/main" id="{7AD90F61-FAF4-FD50-E344-96564F91D2D3}"/>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3404;p52">
              <a:extLst>
                <a:ext uri="{FF2B5EF4-FFF2-40B4-BE49-F238E27FC236}">
                  <a16:creationId xmlns:a16="http://schemas.microsoft.com/office/drawing/2014/main" id="{41B5EEC5-530F-91B7-BFF1-2FA616D2C54B}"/>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3405;p52">
              <a:extLst>
                <a:ext uri="{FF2B5EF4-FFF2-40B4-BE49-F238E27FC236}">
                  <a16:creationId xmlns:a16="http://schemas.microsoft.com/office/drawing/2014/main" id="{D1A3591D-9F02-2786-1C4C-E94AAE866CE7}"/>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6" name="Google Shape;3406;p52">
            <a:extLst>
              <a:ext uri="{FF2B5EF4-FFF2-40B4-BE49-F238E27FC236}">
                <a16:creationId xmlns:a16="http://schemas.microsoft.com/office/drawing/2014/main" id="{5B94B4AA-2A99-7EE2-F6B3-5FF991880424}"/>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BB4046BE-A3E3-048B-FA68-26B5B219F6A8}"/>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3408;p52">
              <a:extLst>
                <a:ext uri="{FF2B5EF4-FFF2-40B4-BE49-F238E27FC236}">
                  <a16:creationId xmlns:a16="http://schemas.microsoft.com/office/drawing/2014/main" id="{683837E8-A942-EB7F-94D6-6D8A2DF55F24}"/>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3409;p52">
              <a:extLst>
                <a:ext uri="{FF2B5EF4-FFF2-40B4-BE49-F238E27FC236}">
                  <a16:creationId xmlns:a16="http://schemas.microsoft.com/office/drawing/2014/main" id="{14CD65B3-9195-8ACC-D5CF-F41B43505DD2}"/>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3410;p52">
              <a:extLst>
                <a:ext uri="{FF2B5EF4-FFF2-40B4-BE49-F238E27FC236}">
                  <a16:creationId xmlns:a16="http://schemas.microsoft.com/office/drawing/2014/main" id="{2A1D547D-0CD0-D497-04A0-85B25CC08009}"/>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3411;p52">
              <a:extLst>
                <a:ext uri="{FF2B5EF4-FFF2-40B4-BE49-F238E27FC236}">
                  <a16:creationId xmlns:a16="http://schemas.microsoft.com/office/drawing/2014/main" id="{7CE7B735-CBB7-D75A-2A62-ECF469E66A5D}"/>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3412;p52">
              <a:extLst>
                <a:ext uri="{FF2B5EF4-FFF2-40B4-BE49-F238E27FC236}">
                  <a16:creationId xmlns:a16="http://schemas.microsoft.com/office/drawing/2014/main" id="{41ABBD31-DF3B-1EC9-EFB3-5DF2DDB778E9}"/>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3413;p52">
              <a:extLst>
                <a:ext uri="{FF2B5EF4-FFF2-40B4-BE49-F238E27FC236}">
                  <a16:creationId xmlns:a16="http://schemas.microsoft.com/office/drawing/2014/main" id="{4C1C65D9-2C35-50B9-EB65-83F211914FF7}"/>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3414;p52">
              <a:extLst>
                <a:ext uri="{FF2B5EF4-FFF2-40B4-BE49-F238E27FC236}">
                  <a16:creationId xmlns:a16="http://schemas.microsoft.com/office/drawing/2014/main" id="{E2AC411D-FB5B-58B3-8468-0E65F0074840}"/>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3415;p52">
              <a:extLst>
                <a:ext uri="{FF2B5EF4-FFF2-40B4-BE49-F238E27FC236}">
                  <a16:creationId xmlns:a16="http://schemas.microsoft.com/office/drawing/2014/main" id="{4C8DF6F8-BD00-DAFA-B227-838529741D34}"/>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3416;p52">
              <a:extLst>
                <a:ext uri="{FF2B5EF4-FFF2-40B4-BE49-F238E27FC236}">
                  <a16:creationId xmlns:a16="http://schemas.microsoft.com/office/drawing/2014/main" id="{6FF77A33-44C6-237F-3915-C421DE52DA79}"/>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3417;p52">
              <a:extLst>
                <a:ext uri="{FF2B5EF4-FFF2-40B4-BE49-F238E27FC236}">
                  <a16:creationId xmlns:a16="http://schemas.microsoft.com/office/drawing/2014/main" id="{84F5CBFB-FC6B-B227-EF6C-0D3C342CD6E3}"/>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3418;p52">
              <a:extLst>
                <a:ext uri="{FF2B5EF4-FFF2-40B4-BE49-F238E27FC236}">
                  <a16:creationId xmlns:a16="http://schemas.microsoft.com/office/drawing/2014/main" id="{6B6F8F51-63D9-9109-EC9B-63579C546D26}"/>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3419;p52">
              <a:extLst>
                <a:ext uri="{FF2B5EF4-FFF2-40B4-BE49-F238E27FC236}">
                  <a16:creationId xmlns:a16="http://schemas.microsoft.com/office/drawing/2014/main" id="{84079F54-B66F-87EC-B854-8F0A7C555BCC}"/>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3420;p52">
              <a:extLst>
                <a:ext uri="{FF2B5EF4-FFF2-40B4-BE49-F238E27FC236}">
                  <a16:creationId xmlns:a16="http://schemas.microsoft.com/office/drawing/2014/main" id="{8E3E96AE-9B20-F837-B0C1-C998830C6B0E}"/>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3421;p52">
              <a:extLst>
                <a:ext uri="{FF2B5EF4-FFF2-40B4-BE49-F238E27FC236}">
                  <a16:creationId xmlns:a16="http://schemas.microsoft.com/office/drawing/2014/main" id="{AC00A2C6-D126-B926-B76F-9C32D1BFEDFE}"/>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3422;p52">
              <a:extLst>
                <a:ext uri="{FF2B5EF4-FFF2-40B4-BE49-F238E27FC236}">
                  <a16:creationId xmlns:a16="http://schemas.microsoft.com/office/drawing/2014/main" id="{7B02B224-6175-DA36-8EAA-5140BEA99692}"/>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3423;p52">
              <a:extLst>
                <a:ext uri="{FF2B5EF4-FFF2-40B4-BE49-F238E27FC236}">
                  <a16:creationId xmlns:a16="http://schemas.microsoft.com/office/drawing/2014/main" id="{F13DB601-5F2B-7D28-C11F-F2D6DA248AB4}"/>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4" name="Google Shape;3424;p52">
            <a:extLst>
              <a:ext uri="{FF2B5EF4-FFF2-40B4-BE49-F238E27FC236}">
                <a16:creationId xmlns:a16="http://schemas.microsoft.com/office/drawing/2014/main" id="{FD5FF8B7-DF82-B3B0-076B-0D3242B79FF2}"/>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7CD1F520-E7BD-17D3-E371-289292235043}"/>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3426;p52">
              <a:extLst>
                <a:ext uri="{FF2B5EF4-FFF2-40B4-BE49-F238E27FC236}">
                  <a16:creationId xmlns:a16="http://schemas.microsoft.com/office/drawing/2014/main" id="{4D18474C-F0C1-37D9-B223-9A2744146EB2}"/>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3427;p52">
              <a:extLst>
                <a:ext uri="{FF2B5EF4-FFF2-40B4-BE49-F238E27FC236}">
                  <a16:creationId xmlns:a16="http://schemas.microsoft.com/office/drawing/2014/main" id="{25B6038A-53AF-0F19-F19B-2C2645238D72}"/>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3428;p52">
              <a:extLst>
                <a:ext uri="{FF2B5EF4-FFF2-40B4-BE49-F238E27FC236}">
                  <a16:creationId xmlns:a16="http://schemas.microsoft.com/office/drawing/2014/main" id="{AB44907F-2F54-3E20-CA9C-F14EEB8DE565}"/>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3429;p52">
              <a:extLst>
                <a:ext uri="{FF2B5EF4-FFF2-40B4-BE49-F238E27FC236}">
                  <a16:creationId xmlns:a16="http://schemas.microsoft.com/office/drawing/2014/main" id="{6BA1C56E-50BE-5389-97F9-B31EDAD17A53}"/>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3430;p52">
              <a:extLst>
                <a:ext uri="{FF2B5EF4-FFF2-40B4-BE49-F238E27FC236}">
                  <a16:creationId xmlns:a16="http://schemas.microsoft.com/office/drawing/2014/main" id="{0465FE0D-37D2-73CA-7659-A854F3BCABE0}"/>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3431;p52">
              <a:extLst>
                <a:ext uri="{FF2B5EF4-FFF2-40B4-BE49-F238E27FC236}">
                  <a16:creationId xmlns:a16="http://schemas.microsoft.com/office/drawing/2014/main" id="{F4ED417C-5412-6204-3D42-886442A1979A}"/>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3432;p52">
              <a:extLst>
                <a:ext uri="{FF2B5EF4-FFF2-40B4-BE49-F238E27FC236}">
                  <a16:creationId xmlns:a16="http://schemas.microsoft.com/office/drawing/2014/main" id="{E89D8B77-7B96-C497-0D3D-A92E11E9091D}"/>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3433;p52">
              <a:extLst>
                <a:ext uri="{FF2B5EF4-FFF2-40B4-BE49-F238E27FC236}">
                  <a16:creationId xmlns:a16="http://schemas.microsoft.com/office/drawing/2014/main" id="{5B3754C8-CBBC-CB6B-4FA6-99EA8B7B02FF}"/>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3434;p52">
              <a:extLst>
                <a:ext uri="{FF2B5EF4-FFF2-40B4-BE49-F238E27FC236}">
                  <a16:creationId xmlns:a16="http://schemas.microsoft.com/office/drawing/2014/main" id="{A7BA05F6-6284-AA5E-AA80-22A35BF3BA8B}"/>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3435;p52">
              <a:extLst>
                <a:ext uri="{FF2B5EF4-FFF2-40B4-BE49-F238E27FC236}">
                  <a16:creationId xmlns:a16="http://schemas.microsoft.com/office/drawing/2014/main" id="{9567FDEE-9489-A020-E3B1-FD1DF3AE597D}"/>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3436;p52">
              <a:extLst>
                <a:ext uri="{FF2B5EF4-FFF2-40B4-BE49-F238E27FC236}">
                  <a16:creationId xmlns:a16="http://schemas.microsoft.com/office/drawing/2014/main" id="{5157078B-1B21-E6B7-9A41-E1569126D746}"/>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3437;p52">
              <a:extLst>
                <a:ext uri="{FF2B5EF4-FFF2-40B4-BE49-F238E27FC236}">
                  <a16:creationId xmlns:a16="http://schemas.microsoft.com/office/drawing/2014/main" id="{2A93569A-4B29-104A-9C3F-AD3FD85E03BA}"/>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3438;p52">
              <a:extLst>
                <a:ext uri="{FF2B5EF4-FFF2-40B4-BE49-F238E27FC236}">
                  <a16:creationId xmlns:a16="http://schemas.microsoft.com/office/drawing/2014/main" id="{07486378-D5A6-93F3-A9A8-E7FE4AE359C5}"/>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39" name="Google Shape;3439;p52">
            <a:extLst>
              <a:ext uri="{FF2B5EF4-FFF2-40B4-BE49-F238E27FC236}">
                <a16:creationId xmlns:a16="http://schemas.microsoft.com/office/drawing/2014/main" id="{2AC6CAC5-DCD6-0441-A62D-55FC95A60379}"/>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40" name="Google Shape;3440;p52">
            <a:extLst>
              <a:ext uri="{FF2B5EF4-FFF2-40B4-BE49-F238E27FC236}">
                <a16:creationId xmlns:a16="http://schemas.microsoft.com/office/drawing/2014/main" id="{E50F4CE9-DB83-5FA0-616B-FDC15B1B7BA5}"/>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A629F775-72C1-5894-758F-7660DCA75283}"/>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2" name="Google Shape;3442;p52">
              <a:extLst>
                <a:ext uri="{FF2B5EF4-FFF2-40B4-BE49-F238E27FC236}">
                  <a16:creationId xmlns:a16="http://schemas.microsoft.com/office/drawing/2014/main" id="{6539CBAC-8A9E-56E8-1FE3-B755B8EF5880}"/>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3" name="Google Shape;3443;p52">
              <a:extLst>
                <a:ext uri="{FF2B5EF4-FFF2-40B4-BE49-F238E27FC236}">
                  <a16:creationId xmlns:a16="http://schemas.microsoft.com/office/drawing/2014/main" id="{E135BCCE-1706-260F-C41E-F66C0C03BBA6}"/>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4" name="Google Shape;3444;p52">
              <a:extLst>
                <a:ext uri="{FF2B5EF4-FFF2-40B4-BE49-F238E27FC236}">
                  <a16:creationId xmlns:a16="http://schemas.microsoft.com/office/drawing/2014/main" id="{96ACCB7A-A8DD-98EE-C754-D53170CC960E}"/>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5" name="Google Shape;3445;p52">
              <a:extLst>
                <a:ext uri="{FF2B5EF4-FFF2-40B4-BE49-F238E27FC236}">
                  <a16:creationId xmlns:a16="http://schemas.microsoft.com/office/drawing/2014/main" id="{108DF111-F419-F23B-71F4-35FBFABE7C63}"/>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6" name="Google Shape;3446;p52">
              <a:extLst>
                <a:ext uri="{FF2B5EF4-FFF2-40B4-BE49-F238E27FC236}">
                  <a16:creationId xmlns:a16="http://schemas.microsoft.com/office/drawing/2014/main" id="{0EDF3158-1274-770C-9311-A0A9EF19F657}"/>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7" name="Google Shape;3447;p52">
              <a:extLst>
                <a:ext uri="{FF2B5EF4-FFF2-40B4-BE49-F238E27FC236}">
                  <a16:creationId xmlns:a16="http://schemas.microsoft.com/office/drawing/2014/main" id="{6117ED77-08B8-A2B8-8C00-84ECE04F258A}"/>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8" name="Google Shape;3448;p52">
              <a:extLst>
                <a:ext uri="{FF2B5EF4-FFF2-40B4-BE49-F238E27FC236}">
                  <a16:creationId xmlns:a16="http://schemas.microsoft.com/office/drawing/2014/main" id="{80437221-5F8C-B48A-6146-4C713AA39DCC}"/>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9" name="Google Shape;3449;p52">
              <a:extLst>
                <a:ext uri="{FF2B5EF4-FFF2-40B4-BE49-F238E27FC236}">
                  <a16:creationId xmlns:a16="http://schemas.microsoft.com/office/drawing/2014/main" id="{39FB98F0-6E29-8447-88C9-895A15C939CC}"/>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0" name="Google Shape;3450;p52">
              <a:extLst>
                <a:ext uri="{FF2B5EF4-FFF2-40B4-BE49-F238E27FC236}">
                  <a16:creationId xmlns:a16="http://schemas.microsoft.com/office/drawing/2014/main" id="{CCAA4F3B-C666-7A6A-967A-C21E068BAC38}"/>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1" name="Google Shape;3451;p52">
              <a:extLst>
                <a:ext uri="{FF2B5EF4-FFF2-40B4-BE49-F238E27FC236}">
                  <a16:creationId xmlns:a16="http://schemas.microsoft.com/office/drawing/2014/main" id="{69C658B7-D905-A55D-5F8C-8FFBE8AB3984}"/>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2" name="Google Shape;3452;p52">
              <a:extLst>
                <a:ext uri="{FF2B5EF4-FFF2-40B4-BE49-F238E27FC236}">
                  <a16:creationId xmlns:a16="http://schemas.microsoft.com/office/drawing/2014/main" id="{FFC06564-EB97-F5CA-863D-96B539B170A8}"/>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3" name="Google Shape;3453;p52">
              <a:extLst>
                <a:ext uri="{FF2B5EF4-FFF2-40B4-BE49-F238E27FC236}">
                  <a16:creationId xmlns:a16="http://schemas.microsoft.com/office/drawing/2014/main" id="{D6CAED6F-0C58-F280-4384-16799EE47DB0}"/>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4" name="Google Shape;3454;p52">
              <a:extLst>
                <a:ext uri="{FF2B5EF4-FFF2-40B4-BE49-F238E27FC236}">
                  <a16:creationId xmlns:a16="http://schemas.microsoft.com/office/drawing/2014/main" id="{54930D76-4D5E-3A17-3600-93D1B43092AA}"/>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5" name="Google Shape;3455;p52">
              <a:extLst>
                <a:ext uri="{FF2B5EF4-FFF2-40B4-BE49-F238E27FC236}">
                  <a16:creationId xmlns:a16="http://schemas.microsoft.com/office/drawing/2014/main" id="{29D9077D-8944-6467-0665-93E9A5D5978B}"/>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6" name="Google Shape;3456;p52">
              <a:extLst>
                <a:ext uri="{FF2B5EF4-FFF2-40B4-BE49-F238E27FC236}">
                  <a16:creationId xmlns:a16="http://schemas.microsoft.com/office/drawing/2014/main" id="{8A6CCCB5-D1C3-75F5-7A88-2E5BE3E4C71F}"/>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7" name="Google Shape;3457;p52">
              <a:extLst>
                <a:ext uri="{FF2B5EF4-FFF2-40B4-BE49-F238E27FC236}">
                  <a16:creationId xmlns:a16="http://schemas.microsoft.com/office/drawing/2014/main" id="{9EBDE926-3669-5CA0-77C1-117D6DFB91C3}"/>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8" name="Google Shape;3458;p52">
              <a:extLst>
                <a:ext uri="{FF2B5EF4-FFF2-40B4-BE49-F238E27FC236}">
                  <a16:creationId xmlns:a16="http://schemas.microsoft.com/office/drawing/2014/main" id="{367951A6-02F3-0F17-E4AE-BB9D26CAD405}"/>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9" name="Google Shape;3459;p52">
              <a:extLst>
                <a:ext uri="{FF2B5EF4-FFF2-40B4-BE49-F238E27FC236}">
                  <a16:creationId xmlns:a16="http://schemas.microsoft.com/office/drawing/2014/main" id="{D0FB2953-B531-E7BB-0D63-ACE6B3832E9C}"/>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0" name="Google Shape;3460;p52">
              <a:extLst>
                <a:ext uri="{FF2B5EF4-FFF2-40B4-BE49-F238E27FC236}">
                  <a16:creationId xmlns:a16="http://schemas.microsoft.com/office/drawing/2014/main" id="{1BE8560D-8114-D2FC-501B-1049664B7C7D}"/>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1" name="Google Shape;3461;p52">
              <a:extLst>
                <a:ext uri="{FF2B5EF4-FFF2-40B4-BE49-F238E27FC236}">
                  <a16:creationId xmlns:a16="http://schemas.microsoft.com/office/drawing/2014/main" id="{12534062-4A45-70D8-9C40-BD257A442F6D}"/>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2" name="Google Shape;3462;p52">
              <a:extLst>
                <a:ext uri="{FF2B5EF4-FFF2-40B4-BE49-F238E27FC236}">
                  <a16:creationId xmlns:a16="http://schemas.microsoft.com/office/drawing/2014/main" id="{4B8F6CD1-9D46-E018-CB9E-5A47F4425AE8}"/>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3" name="Google Shape;3463;p52">
              <a:extLst>
                <a:ext uri="{FF2B5EF4-FFF2-40B4-BE49-F238E27FC236}">
                  <a16:creationId xmlns:a16="http://schemas.microsoft.com/office/drawing/2014/main" id="{4357773A-9B1F-81D8-9BB8-125E59BAF0F5}"/>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4" name="Google Shape;3464;p52">
              <a:extLst>
                <a:ext uri="{FF2B5EF4-FFF2-40B4-BE49-F238E27FC236}">
                  <a16:creationId xmlns:a16="http://schemas.microsoft.com/office/drawing/2014/main" id="{0F8FB711-8F31-F890-3EEB-A9ED37DF93E5}"/>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5" name="Google Shape;3465;p52">
              <a:extLst>
                <a:ext uri="{FF2B5EF4-FFF2-40B4-BE49-F238E27FC236}">
                  <a16:creationId xmlns:a16="http://schemas.microsoft.com/office/drawing/2014/main" id="{9021F8A2-298E-1AF4-7441-5D10FDADE9C8}"/>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6" name="Google Shape;3466;p52">
              <a:extLst>
                <a:ext uri="{FF2B5EF4-FFF2-40B4-BE49-F238E27FC236}">
                  <a16:creationId xmlns:a16="http://schemas.microsoft.com/office/drawing/2014/main" id="{83ED8C4F-5B2E-D15B-27BF-0B58B45E7F16}"/>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7" name="Google Shape;3467;p52">
              <a:extLst>
                <a:ext uri="{FF2B5EF4-FFF2-40B4-BE49-F238E27FC236}">
                  <a16:creationId xmlns:a16="http://schemas.microsoft.com/office/drawing/2014/main" id="{8D15FC5C-E86F-2E3E-EB94-EE1FC46AD929}"/>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8" name="Google Shape;3468;p52">
              <a:extLst>
                <a:ext uri="{FF2B5EF4-FFF2-40B4-BE49-F238E27FC236}">
                  <a16:creationId xmlns:a16="http://schemas.microsoft.com/office/drawing/2014/main" id="{0D6A0BD3-DDA0-3C62-5192-C7698954B8B4}"/>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9" name="Google Shape;3469;p52">
              <a:extLst>
                <a:ext uri="{FF2B5EF4-FFF2-40B4-BE49-F238E27FC236}">
                  <a16:creationId xmlns:a16="http://schemas.microsoft.com/office/drawing/2014/main" id="{7F035B5B-19BA-9C33-0483-1EBA225D8FE9}"/>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0" name="Google Shape;3470;p52">
              <a:extLst>
                <a:ext uri="{FF2B5EF4-FFF2-40B4-BE49-F238E27FC236}">
                  <a16:creationId xmlns:a16="http://schemas.microsoft.com/office/drawing/2014/main" id="{8A6067B2-1D72-5A67-DF7B-9094B94A4B71}"/>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1" name="Google Shape;3471;p52">
              <a:extLst>
                <a:ext uri="{FF2B5EF4-FFF2-40B4-BE49-F238E27FC236}">
                  <a16:creationId xmlns:a16="http://schemas.microsoft.com/office/drawing/2014/main" id="{A994EDA2-81C1-5905-64F9-33C18FD57690}"/>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2" name="Google Shape;3472;p52">
              <a:extLst>
                <a:ext uri="{FF2B5EF4-FFF2-40B4-BE49-F238E27FC236}">
                  <a16:creationId xmlns:a16="http://schemas.microsoft.com/office/drawing/2014/main" id="{E4C73E21-ABF6-7071-BBC9-A30A9DDCE588}"/>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3" name="Google Shape;3473;p52">
              <a:extLst>
                <a:ext uri="{FF2B5EF4-FFF2-40B4-BE49-F238E27FC236}">
                  <a16:creationId xmlns:a16="http://schemas.microsoft.com/office/drawing/2014/main" id="{F9BD76F5-F359-FA64-FDEE-F6B3DB1E48AA}"/>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4" name="Google Shape;3474;p52">
              <a:extLst>
                <a:ext uri="{FF2B5EF4-FFF2-40B4-BE49-F238E27FC236}">
                  <a16:creationId xmlns:a16="http://schemas.microsoft.com/office/drawing/2014/main" id="{289A1BE2-38EE-5C3E-55C1-41A9634AA6C9}"/>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5" name="Google Shape;3475;p52">
              <a:extLst>
                <a:ext uri="{FF2B5EF4-FFF2-40B4-BE49-F238E27FC236}">
                  <a16:creationId xmlns:a16="http://schemas.microsoft.com/office/drawing/2014/main" id="{71819E12-115F-2E68-AC21-E9572DF06533}"/>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6" name="Google Shape;3476;p52">
              <a:extLst>
                <a:ext uri="{FF2B5EF4-FFF2-40B4-BE49-F238E27FC236}">
                  <a16:creationId xmlns:a16="http://schemas.microsoft.com/office/drawing/2014/main" id="{43C0748D-5452-C299-DCD6-68B6812D2FBD}"/>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7" name="Google Shape;3477;p52">
              <a:extLst>
                <a:ext uri="{FF2B5EF4-FFF2-40B4-BE49-F238E27FC236}">
                  <a16:creationId xmlns:a16="http://schemas.microsoft.com/office/drawing/2014/main" id="{22CA0E5F-BCB7-31B4-8F3D-ECDE303A1FCE}"/>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8" name="Google Shape;3478;p52">
              <a:extLst>
                <a:ext uri="{FF2B5EF4-FFF2-40B4-BE49-F238E27FC236}">
                  <a16:creationId xmlns:a16="http://schemas.microsoft.com/office/drawing/2014/main" id="{73990449-8795-06A2-B3E8-AAE4CC5CDCA7}"/>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9" name="Google Shape;3479;p52">
              <a:extLst>
                <a:ext uri="{FF2B5EF4-FFF2-40B4-BE49-F238E27FC236}">
                  <a16:creationId xmlns:a16="http://schemas.microsoft.com/office/drawing/2014/main" id="{BEB495A4-DD06-0F55-4335-262175C5BCB7}"/>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0" name="Google Shape;3480;p52">
              <a:extLst>
                <a:ext uri="{FF2B5EF4-FFF2-40B4-BE49-F238E27FC236}">
                  <a16:creationId xmlns:a16="http://schemas.microsoft.com/office/drawing/2014/main" id="{35166020-2CDE-B053-56AF-062A25CBD590}"/>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1" name="Google Shape;3481;p52">
              <a:extLst>
                <a:ext uri="{FF2B5EF4-FFF2-40B4-BE49-F238E27FC236}">
                  <a16:creationId xmlns:a16="http://schemas.microsoft.com/office/drawing/2014/main" id="{E2980546-DD75-E908-E2BA-773D8F9A8E55}"/>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2" name="Google Shape;3482;p52">
              <a:extLst>
                <a:ext uri="{FF2B5EF4-FFF2-40B4-BE49-F238E27FC236}">
                  <a16:creationId xmlns:a16="http://schemas.microsoft.com/office/drawing/2014/main" id="{5EB57778-034E-08B1-206F-149475CAEB3D}"/>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3" name="Google Shape;3483;p52">
              <a:extLst>
                <a:ext uri="{FF2B5EF4-FFF2-40B4-BE49-F238E27FC236}">
                  <a16:creationId xmlns:a16="http://schemas.microsoft.com/office/drawing/2014/main" id="{E080F2D3-3145-BC3F-5FDB-A552445021BB}"/>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4" name="Google Shape;3484;p52">
              <a:extLst>
                <a:ext uri="{FF2B5EF4-FFF2-40B4-BE49-F238E27FC236}">
                  <a16:creationId xmlns:a16="http://schemas.microsoft.com/office/drawing/2014/main" id="{DBE5D8BA-F695-684A-0455-6C7205F324BF}"/>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5" name="Google Shape;3485;p52">
              <a:extLst>
                <a:ext uri="{FF2B5EF4-FFF2-40B4-BE49-F238E27FC236}">
                  <a16:creationId xmlns:a16="http://schemas.microsoft.com/office/drawing/2014/main" id="{FDC50412-8BF4-6753-C58C-8FF0309B440A}"/>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6" name="Google Shape;3486;p52">
              <a:extLst>
                <a:ext uri="{FF2B5EF4-FFF2-40B4-BE49-F238E27FC236}">
                  <a16:creationId xmlns:a16="http://schemas.microsoft.com/office/drawing/2014/main" id="{608247D0-2DE9-0C38-E32F-7EA6A25B0B65}"/>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7" name="Google Shape;3487;p52">
              <a:extLst>
                <a:ext uri="{FF2B5EF4-FFF2-40B4-BE49-F238E27FC236}">
                  <a16:creationId xmlns:a16="http://schemas.microsoft.com/office/drawing/2014/main" id="{4EB654AC-7B29-35A0-B528-A8C0778F21B9}"/>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8" name="Google Shape;3488;p52">
              <a:extLst>
                <a:ext uri="{FF2B5EF4-FFF2-40B4-BE49-F238E27FC236}">
                  <a16:creationId xmlns:a16="http://schemas.microsoft.com/office/drawing/2014/main" id="{3CE6D007-ED54-CCA4-BE5A-0210881A2924}"/>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9" name="Google Shape;3489;p52">
              <a:extLst>
                <a:ext uri="{FF2B5EF4-FFF2-40B4-BE49-F238E27FC236}">
                  <a16:creationId xmlns:a16="http://schemas.microsoft.com/office/drawing/2014/main" id="{497790CE-55AD-377B-A7E6-7452ECE999CB}"/>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0" name="Google Shape;3490;p52">
              <a:extLst>
                <a:ext uri="{FF2B5EF4-FFF2-40B4-BE49-F238E27FC236}">
                  <a16:creationId xmlns:a16="http://schemas.microsoft.com/office/drawing/2014/main" id="{3D0CD0CD-AC01-3215-8E5B-35EE40A7DA56}"/>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1" name="Google Shape;3491;p52">
              <a:extLst>
                <a:ext uri="{FF2B5EF4-FFF2-40B4-BE49-F238E27FC236}">
                  <a16:creationId xmlns:a16="http://schemas.microsoft.com/office/drawing/2014/main" id="{0027956D-6A12-2F55-B6B4-E9F51335A78E}"/>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2" name="Google Shape;3492;p52">
              <a:extLst>
                <a:ext uri="{FF2B5EF4-FFF2-40B4-BE49-F238E27FC236}">
                  <a16:creationId xmlns:a16="http://schemas.microsoft.com/office/drawing/2014/main" id="{F901D979-1022-E895-1BA5-B380997249DD}"/>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3" name="Google Shape;3493;p52">
              <a:extLst>
                <a:ext uri="{FF2B5EF4-FFF2-40B4-BE49-F238E27FC236}">
                  <a16:creationId xmlns:a16="http://schemas.microsoft.com/office/drawing/2014/main" id="{7CEF2697-0729-884E-BEA1-DC1423A11214}"/>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4" name="Google Shape;3494;p52">
              <a:extLst>
                <a:ext uri="{FF2B5EF4-FFF2-40B4-BE49-F238E27FC236}">
                  <a16:creationId xmlns:a16="http://schemas.microsoft.com/office/drawing/2014/main" id="{38AA64F2-74DF-5A48-B91F-042605ACB0EA}"/>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5" name="Google Shape;3495;p52">
              <a:extLst>
                <a:ext uri="{FF2B5EF4-FFF2-40B4-BE49-F238E27FC236}">
                  <a16:creationId xmlns:a16="http://schemas.microsoft.com/office/drawing/2014/main" id="{B1BD292E-B858-478C-0B49-8FDDF8B9668E}"/>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6" name="Google Shape;3496;p52">
              <a:extLst>
                <a:ext uri="{FF2B5EF4-FFF2-40B4-BE49-F238E27FC236}">
                  <a16:creationId xmlns:a16="http://schemas.microsoft.com/office/drawing/2014/main" id="{690622DE-137D-A8C3-6592-77AC080270A2}"/>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7" name="Google Shape;3497;p52">
              <a:extLst>
                <a:ext uri="{FF2B5EF4-FFF2-40B4-BE49-F238E27FC236}">
                  <a16:creationId xmlns:a16="http://schemas.microsoft.com/office/drawing/2014/main" id="{CDCED6E4-B3FD-E015-128E-0AE7BC459A7C}"/>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8" name="Google Shape;3498;p52">
              <a:extLst>
                <a:ext uri="{FF2B5EF4-FFF2-40B4-BE49-F238E27FC236}">
                  <a16:creationId xmlns:a16="http://schemas.microsoft.com/office/drawing/2014/main" id="{2BDB6399-5683-7016-C342-559CA1600CD9}"/>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9" name="Google Shape;3499;p52">
              <a:extLst>
                <a:ext uri="{FF2B5EF4-FFF2-40B4-BE49-F238E27FC236}">
                  <a16:creationId xmlns:a16="http://schemas.microsoft.com/office/drawing/2014/main" id="{06697881-8B6F-CA85-1BCB-2ABC729A328F}"/>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0" name="Google Shape;3500;p52">
              <a:extLst>
                <a:ext uri="{FF2B5EF4-FFF2-40B4-BE49-F238E27FC236}">
                  <a16:creationId xmlns:a16="http://schemas.microsoft.com/office/drawing/2014/main" id="{918D7FAD-9D1A-89C7-94D0-897AEF3FA3F8}"/>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1" name="Google Shape;3501;p52">
              <a:extLst>
                <a:ext uri="{FF2B5EF4-FFF2-40B4-BE49-F238E27FC236}">
                  <a16:creationId xmlns:a16="http://schemas.microsoft.com/office/drawing/2014/main" id="{B4174C89-70DF-01AE-68CA-BFDDCCC9B0C4}"/>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2" name="Google Shape;3502;p52">
              <a:extLst>
                <a:ext uri="{FF2B5EF4-FFF2-40B4-BE49-F238E27FC236}">
                  <a16:creationId xmlns:a16="http://schemas.microsoft.com/office/drawing/2014/main" id="{10613C77-793A-C3F4-906A-E340EDA85C34}"/>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3" name="Google Shape;3503;p52">
              <a:extLst>
                <a:ext uri="{FF2B5EF4-FFF2-40B4-BE49-F238E27FC236}">
                  <a16:creationId xmlns:a16="http://schemas.microsoft.com/office/drawing/2014/main" id="{F4D1D352-D556-F59A-344F-F3C22A5B54E7}"/>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4" name="Google Shape;3504;p52">
              <a:extLst>
                <a:ext uri="{FF2B5EF4-FFF2-40B4-BE49-F238E27FC236}">
                  <a16:creationId xmlns:a16="http://schemas.microsoft.com/office/drawing/2014/main" id="{0F3C05C5-66AC-41DA-C3A9-53A64FED5A24}"/>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5" name="Google Shape;3505;p52">
              <a:extLst>
                <a:ext uri="{FF2B5EF4-FFF2-40B4-BE49-F238E27FC236}">
                  <a16:creationId xmlns:a16="http://schemas.microsoft.com/office/drawing/2014/main" id="{659771D7-A6C3-31C7-D711-30E81914AB53}"/>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6" name="Google Shape;3506;p52">
              <a:extLst>
                <a:ext uri="{FF2B5EF4-FFF2-40B4-BE49-F238E27FC236}">
                  <a16:creationId xmlns:a16="http://schemas.microsoft.com/office/drawing/2014/main" id="{EB0192EA-EE7D-56D2-F42A-837ADEA046A7}"/>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7" name="Google Shape;3507;p52">
              <a:extLst>
                <a:ext uri="{FF2B5EF4-FFF2-40B4-BE49-F238E27FC236}">
                  <a16:creationId xmlns:a16="http://schemas.microsoft.com/office/drawing/2014/main" id="{3DD4D18C-05A0-F1EE-C0DC-FBC6D10BA581}"/>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8" name="Google Shape;3508;p52">
              <a:extLst>
                <a:ext uri="{FF2B5EF4-FFF2-40B4-BE49-F238E27FC236}">
                  <a16:creationId xmlns:a16="http://schemas.microsoft.com/office/drawing/2014/main" id="{D64FBA61-1787-738B-DAE3-6242994E4D2F}"/>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9" name="Google Shape;3509;p52">
              <a:extLst>
                <a:ext uri="{FF2B5EF4-FFF2-40B4-BE49-F238E27FC236}">
                  <a16:creationId xmlns:a16="http://schemas.microsoft.com/office/drawing/2014/main" id="{D768C2F6-9DF9-BA21-22A1-07FF905EEFF2}"/>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0" name="Google Shape;3510;p52">
              <a:extLst>
                <a:ext uri="{FF2B5EF4-FFF2-40B4-BE49-F238E27FC236}">
                  <a16:creationId xmlns:a16="http://schemas.microsoft.com/office/drawing/2014/main" id="{8B270873-1560-5035-6264-1D1117F19574}"/>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1" name="Google Shape;3511;p52">
              <a:extLst>
                <a:ext uri="{FF2B5EF4-FFF2-40B4-BE49-F238E27FC236}">
                  <a16:creationId xmlns:a16="http://schemas.microsoft.com/office/drawing/2014/main" id="{74E5C219-D366-8371-58C4-A76824A31553}"/>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2" name="Google Shape;3512;p52">
              <a:extLst>
                <a:ext uri="{FF2B5EF4-FFF2-40B4-BE49-F238E27FC236}">
                  <a16:creationId xmlns:a16="http://schemas.microsoft.com/office/drawing/2014/main" id="{5EDE3F70-6038-3625-03D6-907B1A102D48}"/>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3" name="Google Shape;3513;p52">
              <a:extLst>
                <a:ext uri="{FF2B5EF4-FFF2-40B4-BE49-F238E27FC236}">
                  <a16:creationId xmlns:a16="http://schemas.microsoft.com/office/drawing/2014/main" id="{000FC02F-063A-3EA4-F9C4-8F8F87579EA0}"/>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4" name="Google Shape;3514;p52">
              <a:extLst>
                <a:ext uri="{FF2B5EF4-FFF2-40B4-BE49-F238E27FC236}">
                  <a16:creationId xmlns:a16="http://schemas.microsoft.com/office/drawing/2014/main" id="{A9BF567A-BBD0-BECB-A6BB-6447CB613035}"/>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5" name="Google Shape;3515;p52">
              <a:extLst>
                <a:ext uri="{FF2B5EF4-FFF2-40B4-BE49-F238E27FC236}">
                  <a16:creationId xmlns:a16="http://schemas.microsoft.com/office/drawing/2014/main" id="{A06C3275-F7B0-9F40-1BB6-ACBD88F674EA}"/>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6" name="Google Shape;3516;p52">
              <a:extLst>
                <a:ext uri="{FF2B5EF4-FFF2-40B4-BE49-F238E27FC236}">
                  <a16:creationId xmlns:a16="http://schemas.microsoft.com/office/drawing/2014/main" id="{23C362B6-67F9-1B93-6214-90B30A91A672}"/>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7" name="Google Shape;3517;p52">
              <a:extLst>
                <a:ext uri="{FF2B5EF4-FFF2-40B4-BE49-F238E27FC236}">
                  <a16:creationId xmlns:a16="http://schemas.microsoft.com/office/drawing/2014/main" id="{C76E35DB-C6EB-748B-4496-C5B758F58EF4}"/>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8" name="Google Shape;3518;p52">
              <a:extLst>
                <a:ext uri="{FF2B5EF4-FFF2-40B4-BE49-F238E27FC236}">
                  <a16:creationId xmlns:a16="http://schemas.microsoft.com/office/drawing/2014/main" id="{547DDD49-84A9-41FD-A812-6CACDC438C66}"/>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9" name="Google Shape;3519;p52">
              <a:extLst>
                <a:ext uri="{FF2B5EF4-FFF2-40B4-BE49-F238E27FC236}">
                  <a16:creationId xmlns:a16="http://schemas.microsoft.com/office/drawing/2014/main" id="{B7500F8A-FA38-10CE-8468-711E6276505B}"/>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0" name="Google Shape;3520;p52">
              <a:extLst>
                <a:ext uri="{FF2B5EF4-FFF2-40B4-BE49-F238E27FC236}">
                  <a16:creationId xmlns:a16="http://schemas.microsoft.com/office/drawing/2014/main" id="{675B569F-FBD1-1A59-A1BA-1AEEE7872EF3}"/>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1" name="Google Shape;3521;p52">
              <a:extLst>
                <a:ext uri="{FF2B5EF4-FFF2-40B4-BE49-F238E27FC236}">
                  <a16:creationId xmlns:a16="http://schemas.microsoft.com/office/drawing/2014/main" id="{0A90BF91-3240-7558-E0A2-9E69CD01D8F0}"/>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2" name="Google Shape;3522;p52">
              <a:extLst>
                <a:ext uri="{FF2B5EF4-FFF2-40B4-BE49-F238E27FC236}">
                  <a16:creationId xmlns:a16="http://schemas.microsoft.com/office/drawing/2014/main" id="{7D92EF83-C564-AE5D-9F96-FDB766E4E09B}"/>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3" name="Google Shape;3523;p52">
              <a:extLst>
                <a:ext uri="{FF2B5EF4-FFF2-40B4-BE49-F238E27FC236}">
                  <a16:creationId xmlns:a16="http://schemas.microsoft.com/office/drawing/2014/main" id="{3D79F37B-E2DB-41D1-4184-1C54A8D03FAD}"/>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4" name="Google Shape;3524;p52">
              <a:extLst>
                <a:ext uri="{FF2B5EF4-FFF2-40B4-BE49-F238E27FC236}">
                  <a16:creationId xmlns:a16="http://schemas.microsoft.com/office/drawing/2014/main" id="{F26DF8AA-5A52-652B-7962-DFAA7CA96A3B}"/>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5" name="Google Shape;3525;p52">
              <a:extLst>
                <a:ext uri="{FF2B5EF4-FFF2-40B4-BE49-F238E27FC236}">
                  <a16:creationId xmlns:a16="http://schemas.microsoft.com/office/drawing/2014/main" id="{CBF77283-9DDD-FD91-F8C7-AA8C3EB81F1A}"/>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6" name="Google Shape;3526;p52">
              <a:extLst>
                <a:ext uri="{FF2B5EF4-FFF2-40B4-BE49-F238E27FC236}">
                  <a16:creationId xmlns:a16="http://schemas.microsoft.com/office/drawing/2014/main" id="{4634A734-C7BE-92AA-242C-ED575F90931B}"/>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7" name="Google Shape;3527;p52">
              <a:extLst>
                <a:ext uri="{FF2B5EF4-FFF2-40B4-BE49-F238E27FC236}">
                  <a16:creationId xmlns:a16="http://schemas.microsoft.com/office/drawing/2014/main" id="{62CE7D54-BA51-596D-B7DA-7A52D7830995}"/>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8" name="Google Shape;3528;p52">
              <a:extLst>
                <a:ext uri="{FF2B5EF4-FFF2-40B4-BE49-F238E27FC236}">
                  <a16:creationId xmlns:a16="http://schemas.microsoft.com/office/drawing/2014/main" id="{913979AC-7DB0-ECE0-EC59-50FF301BE40B}"/>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9" name="Google Shape;3529;p52">
              <a:extLst>
                <a:ext uri="{FF2B5EF4-FFF2-40B4-BE49-F238E27FC236}">
                  <a16:creationId xmlns:a16="http://schemas.microsoft.com/office/drawing/2014/main" id="{513E7E7F-C36A-0748-A677-7F8348D0737F}"/>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0" name="Google Shape;3530;p52">
              <a:extLst>
                <a:ext uri="{FF2B5EF4-FFF2-40B4-BE49-F238E27FC236}">
                  <a16:creationId xmlns:a16="http://schemas.microsoft.com/office/drawing/2014/main" id="{CEFF6EE8-074C-1A42-D7CF-53CF2702DCB4}"/>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1" name="Google Shape;3531;p52">
              <a:extLst>
                <a:ext uri="{FF2B5EF4-FFF2-40B4-BE49-F238E27FC236}">
                  <a16:creationId xmlns:a16="http://schemas.microsoft.com/office/drawing/2014/main" id="{3776035E-1BAB-5407-9361-F0952AAC9267}"/>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2" name="Google Shape;3532;p52">
              <a:extLst>
                <a:ext uri="{FF2B5EF4-FFF2-40B4-BE49-F238E27FC236}">
                  <a16:creationId xmlns:a16="http://schemas.microsoft.com/office/drawing/2014/main" id="{FAD410AE-0BBF-C1D0-FF05-2C6A5C46A66B}"/>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3" name="Google Shape;3533;p52">
              <a:extLst>
                <a:ext uri="{FF2B5EF4-FFF2-40B4-BE49-F238E27FC236}">
                  <a16:creationId xmlns:a16="http://schemas.microsoft.com/office/drawing/2014/main" id="{1853710D-E5B0-76ED-8B44-67D57DF1D25E}"/>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4" name="Google Shape;3534;p52">
              <a:extLst>
                <a:ext uri="{FF2B5EF4-FFF2-40B4-BE49-F238E27FC236}">
                  <a16:creationId xmlns:a16="http://schemas.microsoft.com/office/drawing/2014/main" id="{E1312CB9-252E-8833-CE31-EAA9E238B276}"/>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5" name="Google Shape;3535;p52">
              <a:extLst>
                <a:ext uri="{FF2B5EF4-FFF2-40B4-BE49-F238E27FC236}">
                  <a16:creationId xmlns:a16="http://schemas.microsoft.com/office/drawing/2014/main" id="{F117B3D2-FB98-CEE0-31A7-7989E2C26743}"/>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6" name="Google Shape;3536;p52">
              <a:extLst>
                <a:ext uri="{FF2B5EF4-FFF2-40B4-BE49-F238E27FC236}">
                  <a16:creationId xmlns:a16="http://schemas.microsoft.com/office/drawing/2014/main" id="{DE06EB50-0811-6112-2460-D82BE86F197C}"/>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7" name="Google Shape;3537;p52">
              <a:extLst>
                <a:ext uri="{FF2B5EF4-FFF2-40B4-BE49-F238E27FC236}">
                  <a16:creationId xmlns:a16="http://schemas.microsoft.com/office/drawing/2014/main" id="{C24769DB-1A5D-B2E5-AFFF-2F815001669B}"/>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Google Shape;3382;p52">
            <a:extLst>
              <a:ext uri="{FF2B5EF4-FFF2-40B4-BE49-F238E27FC236}">
                <a16:creationId xmlns:a16="http://schemas.microsoft.com/office/drawing/2014/main" id="{382A210B-8361-2F52-483D-D624FAC67C91}"/>
              </a:ext>
            </a:extLst>
          </p:cNvPr>
          <p:cNvSpPr txBox="1">
            <a:spLocks/>
          </p:cNvSpPr>
          <p:nvPr/>
        </p:nvSpPr>
        <p:spPr>
          <a:xfrm>
            <a:off x="786368" y="1639040"/>
            <a:ext cx="2982514"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lnSpc>
                <a:spcPct val="90000"/>
              </a:lnSpc>
              <a:spcBef>
                <a:spcPts val="1200"/>
              </a:spcBef>
            </a:pPr>
            <a:r>
              <a:rPr lang="en-US" sz="2000" dirty="0">
                <a:ea typeface="Cambria"/>
              </a:rPr>
              <a:t>Explanation</a:t>
            </a:r>
            <a:endParaRPr lang="en-US" dirty="0"/>
          </a:p>
        </p:txBody>
      </p:sp>
      <p:sp>
        <p:nvSpPr>
          <p:cNvPr id="3" name="Google Shape;3382;p52">
            <a:extLst>
              <a:ext uri="{FF2B5EF4-FFF2-40B4-BE49-F238E27FC236}">
                <a16:creationId xmlns:a16="http://schemas.microsoft.com/office/drawing/2014/main" id="{F0988D40-7570-6C40-B409-21611109D1B5}"/>
              </a:ext>
            </a:extLst>
          </p:cNvPr>
          <p:cNvSpPr txBox="1">
            <a:spLocks/>
          </p:cNvSpPr>
          <p:nvPr/>
        </p:nvSpPr>
        <p:spPr>
          <a:xfrm>
            <a:off x="5288571" y="1727754"/>
            <a:ext cx="265053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ea typeface="Cambria"/>
              </a:rPr>
              <a:t>Examples</a:t>
            </a:r>
            <a:endParaRPr lang="en-US" sz="2000" dirty="0"/>
          </a:p>
        </p:txBody>
      </p:sp>
      <p:sp>
        <p:nvSpPr>
          <p:cNvPr id="5" name="Google Shape;3382;p52">
            <a:extLst>
              <a:ext uri="{FF2B5EF4-FFF2-40B4-BE49-F238E27FC236}">
                <a16:creationId xmlns:a16="http://schemas.microsoft.com/office/drawing/2014/main" id="{CA24D296-39BD-7DB6-61A6-79B72BADFC43}"/>
              </a:ext>
            </a:extLst>
          </p:cNvPr>
          <p:cNvSpPr txBox="1">
            <a:spLocks/>
          </p:cNvSpPr>
          <p:nvPr/>
        </p:nvSpPr>
        <p:spPr>
          <a:xfrm>
            <a:off x="346601" y="2314257"/>
            <a:ext cx="3751247" cy="7001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a:t>
            </a:r>
            <a:r>
              <a:rPr lang="en-US" sz="1400" dirty="0">
                <a:ea typeface="Cambria"/>
              </a:rPr>
              <a:t>Happens when threat is detected by mistake</a:t>
            </a:r>
          </a:p>
        </p:txBody>
      </p:sp>
      <p:sp>
        <p:nvSpPr>
          <p:cNvPr id="6" name="Google Shape;3382;p52">
            <a:extLst>
              <a:ext uri="{FF2B5EF4-FFF2-40B4-BE49-F238E27FC236}">
                <a16:creationId xmlns:a16="http://schemas.microsoft.com/office/drawing/2014/main" id="{07BE114F-B852-32AE-88E8-8E0B622A0ADF}"/>
              </a:ext>
            </a:extLst>
          </p:cNvPr>
          <p:cNvSpPr txBox="1">
            <a:spLocks/>
          </p:cNvSpPr>
          <p:nvPr/>
        </p:nvSpPr>
        <p:spPr>
          <a:xfrm>
            <a:off x="346602" y="2912905"/>
            <a:ext cx="3862047"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-Causes incorrect failsafe triggers</a:t>
            </a:r>
            <a:endParaRPr lang="en-US" sz="1400" dirty="0">
              <a:solidFill>
                <a:srgbClr val="FFFFFF"/>
              </a:solidFill>
            </a:endParaRPr>
          </a:p>
        </p:txBody>
      </p:sp>
      <p:sp>
        <p:nvSpPr>
          <p:cNvPr id="7" name="Google Shape;3382;p52">
            <a:extLst>
              <a:ext uri="{FF2B5EF4-FFF2-40B4-BE49-F238E27FC236}">
                <a16:creationId xmlns:a16="http://schemas.microsoft.com/office/drawing/2014/main" id="{E6AAE700-434C-3C09-9FA6-F3D382139025}"/>
              </a:ext>
            </a:extLst>
          </p:cNvPr>
          <p:cNvSpPr txBox="1">
            <a:spLocks/>
          </p:cNvSpPr>
          <p:nvPr/>
        </p:nvSpPr>
        <p:spPr>
          <a:xfrm>
            <a:off x="4662072" y="2312188"/>
            <a:ext cx="344423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marL="205740" lvl="1">
              <a:lnSpc>
                <a:spcPct val="90000"/>
              </a:lnSpc>
              <a:spcBef>
                <a:spcPts val="600"/>
              </a:spcBef>
            </a:pPr>
            <a:r>
              <a:rPr lang="en-US" sz="1400" dirty="0">
                <a:ea typeface="Cambria"/>
              </a:rPr>
              <a:t>-Computer system detecting commercial plane falsely as a threat</a:t>
            </a:r>
          </a:p>
        </p:txBody>
      </p:sp>
      <p:sp>
        <p:nvSpPr>
          <p:cNvPr id="8" name="Google Shape;3382;p52">
            <a:extLst>
              <a:ext uri="{FF2B5EF4-FFF2-40B4-BE49-F238E27FC236}">
                <a16:creationId xmlns:a16="http://schemas.microsoft.com/office/drawing/2014/main" id="{F61A6E97-5C09-1033-BB67-111796D877B7}"/>
              </a:ext>
            </a:extLst>
          </p:cNvPr>
          <p:cNvSpPr txBox="1">
            <a:spLocks/>
          </p:cNvSpPr>
          <p:nvPr/>
        </p:nvSpPr>
        <p:spPr>
          <a:xfrm>
            <a:off x="4866179" y="3087958"/>
            <a:ext cx="3683336" cy="6885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ea typeface="Cambria"/>
              </a:rPr>
              <a:t>-2023 Automobile "Phantom Brakes" [7]</a:t>
            </a:r>
            <a:endParaRPr lang="en-US" sz="1400" b="0" dirty="0">
              <a:solidFill>
                <a:srgbClr val="000000"/>
              </a:solidFill>
              <a:ea typeface="Cambria"/>
            </a:endParaRPr>
          </a:p>
          <a:p>
            <a:pPr algn="ctr"/>
            <a:endParaRPr lang="en-US" sz="1400" dirty="0">
              <a:ea typeface="Cambria"/>
            </a:endParaRPr>
          </a:p>
        </p:txBody>
      </p:sp>
      <p:sp>
        <p:nvSpPr>
          <p:cNvPr id="4" name="Google Shape;2565;p49">
            <a:extLst>
              <a:ext uri="{FF2B5EF4-FFF2-40B4-BE49-F238E27FC236}">
                <a16:creationId xmlns:a16="http://schemas.microsoft.com/office/drawing/2014/main" id="{7E2184AB-FB34-39BF-18FD-566ADEAF3939}"/>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07</a:t>
            </a:r>
          </a:p>
        </p:txBody>
      </p:sp>
    </p:spTree>
    <p:extLst>
      <p:ext uri="{BB962C8B-B14F-4D97-AF65-F5344CB8AC3E}">
        <p14:creationId xmlns:p14="http://schemas.microsoft.com/office/powerpoint/2010/main" val="106073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067ACC7F-3348-0202-3881-5B52902F723D}"/>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13EA7693-06D0-C319-AA94-6E8E667A57B7}"/>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dirty="0"/>
              <a:t> Complexity</a:t>
            </a:r>
          </a:p>
        </p:txBody>
      </p:sp>
      <p:sp>
        <p:nvSpPr>
          <p:cNvPr id="3383" name="Google Shape;3383;p52">
            <a:extLst>
              <a:ext uri="{FF2B5EF4-FFF2-40B4-BE49-F238E27FC236}">
                <a16:creationId xmlns:a16="http://schemas.microsoft.com/office/drawing/2014/main" id="{50560292-74E6-8DDC-3076-087ABDF6489A}"/>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grpSp>
        <p:nvGrpSpPr>
          <p:cNvPr id="3384" name="Google Shape;3384;p52">
            <a:extLst>
              <a:ext uri="{FF2B5EF4-FFF2-40B4-BE49-F238E27FC236}">
                <a16:creationId xmlns:a16="http://schemas.microsoft.com/office/drawing/2014/main" id="{DCB2A81D-492D-1030-4CF3-A30C5D62AE76}"/>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A603DDE6-031D-DFD5-9908-A6FA275C1CBE}"/>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3386;p52">
              <a:extLst>
                <a:ext uri="{FF2B5EF4-FFF2-40B4-BE49-F238E27FC236}">
                  <a16:creationId xmlns:a16="http://schemas.microsoft.com/office/drawing/2014/main" id="{87D93563-DE83-1D1B-9EA3-A16641EA623C}"/>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3387;p52">
              <a:extLst>
                <a:ext uri="{FF2B5EF4-FFF2-40B4-BE49-F238E27FC236}">
                  <a16:creationId xmlns:a16="http://schemas.microsoft.com/office/drawing/2014/main" id="{A17F71AD-5E93-12C7-E2FB-7409F9A6B618}"/>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3388;p52">
              <a:extLst>
                <a:ext uri="{FF2B5EF4-FFF2-40B4-BE49-F238E27FC236}">
                  <a16:creationId xmlns:a16="http://schemas.microsoft.com/office/drawing/2014/main" id="{8210BA4E-90C9-E8DC-422D-97A1C9C8A8C2}"/>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3389;p52">
              <a:extLst>
                <a:ext uri="{FF2B5EF4-FFF2-40B4-BE49-F238E27FC236}">
                  <a16:creationId xmlns:a16="http://schemas.microsoft.com/office/drawing/2014/main" id="{01C463B1-9E16-3942-64AC-FA9EE1AD0D09}"/>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3390;p52">
              <a:extLst>
                <a:ext uri="{FF2B5EF4-FFF2-40B4-BE49-F238E27FC236}">
                  <a16:creationId xmlns:a16="http://schemas.microsoft.com/office/drawing/2014/main" id="{C4BF71F3-749D-2EAE-D2E1-7002DED35E00}"/>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3391;p52">
              <a:extLst>
                <a:ext uri="{FF2B5EF4-FFF2-40B4-BE49-F238E27FC236}">
                  <a16:creationId xmlns:a16="http://schemas.microsoft.com/office/drawing/2014/main" id="{0B431A82-15BD-765B-7EEF-F34B9F5E8A80}"/>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3392;p52">
              <a:extLst>
                <a:ext uri="{FF2B5EF4-FFF2-40B4-BE49-F238E27FC236}">
                  <a16:creationId xmlns:a16="http://schemas.microsoft.com/office/drawing/2014/main" id="{2AB7D12C-1822-08CC-7084-3EF19DE9C536}"/>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2">
              <a:extLst>
                <a:ext uri="{FF2B5EF4-FFF2-40B4-BE49-F238E27FC236}">
                  <a16:creationId xmlns:a16="http://schemas.microsoft.com/office/drawing/2014/main" id="{BFC9AF4E-8141-C918-D902-777509E590D4}"/>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3394;p52">
              <a:extLst>
                <a:ext uri="{FF2B5EF4-FFF2-40B4-BE49-F238E27FC236}">
                  <a16:creationId xmlns:a16="http://schemas.microsoft.com/office/drawing/2014/main" id="{D69E7726-D84D-DE8E-2DC9-7F301CACBFCF}"/>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3395;p52">
              <a:extLst>
                <a:ext uri="{FF2B5EF4-FFF2-40B4-BE49-F238E27FC236}">
                  <a16:creationId xmlns:a16="http://schemas.microsoft.com/office/drawing/2014/main" id="{6484EC73-0602-A149-64A3-DDE231AC3DDC}"/>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3396;p52">
              <a:extLst>
                <a:ext uri="{FF2B5EF4-FFF2-40B4-BE49-F238E27FC236}">
                  <a16:creationId xmlns:a16="http://schemas.microsoft.com/office/drawing/2014/main" id="{BBEE6812-D790-3BCC-625E-44C78D1F51F2}"/>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3397;p52">
              <a:extLst>
                <a:ext uri="{FF2B5EF4-FFF2-40B4-BE49-F238E27FC236}">
                  <a16:creationId xmlns:a16="http://schemas.microsoft.com/office/drawing/2014/main" id="{DF141AB3-D818-4C53-D551-ADC8ED704153}"/>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3398;p52">
              <a:extLst>
                <a:ext uri="{FF2B5EF4-FFF2-40B4-BE49-F238E27FC236}">
                  <a16:creationId xmlns:a16="http://schemas.microsoft.com/office/drawing/2014/main" id="{8A52F320-13E6-0FE8-3F88-260C67B8FE6C}"/>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3399;p52">
              <a:extLst>
                <a:ext uri="{FF2B5EF4-FFF2-40B4-BE49-F238E27FC236}">
                  <a16:creationId xmlns:a16="http://schemas.microsoft.com/office/drawing/2014/main" id="{3A69B336-9D2A-F86B-7205-821610468481}"/>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3400;p52">
              <a:extLst>
                <a:ext uri="{FF2B5EF4-FFF2-40B4-BE49-F238E27FC236}">
                  <a16:creationId xmlns:a16="http://schemas.microsoft.com/office/drawing/2014/main" id="{5219A270-2BC7-941D-52E7-0A932D56A9A2}"/>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3401;p52">
              <a:extLst>
                <a:ext uri="{FF2B5EF4-FFF2-40B4-BE49-F238E27FC236}">
                  <a16:creationId xmlns:a16="http://schemas.microsoft.com/office/drawing/2014/main" id="{BA21D359-BDD3-6E2C-5EB5-EFD1374FF3A7}"/>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3402;p52">
              <a:extLst>
                <a:ext uri="{FF2B5EF4-FFF2-40B4-BE49-F238E27FC236}">
                  <a16:creationId xmlns:a16="http://schemas.microsoft.com/office/drawing/2014/main" id="{547ECECD-E8F3-5718-598E-EA1C2D3DC066}"/>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3403;p52">
              <a:extLst>
                <a:ext uri="{FF2B5EF4-FFF2-40B4-BE49-F238E27FC236}">
                  <a16:creationId xmlns:a16="http://schemas.microsoft.com/office/drawing/2014/main" id="{A57920DA-EBFB-0E97-4E48-3314B6D18596}"/>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3404;p52">
              <a:extLst>
                <a:ext uri="{FF2B5EF4-FFF2-40B4-BE49-F238E27FC236}">
                  <a16:creationId xmlns:a16="http://schemas.microsoft.com/office/drawing/2014/main" id="{519398FB-7ECE-5010-590E-00782183889F}"/>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3405;p52">
              <a:extLst>
                <a:ext uri="{FF2B5EF4-FFF2-40B4-BE49-F238E27FC236}">
                  <a16:creationId xmlns:a16="http://schemas.microsoft.com/office/drawing/2014/main" id="{0E955A23-A4FB-B6AA-F1F4-6D2B3EC3D802}"/>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6" name="Google Shape;3406;p52">
            <a:extLst>
              <a:ext uri="{FF2B5EF4-FFF2-40B4-BE49-F238E27FC236}">
                <a16:creationId xmlns:a16="http://schemas.microsoft.com/office/drawing/2014/main" id="{FAE78B76-70A5-F70F-C711-8D0CDE6F1D96}"/>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A38F17A5-538D-40B9-E316-7E1CBF745630}"/>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3408;p52">
              <a:extLst>
                <a:ext uri="{FF2B5EF4-FFF2-40B4-BE49-F238E27FC236}">
                  <a16:creationId xmlns:a16="http://schemas.microsoft.com/office/drawing/2014/main" id="{9C6747F3-7B4D-1E49-EB10-D93D076EBF8C}"/>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3409;p52">
              <a:extLst>
                <a:ext uri="{FF2B5EF4-FFF2-40B4-BE49-F238E27FC236}">
                  <a16:creationId xmlns:a16="http://schemas.microsoft.com/office/drawing/2014/main" id="{8D22C962-7D71-2C48-C104-504F8AECDA10}"/>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3410;p52">
              <a:extLst>
                <a:ext uri="{FF2B5EF4-FFF2-40B4-BE49-F238E27FC236}">
                  <a16:creationId xmlns:a16="http://schemas.microsoft.com/office/drawing/2014/main" id="{1A9B8649-4D7B-790E-39A6-6882D0070493}"/>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3411;p52">
              <a:extLst>
                <a:ext uri="{FF2B5EF4-FFF2-40B4-BE49-F238E27FC236}">
                  <a16:creationId xmlns:a16="http://schemas.microsoft.com/office/drawing/2014/main" id="{D893A704-4D9E-549F-16EE-75EA6D540BB0}"/>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3412;p52">
              <a:extLst>
                <a:ext uri="{FF2B5EF4-FFF2-40B4-BE49-F238E27FC236}">
                  <a16:creationId xmlns:a16="http://schemas.microsoft.com/office/drawing/2014/main" id="{6520ECF9-F3F0-97D9-979C-73C2CC72C6EC}"/>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3413;p52">
              <a:extLst>
                <a:ext uri="{FF2B5EF4-FFF2-40B4-BE49-F238E27FC236}">
                  <a16:creationId xmlns:a16="http://schemas.microsoft.com/office/drawing/2014/main" id="{8A19E286-196A-D7C5-7FB3-D62891873C0E}"/>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3414;p52">
              <a:extLst>
                <a:ext uri="{FF2B5EF4-FFF2-40B4-BE49-F238E27FC236}">
                  <a16:creationId xmlns:a16="http://schemas.microsoft.com/office/drawing/2014/main" id="{FF216CD9-0C42-BF10-4139-A023DB642D44}"/>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3415;p52">
              <a:extLst>
                <a:ext uri="{FF2B5EF4-FFF2-40B4-BE49-F238E27FC236}">
                  <a16:creationId xmlns:a16="http://schemas.microsoft.com/office/drawing/2014/main" id="{B679F3B6-BE35-09DE-B5BD-B80ECF7BFED5}"/>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3416;p52">
              <a:extLst>
                <a:ext uri="{FF2B5EF4-FFF2-40B4-BE49-F238E27FC236}">
                  <a16:creationId xmlns:a16="http://schemas.microsoft.com/office/drawing/2014/main" id="{338858C8-22C3-44EE-0B5C-055558D2C9DF}"/>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3417;p52">
              <a:extLst>
                <a:ext uri="{FF2B5EF4-FFF2-40B4-BE49-F238E27FC236}">
                  <a16:creationId xmlns:a16="http://schemas.microsoft.com/office/drawing/2014/main" id="{5E3E8CDA-68BB-122B-EDE9-FEDB8BD36C4D}"/>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3418;p52">
              <a:extLst>
                <a:ext uri="{FF2B5EF4-FFF2-40B4-BE49-F238E27FC236}">
                  <a16:creationId xmlns:a16="http://schemas.microsoft.com/office/drawing/2014/main" id="{4D7D6581-29B1-CC88-A8B6-BE368845EA2A}"/>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3419;p52">
              <a:extLst>
                <a:ext uri="{FF2B5EF4-FFF2-40B4-BE49-F238E27FC236}">
                  <a16:creationId xmlns:a16="http://schemas.microsoft.com/office/drawing/2014/main" id="{9BED6920-4F46-24B9-A51A-98BF08E2CBBA}"/>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3420;p52">
              <a:extLst>
                <a:ext uri="{FF2B5EF4-FFF2-40B4-BE49-F238E27FC236}">
                  <a16:creationId xmlns:a16="http://schemas.microsoft.com/office/drawing/2014/main" id="{3B1A20D2-4156-F355-D415-9B79A5C620C4}"/>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3421;p52">
              <a:extLst>
                <a:ext uri="{FF2B5EF4-FFF2-40B4-BE49-F238E27FC236}">
                  <a16:creationId xmlns:a16="http://schemas.microsoft.com/office/drawing/2014/main" id="{3F49914F-7D89-F7DA-A6BC-EC26FF839F78}"/>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3422;p52">
              <a:extLst>
                <a:ext uri="{FF2B5EF4-FFF2-40B4-BE49-F238E27FC236}">
                  <a16:creationId xmlns:a16="http://schemas.microsoft.com/office/drawing/2014/main" id="{28E0639D-FDFF-5370-3D3F-71F00C080B56}"/>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3423;p52">
              <a:extLst>
                <a:ext uri="{FF2B5EF4-FFF2-40B4-BE49-F238E27FC236}">
                  <a16:creationId xmlns:a16="http://schemas.microsoft.com/office/drawing/2014/main" id="{F3ADF66C-A4FA-B2C8-D0E2-40B103702D11}"/>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4" name="Google Shape;3424;p52">
            <a:extLst>
              <a:ext uri="{FF2B5EF4-FFF2-40B4-BE49-F238E27FC236}">
                <a16:creationId xmlns:a16="http://schemas.microsoft.com/office/drawing/2014/main" id="{71FD5A27-E958-3E92-D4B1-BB17A64CB772}"/>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2FFD3768-E51D-EFEF-F720-8FE3033B69A5}"/>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3426;p52">
              <a:extLst>
                <a:ext uri="{FF2B5EF4-FFF2-40B4-BE49-F238E27FC236}">
                  <a16:creationId xmlns:a16="http://schemas.microsoft.com/office/drawing/2014/main" id="{01B9417F-EBF4-CB67-3AE2-41F931414D40}"/>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3427;p52">
              <a:extLst>
                <a:ext uri="{FF2B5EF4-FFF2-40B4-BE49-F238E27FC236}">
                  <a16:creationId xmlns:a16="http://schemas.microsoft.com/office/drawing/2014/main" id="{E8242519-2C76-9CA0-28C9-C24B51533C4D}"/>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3428;p52">
              <a:extLst>
                <a:ext uri="{FF2B5EF4-FFF2-40B4-BE49-F238E27FC236}">
                  <a16:creationId xmlns:a16="http://schemas.microsoft.com/office/drawing/2014/main" id="{12B34B20-CD05-1F73-5C40-0DA0F30119EA}"/>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3429;p52">
              <a:extLst>
                <a:ext uri="{FF2B5EF4-FFF2-40B4-BE49-F238E27FC236}">
                  <a16:creationId xmlns:a16="http://schemas.microsoft.com/office/drawing/2014/main" id="{5FCAE46B-FA6F-829D-C160-05D45CE8C33B}"/>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3430;p52">
              <a:extLst>
                <a:ext uri="{FF2B5EF4-FFF2-40B4-BE49-F238E27FC236}">
                  <a16:creationId xmlns:a16="http://schemas.microsoft.com/office/drawing/2014/main" id="{98CDC0EB-C2C7-F8F4-6A67-A50B37983458}"/>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3431;p52">
              <a:extLst>
                <a:ext uri="{FF2B5EF4-FFF2-40B4-BE49-F238E27FC236}">
                  <a16:creationId xmlns:a16="http://schemas.microsoft.com/office/drawing/2014/main" id="{969B73ED-C6A5-6704-9ACA-2520ABE9C792}"/>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3432;p52">
              <a:extLst>
                <a:ext uri="{FF2B5EF4-FFF2-40B4-BE49-F238E27FC236}">
                  <a16:creationId xmlns:a16="http://schemas.microsoft.com/office/drawing/2014/main" id="{4616A482-7CD4-DEAA-15D0-F59DDAD8BB6D}"/>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3433;p52">
              <a:extLst>
                <a:ext uri="{FF2B5EF4-FFF2-40B4-BE49-F238E27FC236}">
                  <a16:creationId xmlns:a16="http://schemas.microsoft.com/office/drawing/2014/main" id="{B0713D6D-6CF8-35BB-F39D-CD5AA9DED434}"/>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3434;p52">
              <a:extLst>
                <a:ext uri="{FF2B5EF4-FFF2-40B4-BE49-F238E27FC236}">
                  <a16:creationId xmlns:a16="http://schemas.microsoft.com/office/drawing/2014/main" id="{7FB38C93-8277-57DF-D548-C8D1E14067DB}"/>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3435;p52">
              <a:extLst>
                <a:ext uri="{FF2B5EF4-FFF2-40B4-BE49-F238E27FC236}">
                  <a16:creationId xmlns:a16="http://schemas.microsoft.com/office/drawing/2014/main" id="{53DDF6BF-E834-1AB1-62BF-E54B0D594427}"/>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3436;p52">
              <a:extLst>
                <a:ext uri="{FF2B5EF4-FFF2-40B4-BE49-F238E27FC236}">
                  <a16:creationId xmlns:a16="http://schemas.microsoft.com/office/drawing/2014/main" id="{2E8EADB6-B9E6-59EA-B8F9-13FE82836B1F}"/>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3437;p52">
              <a:extLst>
                <a:ext uri="{FF2B5EF4-FFF2-40B4-BE49-F238E27FC236}">
                  <a16:creationId xmlns:a16="http://schemas.microsoft.com/office/drawing/2014/main" id="{3E60968E-8C8D-AE32-09A6-7875C9F1004A}"/>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3438;p52">
              <a:extLst>
                <a:ext uri="{FF2B5EF4-FFF2-40B4-BE49-F238E27FC236}">
                  <a16:creationId xmlns:a16="http://schemas.microsoft.com/office/drawing/2014/main" id="{46FFDC07-E3A1-F154-D738-BD192FFC7A72}"/>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39" name="Google Shape;3439;p52">
            <a:extLst>
              <a:ext uri="{FF2B5EF4-FFF2-40B4-BE49-F238E27FC236}">
                <a16:creationId xmlns:a16="http://schemas.microsoft.com/office/drawing/2014/main" id="{CAC27204-5060-8A79-97A6-2BE614A2999C}"/>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40" name="Google Shape;3440;p52">
            <a:extLst>
              <a:ext uri="{FF2B5EF4-FFF2-40B4-BE49-F238E27FC236}">
                <a16:creationId xmlns:a16="http://schemas.microsoft.com/office/drawing/2014/main" id="{2C903C39-CD35-4D00-E189-B6E88D5F1128}"/>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528CC717-3BA9-6FCF-A27B-90676DEE2E1F}"/>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2" name="Google Shape;3442;p52">
              <a:extLst>
                <a:ext uri="{FF2B5EF4-FFF2-40B4-BE49-F238E27FC236}">
                  <a16:creationId xmlns:a16="http://schemas.microsoft.com/office/drawing/2014/main" id="{2B031695-66AE-5A2F-72DB-6C64D5DACDF0}"/>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3" name="Google Shape;3443;p52">
              <a:extLst>
                <a:ext uri="{FF2B5EF4-FFF2-40B4-BE49-F238E27FC236}">
                  <a16:creationId xmlns:a16="http://schemas.microsoft.com/office/drawing/2014/main" id="{EFE5DAA4-10E4-8517-C7D2-37008CFCA238}"/>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4" name="Google Shape;3444;p52">
              <a:extLst>
                <a:ext uri="{FF2B5EF4-FFF2-40B4-BE49-F238E27FC236}">
                  <a16:creationId xmlns:a16="http://schemas.microsoft.com/office/drawing/2014/main" id="{748248DE-90B9-0733-02F5-2D86A418D929}"/>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5" name="Google Shape;3445;p52">
              <a:extLst>
                <a:ext uri="{FF2B5EF4-FFF2-40B4-BE49-F238E27FC236}">
                  <a16:creationId xmlns:a16="http://schemas.microsoft.com/office/drawing/2014/main" id="{D730FC10-A719-5926-F53F-676415DD4D10}"/>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6" name="Google Shape;3446;p52">
              <a:extLst>
                <a:ext uri="{FF2B5EF4-FFF2-40B4-BE49-F238E27FC236}">
                  <a16:creationId xmlns:a16="http://schemas.microsoft.com/office/drawing/2014/main" id="{25BDA5A8-47FA-A7C8-0EF1-C2C247A9B5A2}"/>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7" name="Google Shape;3447;p52">
              <a:extLst>
                <a:ext uri="{FF2B5EF4-FFF2-40B4-BE49-F238E27FC236}">
                  <a16:creationId xmlns:a16="http://schemas.microsoft.com/office/drawing/2014/main" id="{A9977E68-3F2F-67D1-414A-3AC7A651DEF5}"/>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8" name="Google Shape;3448;p52">
              <a:extLst>
                <a:ext uri="{FF2B5EF4-FFF2-40B4-BE49-F238E27FC236}">
                  <a16:creationId xmlns:a16="http://schemas.microsoft.com/office/drawing/2014/main" id="{DF381C85-6ED6-348C-E2A0-8CC178255396}"/>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9" name="Google Shape;3449;p52">
              <a:extLst>
                <a:ext uri="{FF2B5EF4-FFF2-40B4-BE49-F238E27FC236}">
                  <a16:creationId xmlns:a16="http://schemas.microsoft.com/office/drawing/2014/main" id="{C42A7AF2-191D-8520-85F8-B4EAAFAAF3E5}"/>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0" name="Google Shape;3450;p52">
              <a:extLst>
                <a:ext uri="{FF2B5EF4-FFF2-40B4-BE49-F238E27FC236}">
                  <a16:creationId xmlns:a16="http://schemas.microsoft.com/office/drawing/2014/main" id="{CB31AEBB-8421-1D16-F6BB-25996730EA26}"/>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1" name="Google Shape;3451;p52">
              <a:extLst>
                <a:ext uri="{FF2B5EF4-FFF2-40B4-BE49-F238E27FC236}">
                  <a16:creationId xmlns:a16="http://schemas.microsoft.com/office/drawing/2014/main" id="{1313C0A3-C7F2-C13E-F129-CE9E7BC60970}"/>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2" name="Google Shape;3452;p52">
              <a:extLst>
                <a:ext uri="{FF2B5EF4-FFF2-40B4-BE49-F238E27FC236}">
                  <a16:creationId xmlns:a16="http://schemas.microsoft.com/office/drawing/2014/main" id="{5526310B-8F57-0DA7-CC4C-865AD2AC8C6B}"/>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3" name="Google Shape;3453;p52">
              <a:extLst>
                <a:ext uri="{FF2B5EF4-FFF2-40B4-BE49-F238E27FC236}">
                  <a16:creationId xmlns:a16="http://schemas.microsoft.com/office/drawing/2014/main" id="{5BF5688A-C8CE-1822-680C-A7D57DB6FDC5}"/>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4" name="Google Shape;3454;p52">
              <a:extLst>
                <a:ext uri="{FF2B5EF4-FFF2-40B4-BE49-F238E27FC236}">
                  <a16:creationId xmlns:a16="http://schemas.microsoft.com/office/drawing/2014/main" id="{6611AFCC-B8B4-1617-C7A4-20A10840199C}"/>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5" name="Google Shape;3455;p52">
              <a:extLst>
                <a:ext uri="{FF2B5EF4-FFF2-40B4-BE49-F238E27FC236}">
                  <a16:creationId xmlns:a16="http://schemas.microsoft.com/office/drawing/2014/main" id="{B258E7D0-34D0-ED7B-6416-0F163B510C99}"/>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6" name="Google Shape;3456;p52">
              <a:extLst>
                <a:ext uri="{FF2B5EF4-FFF2-40B4-BE49-F238E27FC236}">
                  <a16:creationId xmlns:a16="http://schemas.microsoft.com/office/drawing/2014/main" id="{CC4A6FAC-EE7F-2A63-104A-893349CCF8D6}"/>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7" name="Google Shape;3457;p52">
              <a:extLst>
                <a:ext uri="{FF2B5EF4-FFF2-40B4-BE49-F238E27FC236}">
                  <a16:creationId xmlns:a16="http://schemas.microsoft.com/office/drawing/2014/main" id="{42964410-5655-30B8-7892-D8B8CAB8C37E}"/>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8" name="Google Shape;3458;p52">
              <a:extLst>
                <a:ext uri="{FF2B5EF4-FFF2-40B4-BE49-F238E27FC236}">
                  <a16:creationId xmlns:a16="http://schemas.microsoft.com/office/drawing/2014/main" id="{9FEEA9FE-7B9B-59F3-86EE-9F9409CAD4BF}"/>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9" name="Google Shape;3459;p52">
              <a:extLst>
                <a:ext uri="{FF2B5EF4-FFF2-40B4-BE49-F238E27FC236}">
                  <a16:creationId xmlns:a16="http://schemas.microsoft.com/office/drawing/2014/main" id="{CEC0ED82-B1D3-7174-66D4-98332020FABC}"/>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0" name="Google Shape;3460;p52">
              <a:extLst>
                <a:ext uri="{FF2B5EF4-FFF2-40B4-BE49-F238E27FC236}">
                  <a16:creationId xmlns:a16="http://schemas.microsoft.com/office/drawing/2014/main" id="{C3A4571F-28F8-27F8-A9E9-5D19E2E6F53D}"/>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1" name="Google Shape;3461;p52">
              <a:extLst>
                <a:ext uri="{FF2B5EF4-FFF2-40B4-BE49-F238E27FC236}">
                  <a16:creationId xmlns:a16="http://schemas.microsoft.com/office/drawing/2014/main" id="{D8C86085-9D73-6071-6607-0792CFCE614E}"/>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2" name="Google Shape;3462;p52">
              <a:extLst>
                <a:ext uri="{FF2B5EF4-FFF2-40B4-BE49-F238E27FC236}">
                  <a16:creationId xmlns:a16="http://schemas.microsoft.com/office/drawing/2014/main" id="{77931BFE-03A2-0DFE-2822-67184F6BD547}"/>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3" name="Google Shape;3463;p52">
              <a:extLst>
                <a:ext uri="{FF2B5EF4-FFF2-40B4-BE49-F238E27FC236}">
                  <a16:creationId xmlns:a16="http://schemas.microsoft.com/office/drawing/2014/main" id="{ED4A040A-23D6-7545-3337-A638115FD8B9}"/>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4" name="Google Shape;3464;p52">
              <a:extLst>
                <a:ext uri="{FF2B5EF4-FFF2-40B4-BE49-F238E27FC236}">
                  <a16:creationId xmlns:a16="http://schemas.microsoft.com/office/drawing/2014/main" id="{5AAC89C3-8231-BFC3-69C3-01A62F27EB09}"/>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5" name="Google Shape;3465;p52">
              <a:extLst>
                <a:ext uri="{FF2B5EF4-FFF2-40B4-BE49-F238E27FC236}">
                  <a16:creationId xmlns:a16="http://schemas.microsoft.com/office/drawing/2014/main" id="{08AF6532-0F8E-7021-0D70-AB973BC04EA1}"/>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6" name="Google Shape;3466;p52">
              <a:extLst>
                <a:ext uri="{FF2B5EF4-FFF2-40B4-BE49-F238E27FC236}">
                  <a16:creationId xmlns:a16="http://schemas.microsoft.com/office/drawing/2014/main" id="{CA503D39-EC40-2C16-742F-AF1833BE0C01}"/>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7" name="Google Shape;3467;p52">
              <a:extLst>
                <a:ext uri="{FF2B5EF4-FFF2-40B4-BE49-F238E27FC236}">
                  <a16:creationId xmlns:a16="http://schemas.microsoft.com/office/drawing/2014/main" id="{8A8EBD33-DAE9-03FD-FA09-A57E4D5A4F6B}"/>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8" name="Google Shape;3468;p52">
              <a:extLst>
                <a:ext uri="{FF2B5EF4-FFF2-40B4-BE49-F238E27FC236}">
                  <a16:creationId xmlns:a16="http://schemas.microsoft.com/office/drawing/2014/main" id="{74CA7579-B758-5CA1-3911-BAD9F0F3172E}"/>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9" name="Google Shape;3469;p52">
              <a:extLst>
                <a:ext uri="{FF2B5EF4-FFF2-40B4-BE49-F238E27FC236}">
                  <a16:creationId xmlns:a16="http://schemas.microsoft.com/office/drawing/2014/main" id="{710B5F18-6906-7E82-E2AF-D73E118B338D}"/>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0" name="Google Shape;3470;p52">
              <a:extLst>
                <a:ext uri="{FF2B5EF4-FFF2-40B4-BE49-F238E27FC236}">
                  <a16:creationId xmlns:a16="http://schemas.microsoft.com/office/drawing/2014/main" id="{954509A0-5DB4-A548-612D-1A639B099E5E}"/>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1" name="Google Shape;3471;p52">
              <a:extLst>
                <a:ext uri="{FF2B5EF4-FFF2-40B4-BE49-F238E27FC236}">
                  <a16:creationId xmlns:a16="http://schemas.microsoft.com/office/drawing/2014/main" id="{884F8CDE-AA98-D52D-44B3-94C02F367A15}"/>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2" name="Google Shape;3472;p52">
              <a:extLst>
                <a:ext uri="{FF2B5EF4-FFF2-40B4-BE49-F238E27FC236}">
                  <a16:creationId xmlns:a16="http://schemas.microsoft.com/office/drawing/2014/main" id="{D13795F8-C3E2-782B-E810-B26A32A8C87C}"/>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3" name="Google Shape;3473;p52">
              <a:extLst>
                <a:ext uri="{FF2B5EF4-FFF2-40B4-BE49-F238E27FC236}">
                  <a16:creationId xmlns:a16="http://schemas.microsoft.com/office/drawing/2014/main" id="{0E0716DF-B588-B530-BB6A-CE21F0A1D2DD}"/>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4" name="Google Shape;3474;p52">
              <a:extLst>
                <a:ext uri="{FF2B5EF4-FFF2-40B4-BE49-F238E27FC236}">
                  <a16:creationId xmlns:a16="http://schemas.microsoft.com/office/drawing/2014/main" id="{38F9B88E-014B-D654-C012-C65A946F4180}"/>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5" name="Google Shape;3475;p52">
              <a:extLst>
                <a:ext uri="{FF2B5EF4-FFF2-40B4-BE49-F238E27FC236}">
                  <a16:creationId xmlns:a16="http://schemas.microsoft.com/office/drawing/2014/main" id="{FF37C9B7-F855-68E0-56B5-98CDF922AA92}"/>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6" name="Google Shape;3476;p52">
              <a:extLst>
                <a:ext uri="{FF2B5EF4-FFF2-40B4-BE49-F238E27FC236}">
                  <a16:creationId xmlns:a16="http://schemas.microsoft.com/office/drawing/2014/main" id="{E41EDE9F-B67D-AA77-D9A1-96B71AD22837}"/>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7" name="Google Shape;3477;p52">
              <a:extLst>
                <a:ext uri="{FF2B5EF4-FFF2-40B4-BE49-F238E27FC236}">
                  <a16:creationId xmlns:a16="http://schemas.microsoft.com/office/drawing/2014/main" id="{9F440CBB-BF94-7549-32AA-05C232108A18}"/>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8" name="Google Shape;3478;p52">
              <a:extLst>
                <a:ext uri="{FF2B5EF4-FFF2-40B4-BE49-F238E27FC236}">
                  <a16:creationId xmlns:a16="http://schemas.microsoft.com/office/drawing/2014/main" id="{BF17F0B6-5548-BE1B-41D2-FBAD947F029A}"/>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9" name="Google Shape;3479;p52">
              <a:extLst>
                <a:ext uri="{FF2B5EF4-FFF2-40B4-BE49-F238E27FC236}">
                  <a16:creationId xmlns:a16="http://schemas.microsoft.com/office/drawing/2014/main" id="{9BF18CD6-0773-D4C3-475E-0FA6239D799D}"/>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0" name="Google Shape;3480;p52">
              <a:extLst>
                <a:ext uri="{FF2B5EF4-FFF2-40B4-BE49-F238E27FC236}">
                  <a16:creationId xmlns:a16="http://schemas.microsoft.com/office/drawing/2014/main" id="{612F30C4-F45B-F84B-02A6-0D3492EEBBEF}"/>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1" name="Google Shape;3481;p52">
              <a:extLst>
                <a:ext uri="{FF2B5EF4-FFF2-40B4-BE49-F238E27FC236}">
                  <a16:creationId xmlns:a16="http://schemas.microsoft.com/office/drawing/2014/main" id="{8C31BAAF-68D4-3FFE-CB12-2C7DB6A6AA3D}"/>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2" name="Google Shape;3482;p52">
              <a:extLst>
                <a:ext uri="{FF2B5EF4-FFF2-40B4-BE49-F238E27FC236}">
                  <a16:creationId xmlns:a16="http://schemas.microsoft.com/office/drawing/2014/main" id="{54A9C633-27B1-8D38-244F-AF9E2D88F09A}"/>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3" name="Google Shape;3483;p52">
              <a:extLst>
                <a:ext uri="{FF2B5EF4-FFF2-40B4-BE49-F238E27FC236}">
                  <a16:creationId xmlns:a16="http://schemas.microsoft.com/office/drawing/2014/main" id="{98BAAA21-1479-D101-BDD7-0B419F31D265}"/>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4" name="Google Shape;3484;p52">
              <a:extLst>
                <a:ext uri="{FF2B5EF4-FFF2-40B4-BE49-F238E27FC236}">
                  <a16:creationId xmlns:a16="http://schemas.microsoft.com/office/drawing/2014/main" id="{E151F8DC-9D91-1770-AF2A-593D92892B8C}"/>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5" name="Google Shape;3485;p52">
              <a:extLst>
                <a:ext uri="{FF2B5EF4-FFF2-40B4-BE49-F238E27FC236}">
                  <a16:creationId xmlns:a16="http://schemas.microsoft.com/office/drawing/2014/main" id="{13A9B7E0-C746-4175-80E1-FADA8D395A18}"/>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6" name="Google Shape;3486;p52">
              <a:extLst>
                <a:ext uri="{FF2B5EF4-FFF2-40B4-BE49-F238E27FC236}">
                  <a16:creationId xmlns:a16="http://schemas.microsoft.com/office/drawing/2014/main" id="{0FF01552-21D5-18F5-F997-22E1D7CAD5C1}"/>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7" name="Google Shape;3487;p52">
              <a:extLst>
                <a:ext uri="{FF2B5EF4-FFF2-40B4-BE49-F238E27FC236}">
                  <a16:creationId xmlns:a16="http://schemas.microsoft.com/office/drawing/2014/main" id="{B7CD67B6-6ED7-5C6A-6118-8DDA6350F0A6}"/>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8" name="Google Shape;3488;p52">
              <a:extLst>
                <a:ext uri="{FF2B5EF4-FFF2-40B4-BE49-F238E27FC236}">
                  <a16:creationId xmlns:a16="http://schemas.microsoft.com/office/drawing/2014/main" id="{1F505B0B-8B20-E497-19B3-127D083CD987}"/>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9" name="Google Shape;3489;p52">
              <a:extLst>
                <a:ext uri="{FF2B5EF4-FFF2-40B4-BE49-F238E27FC236}">
                  <a16:creationId xmlns:a16="http://schemas.microsoft.com/office/drawing/2014/main" id="{285FE600-F639-B60D-FB93-C1F638E891F7}"/>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0" name="Google Shape;3490;p52">
              <a:extLst>
                <a:ext uri="{FF2B5EF4-FFF2-40B4-BE49-F238E27FC236}">
                  <a16:creationId xmlns:a16="http://schemas.microsoft.com/office/drawing/2014/main" id="{764446DD-CEE1-EDB9-AE62-AEFBEC23F260}"/>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1" name="Google Shape;3491;p52">
              <a:extLst>
                <a:ext uri="{FF2B5EF4-FFF2-40B4-BE49-F238E27FC236}">
                  <a16:creationId xmlns:a16="http://schemas.microsoft.com/office/drawing/2014/main" id="{D1EF98EF-8C8C-7AB2-B023-3BBA2B6E1952}"/>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2" name="Google Shape;3492;p52">
              <a:extLst>
                <a:ext uri="{FF2B5EF4-FFF2-40B4-BE49-F238E27FC236}">
                  <a16:creationId xmlns:a16="http://schemas.microsoft.com/office/drawing/2014/main" id="{81E9334C-B21D-38B2-DF57-DB23BBB66113}"/>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3" name="Google Shape;3493;p52">
              <a:extLst>
                <a:ext uri="{FF2B5EF4-FFF2-40B4-BE49-F238E27FC236}">
                  <a16:creationId xmlns:a16="http://schemas.microsoft.com/office/drawing/2014/main" id="{B16318F8-0239-FDF9-85F4-A56E3D774940}"/>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4" name="Google Shape;3494;p52">
              <a:extLst>
                <a:ext uri="{FF2B5EF4-FFF2-40B4-BE49-F238E27FC236}">
                  <a16:creationId xmlns:a16="http://schemas.microsoft.com/office/drawing/2014/main" id="{E7D69493-1683-77BA-1E11-32A1DEEED601}"/>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5" name="Google Shape;3495;p52">
              <a:extLst>
                <a:ext uri="{FF2B5EF4-FFF2-40B4-BE49-F238E27FC236}">
                  <a16:creationId xmlns:a16="http://schemas.microsoft.com/office/drawing/2014/main" id="{2D599EAA-68D2-6174-9DCC-2D845019D6B8}"/>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6" name="Google Shape;3496;p52">
              <a:extLst>
                <a:ext uri="{FF2B5EF4-FFF2-40B4-BE49-F238E27FC236}">
                  <a16:creationId xmlns:a16="http://schemas.microsoft.com/office/drawing/2014/main" id="{8799E9EF-8EC1-7750-B19C-4CCCA2C2B359}"/>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7" name="Google Shape;3497;p52">
              <a:extLst>
                <a:ext uri="{FF2B5EF4-FFF2-40B4-BE49-F238E27FC236}">
                  <a16:creationId xmlns:a16="http://schemas.microsoft.com/office/drawing/2014/main" id="{613D7A6D-F1A9-12E5-FFCD-32467D49FECB}"/>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8" name="Google Shape;3498;p52">
              <a:extLst>
                <a:ext uri="{FF2B5EF4-FFF2-40B4-BE49-F238E27FC236}">
                  <a16:creationId xmlns:a16="http://schemas.microsoft.com/office/drawing/2014/main" id="{BFD24B69-14D0-E9D2-E231-69BA1CBF1776}"/>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9" name="Google Shape;3499;p52">
              <a:extLst>
                <a:ext uri="{FF2B5EF4-FFF2-40B4-BE49-F238E27FC236}">
                  <a16:creationId xmlns:a16="http://schemas.microsoft.com/office/drawing/2014/main" id="{142556EC-B419-9B80-3F95-3FEBC1DCA7B0}"/>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0" name="Google Shape;3500;p52">
              <a:extLst>
                <a:ext uri="{FF2B5EF4-FFF2-40B4-BE49-F238E27FC236}">
                  <a16:creationId xmlns:a16="http://schemas.microsoft.com/office/drawing/2014/main" id="{1998AA17-ED74-DD2B-CCF2-53D8CDF5109E}"/>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1" name="Google Shape;3501;p52">
              <a:extLst>
                <a:ext uri="{FF2B5EF4-FFF2-40B4-BE49-F238E27FC236}">
                  <a16:creationId xmlns:a16="http://schemas.microsoft.com/office/drawing/2014/main" id="{8820DFBA-3FB8-CBFA-79EC-AB096772D34B}"/>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2" name="Google Shape;3502;p52">
              <a:extLst>
                <a:ext uri="{FF2B5EF4-FFF2-40B4-BE49-F238E27FC236}">
                  <a16:creationId xmlns:a16="http://schemas.microsoft.com/office/drawing/2014/main" id="{A26EE0F2-694E-3F20-FD13-E8819071A669}"/>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3" name="Google Shape;3503;p52">
              <a:extLst>
                <a:ext uri="{FF2B5EF4-FFF2-40B4-BE49-F238E27FC236}">
                  <a16:creationId xmlns:a16="http://schemas.microsoft.com/office/drawing/2014/main" id="{881AF175-C93D-C335-CDE1-1F25118EB718}"/>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4" name="Google Shape;3504;p52">
              <a:extLst>
                <a:ext uri="{FF2B5EF4-FFF2-40B4-BE49-F238E27FC236}">
                  <a16:creationId xmlns:a16="http://schemas.microsoft.com/office/drawing/2014/main" id="{E4A0937A-0D04-ECD5-C307-DA0BCDEB3AF5}"/>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5" name="Google Shape;3505;p52">
              <a:extLst>
                <a:ext uri="{FF2B5EF4-FFF2-40B4-BE49-F238E27FC236}">
                  <a16:creationId xmlns:a16="http://schemas.microsoft.com/office/drawing/2014/main" id="{A308434B-22E3-4D9A-6FC5-1C0AA15265CB}"/>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6" name="Google Shape;3506;p52">
              <a:extLst>
                <a:ext uri="{FF2B5EF4-FFF2-40B4-BE49-F238E27FC236}">
                  <a16:creationId xmlns:a16="http://schemas.microsoft.com/office/drawing/2014/main" id="{E13F9993-542F-CE6C-1370-74B9EC893B3E}"/>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7" name="Google Shape;3507;p52">
              <a:extLst>
                <a:ext uri="{FF2B5EF4-FFF2-40B4-BE49-F238E27FC236}">
                  <a16:creationId xmlns:a16="http://schemas.microsoft.com/office/drawing/2014/main" id="{23E0D65D-68C4-BDC9-FCDA-3E9A9E3FD2AB}"/>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8" name="Google Shape;3508;p52">
              <a:extLst>
                <a:ext uri="{FF2B5EF4-FFF2-40B4-BE49-F238E27FC236}">
                  <a16:creationId xmlns:a16="http://schemas.microsoft.com/office/drawing/2014/main" id="{B2E7A57F-37DE-EF9D-56F4-7827E8ED4B17}"/>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9" name="Google Shape;3509;p52">
              <a:extLst>
                <a:ext uri="{FF2B5EF4-FFF2-40B4-BE49-F238E27FC236}">
                  <a16:creationId xmlns:a16="http://schemas.microsoft.com/office/drawing/2014/main" id="{E1DA55A4-52BA-FD86-E9AE-E0D10A7D34EE}"/>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0" name="Google Shape;3510;p52">
              <a:extLst>
                <a:ext uri="{FF2B5EF4-FFF2-40B4-BE49-F238E27FC236}">
                  <a16:creationId xmlns:a16="http://schemas.microsoft.com/office/drawing/2014/main" id="{FB03A919-BC81-881C-1EBF-9316A4A96FB8}"/>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1" name="Google Shape;3511;p52">
              <a:extLst>
                <a:ext uri="{FF2B5EF4-FFF2-40B4-BE49-F238E27FC236}">
                  <a16:creationId xmlns:a16="http://schemas.microsoft.com/office/drawing/2014/main" id="{F961D989-2DC6-BCB4-003D-192F73C9B950}"/>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2" name="Google Shape;3512;p52">
              <a:extLst>
                <a:ext uri="{FF2B5EF4-FFF2-40B4-BE49-F238E27FC236}">
                  <a16:creationId xmlns:a16="http://schemas.microsoft.com/office/drawing/2014/main" id="{1F8DE303-9195-5AF9-A1D0-E1DB374B0507}"/>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3" name="Google Shape;3513;p52">
              <a:extLst>
                <a:ext uri="{FF2B5EF4-FFF2-40B4-BE49-F238E27FC236}">
                  <a16:creationId xmlns:a16="http://schemas.microsoft.com/office/drawing/2014/main" id="{3146EDBC-0FC5-F8CE-5F01-503F61A8DEC6}"/>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4" name="Google Shape;3514;p52">
              <a:extLst>
                <a:ext uri="{FF2B5EF4-FFF2-40B4-BE49-F238E27FC236}">
                  <a16:creationId xmlns:a16="http://schemas.microsoft.com/office/drawing/2014/main" id="{20AD854E-5B63-749F-57EF-CBD390EE9451}"/>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5" name="Google Shape;3515;p52">
              <a:extLst>
                <a:ext uri="{FF2B5EF4-FFF2-40B4-BE49-F238E27FC236}">
                  <a16:creationId xmlns:a16="http://schemas.microsoft.com/office/drawing/2014/main" id="{16BF950C-129F-83F2-A7F9-A00DEF84C437}"/>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6" name="Google Shape;3516;p52">
              <a:extLst>
                <a:ext uri="{FF2B5EF4-FFF2-40B4-BE49-F238E27FC236}">
                  <a16:creationId xmlns:a16="http://schemas.microsoft.com/office/drawing/2014/main" id="{4C8F13A8-7241-C1D5-564F-4C4FA0368595}"/>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7" name="Google Shape;3517;p52">
              <a:extLst>
                <a:ext uri="{FF2B5EF4-FFF2-40B4-BE49-F238E27FC236}">
                  <a16:creationId xmlns:a16="http://schemas.microsoft.com/office/drawing/2014/main" id="{B86E4311-661D-6331-1705-893F603DFFE4}"/>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8" name="Google Shape;3518;p52">
              <a:extLst>
                <a:ext uri="{FF2B5EF4-FFF2-40B4-BE49-F238E27FC236}">
                  <a16:creationId xmlns:a16="http://schemas.microsoft.com/office/drawing/2014/main" id="{903DCB7B-8014-6607-FD20-25DC8A5340EB}"/>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9" name="Google Shape;3519;p52">
              <a:extLst>
                <a:ext uri="{FF2B5EF4-FFF2-40B4-BE49-F238E27FC236}">
                  <a16:creationId xmlns:a16="http://schemas.microsoft.com/office/drawing/2014/main" id="{5BDCC51A-D66B-D157-154D-8CABF182865A}"/>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0" name="Google Shape;3520;p52">
              <a:extLst>
                <a:ext uri="{FF2B5EF4-FFF2-40B4-BE49-F238E27FC236}">
                  <a16:creationId xmlns:a16="http://schemas.microsoft.com/office/drawing/2014/main" id="{56F92447-A2E0-1557-CE12-25492C7B9302}"/>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1" name="Google Shape;3521;p52">
              <a:extLst>
                <a:ext uri="{FF2B5EF4-FFF2-40B4-BE49-F238E27FC236}">
                  <a16:creationId xmlns:a16="http://schemas.microsoft.com/office/drawing/2014/main" id="{ACE86FBA-4871-B067-EECA-E6EEA2950569}"/>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2" name="Google Shape;3522;p52">
              <a:extLst>
                <a:ext uri="{FF2B5EF4-FFF2-40B4-BE49-F238E27FC236}">
                  <a16:creationId xmlns:a16="http://schemas.microsoft.com/office/drawing/2014/main" id="{A2F137CC-F24D-D9B2-0CC4-088B3FA65286}"/>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3" name="Google Shape;3523;p52">
              <a:extLst>
                <a:ext uri="{FF2B5EF4-FFF2-40B4-BE49-F238E27FC236}">
                  <a16:creationId xmlns:a16="http://schemas.microsoft.com/office/drawing/2014/main" id="{5DE9EDEE-D321-2EF6-CEFD-A67ADB32F1D3}"/>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4" name="Google Shape;3524;p52">
              <a:extLst>
                <a:ext uri="{FF2B5EF4-FFF2-40B4-BE49-F238E27FC236}">
                  <a16:creationId xmlns:a16="http://schemas.microsoft.com/office/drawing/2014/main" id="{9877DFB0-1072-0452-C9D4-7BEB6EE5C189}"/>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5" name="Google Shape;3525;p52">
              <a:extLst>
                <a:ext uri="{FF2B5EF4-FFF2-40B4-BE49-F238E27FC236}">
                  <a16:creationId xmlns:a16="http://schemas.microsoft.com/office/drawing/2014/main" id="{852C316D-6339-B5AB-1A04-FEC4C0A9D768}"/>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6" name="Google Shape;3526;p52">
              <a:extLst>
                <a:ext uri="{FF2B5EF4-FFF2-40B4-BE49-F238E27FC236}">
                  <a16:creationId xmlns:a16="http://schemas.microsoft.com/office/drawing/2014/main" id="{C763D9FE-D430-3040-B4D7-3E716067D824}"/>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7" name="Google Shape;3527;p52">
              <a:extLst>
                <a:ext uri="{FF2B5EF4-FFF2-40B4-BE49-F238E27FC236}">
                  <a16:creationId xmlns:a16="http://schemas.microsoft.com/office/drawing/2014/main" id="{869B494F-352F-B6F0-98B6-F9286625D59D}"/>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8" name="Google Shape;3528;p52">
              <a:extLst>
                <a:ext uri="{FF2B5EF4-FFF2-40B4-BE49-F238E27FC236}">
                  <a16:creationId xmlns:a16="http://schemas.microsoft.com/office/drawing/2014/main" id="{6A50E103-E9E5-4FF7-4C24-7D08E1E70645}"/>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9" name="Google Shape;3529;p52">
              <a:extLst>
                <a:ext uri="{FF2B5EF4-FFF2-40B4-BE49-F238E27FC236}">
                  <a16:creationId xmlns:a16="http://schemas.microsoft.com/office/drawing/2014/main" id="{2E34B8A0-A048-7F61-B87E-9782A987B5EB}"/>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0" name="Google Shape;3530;p52">
              <a:extLst>
                <a:ext uri="{FF2B5EF4-FFF2-40B4-BE49-F238E27FC236}">
                  <a16:creationId xmlns:a16="http://schemas.microsoft.com/office/drawing/2014/main" id="{9B4BD813-8530-71F2-10CE-A42D9468426D}"/>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1" name="Google Shape;3531;p52">
              <a:extLst>
                <a:ext uri="{FF2B5EF4-FFF2-40B4-BE49-F238E27FC236}">
                  <a16:creationId xmlns:a16="http://schemas.microsoft.com/office/drawing/2014/main" id="{7A11106E-BB1D-23F2-7781-6BBE98422276}"/>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2" name="Google Shape;3532;p52">
              <a:extLst>
                <a:ext uri="{FF2B5EF4-FFF2-40B4-BE49-F238E27FC236}">
                  <a16:creationId xmlns:a16="http://schemas.microsoft.com/office/drawing/2014/main" id="{DA07AE0E-FE6B-FAB7-66E4-346327C7BA03}"/>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3" name="Google Shape;3533;p52">
              <a:extLst>
                <a:ext uri="{FF2B5EF4-FFF2-40B4-BE49-F238E27FC236}">
                  <a16:creationId xmlns:a16="http://schemas.microsoft.com/office/drawing/2014/main" id="{407915B5-2A09-B54D-6F93-D6315D80CBAD}"/>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4" name="Google Shape;3534;p52">
              <a:extLst>
                <a:ext uri="{FF2B5EF4-FFF2-40B4-BE49-F238E27FC236}">
                  <a16:creationId xmlns:a16="http://schemas.microsoft.com/office/drawing/2014/main" id="{221A8C9B-08EB-861C-936A-EF98D25A9733}"/>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5" name="Google Shape;3535;p52">
              <a:extLst>
                <a:ext uri="{FF2B5EF4-FFF2-40B4-BE49-F238E27FC236}">
                  <a16:creationId xmlns:a16="http://schemas.microsoft.com/office/drawing/2014/main" id="{2CEEACD4-7AF7-F39F-B9E3-0EB3C1751E72}"/>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6" name="Google Shape;3536;p52">
              <a:extLst>
                <a:ext uri="{FF2B5EF4-FFF2-40B4-BE49-F238E27FC236}">
                  <a16:creationId xmlns:a16="http://schemas.microsoft.com/office/drawing/2014/main" id="{9A3FA454-E358-7D75-0390-CD2180BC8108}"/>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7" name="Google Shape;3537;p52">
              <a:extLst>
                <a:ext uri="{FF2B5EF4-FFF2-40B4-BE49-F238E27FC236}">
                  <a16:creationId xmlns:a16="http://schemas.microsoft.com/office/drawing/2014/main" id="{387EAB15-4BCF-B382-C668-F3236F17C84D}"/>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Google Shape;3382;p52">
            <a:extLst>
              <a:ext uri="{FF2B5EF4-FFF2-40B4-BE49-F238E27FC236}">
                <a16:creationId xmlns:a16="http://schemas.microsoft.com/office/drawing/2014/main" id="{587AF094-30CB-82F6-7573-73359E3B6046}"/>
              </a:ext>
            </a:extLst>
          </p:cNvPr>
          <p:cNvSpPr txBox="1">
            <a:spLocks/>
          </p:cNvSpPr>
          <p:nvPr/>
        </p:nvSpPr>
        <p:spPr>
          <a:xfrm>
            <a:off x="1121686" y="1596632"/>
            <a:ext cx="2982514"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lnSpc>
                <a:spcPct val="90000"/>
              </a:lnSpc>
              <a:spcBef>
                <a:spcPts val="1200"/>
              </a:spcBef>
            </a:pPr>
            <a:r>
              <a:rPr lang="en-US" sz="2000" dirty="0">
                <a:ea typeface="Cambria"/>
              </a:rPr>
              <a:t>Explanation</a:t>
            </a:r>
            <a:endParaRPr lang="en-US" dirty="0"/>
          </a:p>
        </p:txBody>
      </p:sp>
      <p:sp>
        <p:nvSpPr>
          <p:cNvPr id="3" name="Google Shape;3382;p52">
            <a:extLst>
              <a:ext uri="{FF2B5EF4-FFF2-40B4-BE49-F238E27FC236}">
                <a16:creationId xmlns:a16="http://schemas.microsoft.com/office/drawing/2014/main" id="{83FCCEB5-D3CE-D8DF-8166-3A9B3C807B68}"/>
              </a:ext>
            </a:extLst>
          </p:cNvPr>
          <p:cNvSpPr txBox="1">
            <a:spLocks/>
          </p:cNvSpPr>
          <p:nvPr/>
        </p:nvSpPr>
        <p:spPr>
          <a:xfrm>
            <a:off x="5617637" y="1593971"/>
            <a:ext cx="265053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ea typeface="Cambria"/>
              </a:rPr>
              <a:t>Examples</a:t>
            </a:r>
            <a:endParaRPr lang="en-US" sz="2000" dirty="0"/>
          </a:p>
        </p:txBody>
      </p:sp>
      <p:sp>
        <p:nvSpPr>
          <p:cNvPr id="5" name="Google Shape;3382;p52">
            <a:extLst>
              <a:ext uri="{FF2B5EF4-FFF2-40B4-BE49-F238E27FC236}">
                <a16:creationId xmlns:a16="http://schemas.microsoft.com/office/drawing/2014/main" id="{FB3D475D-1771-6AD4-81DB-71D0E5A9AD24}"/>
              </a:ext>
            </a:extLst>
          </p:cNvPr>
          <p:cNvSpPr txBox="1">
            <a:spLocks/>
          </p:cNvSpPr>
          <p:nvPr/>
        </p:nvSpPr>
        <p:spPr>
          <a:xfrm>
            <a:off x="492392" y="2273435"/>
            <a:ext cx="4241102"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-Can not account for every possible problem</a:t>
            </a:r>
          </a:p>
        </p:txBody>
      </p:sp>
      <p:sp>
        <p:nvSpPr>
          <p:cNvPr id="6" name="Google Shape;3382;p52">
            <a:extLst>
              <a:ext uri="{FF2B5EF4-FFF2-40B4-BE49-F238E27FC236}">
                <a16:creationId xmlns:a16="http://schemas.microsoft.com/office/drawing/2014/main" id="{F0845E8D-7297-7E25-4063-BD199F4C86CC}"/>
              </a:ext>
            </a:extLst>
          </p:cNvPr>
          <p:cNvSpPr txBox="1">
            <a:spLocks/>
          </p:cNvSpPr>
          <p:nvPr/>
        </p:nvSpPr>
        <p:spPr>
          <a:xfrm>
            <a:off x="492392" y="2862711"/>
            <a:ext cx="4404390" cy="7468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-When certain issues are prioritized, it can make others harder to manage</a:t>
            </a:r>
            <a:endParaRPr lang="en-US" sz="1400" dirty="0">
              <a:solidFill>
                <a:srgbClr val="FFFFFF"/>
              </a:solidFill>
            </a:endParaRPr>
          </a:p>
        </p:txBody>
      </p:sp>
      <p:sp>
        <p:nvSpPr>
          <p:cNvPr id="7" name="Google Shape;3382;p52">
            <a:extLst>
              <a:ext uri="{FF2B5EF4-FFF2-40B4-BE49-F238E27FC236}">
                <a16:creationId xmlns:a16="http://schemas.microsoft.com/office/drawing/2014/main" id="{D6AAA1CD-393E-AB37-F0E3-A7AB9B4F3F63}"/>
              </a:ext>
            </a:extLst>
          </p:cNvPr>
          <p:cNvSpPr txBox="1">
            <a:spLocks/>
          </p:cNvSpPr>
          <p:nvPr/>
        </p:nvSpPr>
        <p:spPr>
          <a:xfrm>
            <a:off x="4837021" y="2318019"/>
            <a:ext cx="3963253" cy="6885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marL="205740" lvl="1">
              <a:lnSpc>
                <a:spcPct val="90000"/>
              </a:lnSpc>
              <a:spcBef>
                <a:spcPts val="600"/>
              </a:spcBef>
            </a:pPr>
            <a:r>
              <a:rPr lang="en-US" sz="1400" dirty="0">
                <a:ea typeface="Cambria"/>
              </a:rPr>
              <a:t>-Prevention of false orders from Soviets prevented calling off of bombers</a:t>
            </a:r>
          </a:p>
        </p:txBody>
      </p:sp>
      <p:sp>
        <p:nvSpPr>
          <p:cNvPr id="4" name="Google Shape;3382;p52">
            <a:extLst>
              <a:ext uri="{FF2B5EF4-FFF2-40B4-BE49-F238E27FC236}">
                <a16:creationId xmlns:a16="http://schemas.microsoft.com/office/drawing/2014/main" id="{6174F899-7125-3AC6-8B9C-579140FC12F8}"/>
              </a:ext>
            </a:extLst>
          </p:cNvPr>
          <p:cNvSpPr txBox="1">
            <a:spLocks/>
          </p:cNvSpPr>
          <p:nvPr/>
        </p:nvSpPr>
        <p:spPr>
          <a:xfrm>
            <a:off x="5050607" y="2967509"/>
            <a:ext cx="3963306" cy="642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-Focusing on enemy intervention makes it impossible to stop the worst</a:t>
            </a:r>
            <a:endParaRPr lang="en-US" sz="1400" dirty="0">
              <a:solidFill>
                <a:srgbClr val="FFFFFF"/>
              </a:solidFill>
            </a:endParaRPr>
          </a:p>
        </p:txBody>
      </p:sp>
      <p:sp>
        <p:nvSpPr>
          <p:cNvPr id="8" name="Google Shape;2565;p49">
            <a:extLst>
              <a:ext uri="{FF2B5EF4-FFF2-40B4-BE49-F238E27FC236}">
                <a16:creationId xmlns:a16="http://schemas.microsoft.com/office/drawing/2014/main" id="{161265EC-DA27-C958-8430-CACB4689FBA9}"/>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08</a:t>
            </a:r>
          </a:p>
        </p:txBody>
      </p:sp>
    </p:spTree>
    <p:extLst>
      <p:ext uri="{BB962C8B-B14F-4D97-AF65-F5344CB8AC3E}">
        <p14:creationId xmlns:p14="http://schemas.microsoft.com/office/powerpoint/2010/main" val="291039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1">
          <a:extLst>
            <a:ext uri="{FF2B5EF4-FFF2-40B4-BE49-F238E27FC236}">
              <a16:creationId xmlns:a16="http://schemas.microsoft.com/office/drawing/2014/main" id="{A734AB18-D6BD-C9FF-BA0B-F363A700798D}"/>
            </a:ext>
          </a:extLst>
        </p:cNvPr>
        <p:cNvGrpSpPr/>
        <p:nvPr/>
      </p:nvGrpSpPr>
      <p:grpSpPr>
        <a:xfrm>
          <a:off x="0" y="0"/>
          <a:ext cx="0" cy="0"/>
          <a:chOff x="0" y="0"/>
          <a:chExt cx="0" cy="0"/>
        </a:xfrm>
      </p:grpSpPr>
      <p:sp>
        <p:nvSpPr>
          <p:cNvPr id="3382" name="Google Shape;3382;p52">
            <a:extLst>
              <a:ext uri="{FF2B5EF4-FFF2-40B4-BE49-F238E27FC236}">
                <a16:creationId xmlns:a16="http://schemas.microsoft.com/office/drawing/2014/main" id="{F75F06B7-A742-8545-FF1B-46473E506473}"/>
              </a:ext>
            </a:extLst>
          </p:cNvPr>
          <p:cNvSpPr txBox="1">
            <a:spLocks noGrp="1"/>
          </p:cNvSpPr>
          <p:nvPr>
            <p:ph type="title"/>
          </p:nvPr>
        </p:nvSpPr>
        <p:spPr>
          <a:xfrm>
            <a:off x="2201093" y="-2567"/>
            <a:ext cx="4741814" cy="1512000"/>
          </a:xfrm>
          <a:prstGeom prst="rect">
            <a:avLst/>
          </a:prstGeom>
        </p:spPr>
        <p:txBody>
          <a:bodyPr spcFirstLastPara="1" wrap="square" lIns="91425" tIns="91425" rIns="91425" bIns="91425" anchor="ctr" anchorCtr="0">
            <a:noAutofit/>
          </a:bodyPr>
          <a:lstStyle/>
          <a:p>
            <a:pPr algn="ctr"/>
            <a:r>
              <a:rPr lang="en-US" sz="2800" dirty="0"/>
              <a:t>Overrides</a:t>
            </a:r>
            <a:endParaRPr lang="en-US" dirty="0"/>
          </a:p>
        </p:txBody>
      </p:sp>
      <p:sp>
        <p:nvSpPr>
          <p:cNvPr id="3383" name="Google Shape;3383;p52">
            <a:extLst>
              <a:ext uri="{FF2B5EF4-FFF2-40B4-BE49-F238E27FC236}">
                <a16:creationId xmlns:a16="http://schemas.microsoft.com/office/drawing/2014/main" id="{FA7D9A9D-4AC0-BA13-DADE-4AD2E645AA73}"/>
              </a:ext>
            </a:extLst>
          </p:cNvPr>
          <p:cNvSpPr txBox="1">
            <a:spLocks noGrp="1"/>
          </p:cNvSpPr>
          <p:nvPr>
            <p:ph type="title" idx="2"/>
          </p:nvPr>
        </p:nvSpPr>
        <p:spPr>
          <a:xfrm>
            <a:off x="289469" y="235568"/>
            <a:ext cx="1088227" cy="6943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grpSp>
        <p:nvGrpSpPr>
          <p:cNvPr id="3384" name="Google Shape;3384;p52">
            <a:extLst>
              <a:ext uri="{FF2B5EF4-FFF2-40B4-BE49-F238E27FC236}">
                <a16:creationId xmlns:a16="http://schemas.microsoft.com/office/drawing/2014/main" id="{0FC80B36-2A3F-7AB4-D364-7A40CFE8E99D}"/>
              </a:ext>
            </a:extLst>
          </p:cNvPr>
          <p:cNvGrpSpPr/>
          <p:nvPr/>
        </p:nvGrpSpPr>
        <p:grpSpPr>
          <a:xfrm>
            <a:off x="7120027" y="2421344"/>
            <a:ext cx="1984941" cy="2372249"/>
            <a:chOff x="4814225" y="703025"/>
            <a:chExt cx="945300" cy="1129750"/>
          </a:xfrm>
        </p:grpSpPr>
        <p:sp>
          <p:nvSpPr>
            <p:cNvPr id="3385" name="Google Shape;3385;p52">
              <a:extLst>
                <a:ext uri="{FF2B5EF4-FFF2-40B4-BE49-F238E27FC236}">
                  <a16:creationId xmlns:a16="http://schemas.microsoft.com/office/drawing/2014/main" id="{D6486929-E72C-29AB-2782-4779F6B65CA2}"/>
                </a:ext>
              </a:extLst>
            </p:cNvPr>
            <p:cNvSpPr/>
            <p:nvPr/>
          </p:nvSpPr>
          <p:spPr>
            <a:xfrm>
              <a:off x="4951775" y="818975"/>
              <a:ext cx="635075" cy="841700"/>
            </a:xfrm>
            <a:custGeom>
              <a:avLst/>
              <a:gdLst/>
              <a:ahLst/>
              <a:cxnLst/>
              <a:rect l="l" t="t" r="r" b="b"/>
              <a:pathLst>
                <a:path w="25403" h="33668" extrusionOk="0">
                  <a:moveTo>
                    <a:pt x="1" y="33668"/>
                  </a:moveTo>
                  <a:lnTo>
                    <a:pt x="25403" y="33668"/>
                  </a:lnTo>
                  <a:lnTo>
                    <a:pt x="254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6" name="Google Shape;3386;p52">
              <a:extLst>
                <a:ext uri="{FF2B5EF4-FFF2-40B4-BE49-F238E27FC236}">
                  <a16:creationId xmlns:a16="http://schemas.microsoft.com/office/drawing/2014/main" id="{7CD7EBE2-E59F-F1CC-BFA7-022E4375F51E}"/>
                </a:ext>
              </a:extLst>
            </p:cNvPr>
            <p:cNvSpPr/>
            <p:nvPr/>
          </p:nvSpPr>
          <p:spPr>
            <a:xfrm>
              <a:off x="4850425" y="805775"/>
              <a:ext cx="858550" cy="1027000"/>
            </a:xfrm>
            <a:custGeom>
              <a:avLst/>
              <a:gdLst/>
              <a:ahLst/>
              <a:cxnLst/>
              <a:rect l="l" t="t" r="r" b="b"/>
              <a:pathLst>
                <a:path w="34342" h="41080" extrusionOk="0">
                  <a:moveTo>
                    <a:pt x="8255" y="1"/>
                  </a:moveTo>
                  <a:lnTo>
                    <a:pt x="12309" y="428"/>
                  </a:lnTo>
                  <a:lnTo>
                    <a:pt x="13084" y="2898"/>
                  </a:lnTo>
                  <a:lnTo>
                    <a:pt x="15745" y="4055"/>
                  </a:lnTo>
                  <a:lnTo>
                    <a:pt x="19417" y="3617"/>
                  </a:lnTo>
                  <a:lnTo>
                    <a:pt x="21147" y="4392"/>
                  </a:lnTo>
                  <a:lnTo>
                    <a:pt x="23471" y="4976"/>
                  </a:lnTo>
                  <a:lnTo>
                    <a:pt x="23471" y="13331"/>
                  </a:lnTo>
                  <a:lnTo>
                    <a:pt x="11152" y="13331"/>
                  </a:lnTo>
                  <a:lnTo>
                    <a:pt x="11107" y="8783"/>
                  </a:lnTo>
                  <a:lnTo>
                    <a:pt x="10669" y="7817"/>
                  </a:lnTo>
                  <a:lnTo>
                    <a:pt x="8693" y="7435"/>
                  </a:lnTo>
                  <a:lnTo>
                    <a:pt x="8277" y="6278"/>
                  </a:lnTo>
                  <a:lnTo>
                    <a:pt x="4100" y="6278"/>
                  </a:lnTo>
                  <a:lnTo>
                    <a:pt x="4100" y="3673"/>
                  </a:lnTo>
                  <a:lnTo>
                    <a:pt x="7772" y="3673"/>
                  </a:lnTo>
                  <a:cubicBezTo>
                    <a:pt x="7727" y="3426"/>
                    <a:pt x="7671" y="3213"/>
                    <a:pt x="7626" y="3089"/>
                  </a:cubicBezTo>
                  <a:lnTo>
                    <a:pt x="7626" y="3089"/>
                  </a:lnTo>
                  <a:cubicBezTo>
                    <a:pt x="7435" y="2561"/>
                    <a:pt x="7098" y="1876"/>
                    <a:pt x="7098" y="1876"/>
                  </a:cubicBezTo>
                  <a:lnTo>
                    <a:pt x="7098" y="1876"/>
                  </a:lnTo>
                  <a:cubicBezTo>
                    <a:pt x="7098" y="1876"/>
                    <a:pt x="5212" y="720"/>
                    <a:pt x="5021" y="529"/>
                  </a:cubicBezTo>
                  <a:lnTo>
                    <a:pt x="5021" y="529"/>
                  </a:lnTo>
                  <a:lnTo>
                    <a:pt x="6503" y="1"/>
                  </a:lnTo>
                  <a:lnTo>
                    <a:pt x="1" y="1"/>
                  </a:lnTo>
                  <a:lnTo>
                    <a:pt x="1" y="41080"/>
                  </a:lnTo>
                  <a:lnTo>
                    <a:pt x="34342" y="41080"/>
                  </a:lnTo>
                  <a:lnTo>
                    <a:pt x="34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7" name="Google Shape;3387;p52">
              <a:extLst>
                <a:ext uri="{FF2B5EF4-FFF2-40B4-BE49-F238E27FC236}">
                  <a16:creationId xmlns:a16="http://schemas.microsoft.com/office/drawing/2014/main" id="{5F70EFCE-4D81-9846-3854-9714C4EFF77E}"/>
                </a:ext>
              </a:extLst>
            </p:cNvPr>
            <p:cNvSpPr/>
            <p:nvPr/>
          </p:nvSpPr>
          <p:spPr>
            <a:xfrm>
              <a:off x="5264525" y="1358850"/>
              <a:ext cx="114575" cy="170175"/>
            </a:xfrm>
            <a:custGeom>
              <a:avLst/>
              <a:gdLst/>
              <a:ahLst/>
              <a:cxnLst/>
              <a:rect l="l" t="t" r="r" b="b"/>
              <a:pathLst>
                <a:path w="4583" h="6807" extrusionOk="0">
                  <a:moveTo>
                    <a:pt x="1" y="6615"/>
                  </a:moveTo>
                  <a:cubicBezTo>
                    <a:pt x="147" y="6570"/>
                    <a:pt x="1888" y="5313"/>
                    <a:pt x="1888" y="5313"/>
                  </a:cubicBezTo>
                  <a:cubicBezTo>
                    <a:pt x="1888" y="5313"/>
                    <a:pt x="2606" y="4830"/>
                    <a:pt x="2606" y="4392"/>
                  </a:cubicBezTo>
                  <a:cubicBezTo>
                    <a:pt x="2606" y="3954"/>
                    <a:pt x="3044" y="3572"/>
                    <a:pt x="3044" y="3572"/>
                  </a:cubicBezTo>
                  <a:lnTo>
                    <a:pt x="3909" y="3089"/>
                  </a:lnTo>
                  <a:lnTo>
                    <a:pt x="4583" y="1"/>
                  </a:lnTo>
                  <a:lnTo>
                    <a:pt x="4201" y="3381"/>
                  </a:lnTo>
                  <a:lnTo>
                    <a:pt x="3190" y="4010"/>
                  </a:lnTo>
                  <a:lnTo>
                    <a:pt x="2898" y="4830"/>
                  </a:lnTo>
                  <a:lnTo>
                    <a:pt x="2516" y="5402"/>
                  </a:lnTo>
                  <a:lnTo>
                    <a:pt x="4010" y="5256"/>
                  </a:lnTo>
                  <a:lnTo>
                    <a:pt x="2898" y="5795"/>
                  </a:lnTo>
                  <a:cubicBezTo>
                    <a:pt x="2898" y="5795"/>
                    <a:pt x="1831" y="5739"/>
                    <a:pt x="1685" y="5795"/>
                  </a:cubicBezTo>
                  <a:cubicBezTo>
                    <a:pt x="1539" y="5840"/>
                    <a:pt x="293" y="6806"/>
                    <a:pt x="293" y="6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8" name="Google Shape;3388;p52">
              <a:extLst>
                <a:ext uri="{FF2B5EF4-FFF2-40B4-BE49-F238E27FC236}">
                  <a16:creationId xmlns:a16="http://schemas.microsoft.com/office/drawing/2014/main" id="{4FAE56EB-CC7F-8F2B-1F1D-30C5EC7A9E59}"/>
                </a:ext>
              </a:extLst>
            </p:cNvPr>
            <p:cNvSpPr/>
            <p:nvPr/>
          </p:nvSpPr>
          <p:spPr>
            <a:xfrm>
              <a:off x="5299625" y="1580375"/>
              <a:ext cx="121025" cy="218150"/>
            </a:xfrm>
            <a:custGeom>
              <a:avLst/>
              <a:gdLst/>
              <a:ahLst/>
              <a:cxnLst/>
              <a:rect l="l" t="t" r="r" b="b"/>
              <a:pathLst>
                <a:path w="4841" h="8726" extrusionOk="0">
                  <a:moveTo>
                    <a:pt x="4706" y="8726"/>
                  </a:moveTo>
                  <a:cubicBezTo>
                    <a:pt x="4672" y="8512"/>
                    <a:pt x="4055" y="5761"/>
                    <a:pt x="4055" y="5761"/>
                  </a:cubicBezTo>
                  <a:lnTo>
                    <a:pt x="2752" y="4672"/>
                  </a:lnTo>
                  <a:lnTo>
                    <a:pt x="2348" y="3223"/>
                  </a:lnTo>
                  <a:lnTo>
                    <a:pt x="1876" y="2314"/>
                  </a:lnTo>
                  <a:lnTo>
                    <a:pt x="1" y="0"/>
                  </a:lnTo>
                  <a:lnTo>
                    <a:pt x="573" y="34"/>
                  </a:lnTo>
                  <a:lnTo>
                    <a:pt x="2202" y="2392"/>
                  </a:lnTo>
                  <a:lnTo>
                    <a:pt x="2606" y="3369"/>
                  </a:lnTo>
                  <a:lnTo>
                    <a:pt x="2898" y="4526"/>
                  </a:lnTo>
                  <a:lnTo>
                    <a:pt x="4268" y="5435"/>
                  </a:lnTo>
                  <a:lnTo>
                    <a:pt x="4841" y="86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9" name="Google Shape;3389;p52">
              <a:extLst>
                <a:ext uri="{FF2B5EF4-FFF2-40B4-BE49-F238E27FC236}">
                  <a16:creationId xmlns:a16="http://schemas.microsoft.com/office/drawing/2014/main" id="{6E4435E0-AFED-2D27-BDB2-F5F88EFA4351}"/>
                </a:ext>
              </a:extLst>
            </p:cNvPr>
            <p:cNvSpPr/>
            <p:nvPr/>
          </p:nvSpPr>
          <p:spPr>
            <a:xfrm>
              <a:off x="4952900" y="138890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0" name="Google Shape;3390;p52">
              <a:extLst>
                <a:ext uri="{FF2B5EF4-FFF2-40B4-BE49-F238E27FC236}">
                  <a16:creationId xmlns:a16="http://schemas.microsoft.com/office/drawing/2014/main" id="{A8E0F167-BB8C-E513-0D46-B4BCD774ECA4}"/>
                </a:ext>
              </a:extLst>
            </p:cNvPr>
            <p:cNvSpPr/>
            <p:nvPr/>
          </p:nvSpPr>
          <p:spPr>
            <a:xfrm>
              <a:off x="4976500" y="1388900"/>
              <a:ext cx="70475" cy="65150"/>
            </a:xfrm>
            <a:custGeom>
              <a:avLst/>
              <a:gdLst/>
              <a:ahLst/>
              <a:cxnLst/>
              <a:rect l="l" t="t" r="r" b="b"/>
              <a:pathLst>
                <a:path w="2819" h="2606" extrusionOk="0">
                  <a:moveTo>
                    <a:pt x="1707" y="0"/>
                  </a:moveTo>
                  <a:lnTo>
                    <a:pt x="1954" y="1135"/>
                  </a:lnTo>
                  <a:lnTo>
                    <a:pt x="1808" y="1719"/>
                  </a:lnTo>
                  <a:lnTo>
                    <a:pt x="1224" y="2606"/>
                  </a:lnTo>
                  <a:lnTo>
                    <a:pt x="2819" y="2606"/>
                  </a:lnTo>
                  <a:lnTo>
                    <a:pt x="2437" y="1887"/>
                  </a:lnTo>
                  <a:lnTo>
                    <a:pt x="2123" y="1696"/>
                  </a:lnTo>
                  <a:lnTo>
                    <a:pt x="2145" y="1045"/>
                  </a:lnTo>
                  <a:lnTo>
                    <a:pt x="1763" y="0"/>
                  </a:lnTo>
                  <a:close/>
                  <a:moveTo>
                    <a:pt x="0" y="0"/>
                  </a:moveTo>
                  <a:cubicBezTo>
                    <a:pt x="45" y="427"/>
                    <a:pt x="124" y="1180"/>
                    <a:pt x="124" y="1180"/>
                  </a:cubicBezTo>
                  <a:lnTo>
                    <a:pt x="124" y="1180"/>
                  </a:lnTo>
                  <a:lnTo>
                    <a:pt x="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1" name="Google Shape;3391;p52">
              <a:extLst>
                <a:ext uri="{FF2B5EF4-FFF2-40B4-BE49-F238E27FC236}">
                  <a16:creationId xmlns:a16="http://schemas.microsoft.com/office/drawing/2014/main" id="{67B056C5-78D4-1B39-0DAB-40F957CAA50D}"/>
                </a:ext>
              </a:extLst>
            </p:cNvPr>
            <p:cNvSpPr/>
            <p:nvPr/>
          </p:nvSpPr>
          <p:spPr>
            <a:xfrm>
              <a:off x="5168250" y="1665425"/>
              <a:ext cx="121025" cy="65175"/>
            </a:xfrm>
            <a:custGeom>
              <a:avLst/>
              <a:gdLst/>
              <a:ahLst/>
              <a:cxnLst/>
              <a:rect l="l" t="t" r="r" b="b"/>
              <a:pathLst>
                <a:path w="4841" h="2607" extrusionOk="0">
                  <a:moveTo>
                    <a:pt x="0" y="2606"/>
                  </a:moveTo>
                  <a:lnTo>
                    <a:pt x="4840" y="2606"/>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2" name="Google Shape;3392;p52">
              <a:extLst>
                <a:ext uri="{FF2B5EF4-FFF2-40B4-BE49-F238E27FC236}">
                  <a16:creationId xmlns:a16="http://schemas.microsoft.com/office/drawing/2014/main" id="{881C62C1-56C0-5D8C-475F-A3FDFCE95AF1}"/>
                </a:ext>
              </a:extLst>
            </p:cNvPr>
            <p:cNvSpPr/>
            <p:nvPr/>
          </p:nvSpPr>
          <p:spPr>
            <a:xfrm>
              <a:off x="4853800" y="803250"/>
              <a:ext cx="188400" cy="70775"/>
            </a:xfrm>
            <a:custGeom>
              <a:avLst/>
              <a:gdLst/>
              <a:ahLst/>
              <a:cxnLst/>
              <a:rect l="l" t="t" r="r" b="b"/>
              <a:pathLst>
                <a:path w="7536" h="2831" extrusionOk="0">
                  <a:moveTo>
                    <a:pt x="7109" y="1887"/>
                  </a:moveTo>
                  <a:cubicBezTo>
                    <a:pt x="7109" y="1887"/>
                    <a:pt x="5223" y="731"/>
                    <a:pt x="5032" y="529"/>
                  </a:cubicBezTo>
                  <a:lnTo>
                    <a:pt x="6514" y="1"/>
                  </a:lnTo>
                  <a:lnTo>
                    <a:pt x="1" y="1"/>
                  </a:lnTo>
                  <a:lnTo>
                    <a:pt x="1" y="2831"/>
                  </a:lnTo>
                  <a:lnTo>
                    <a:pt x="7536" y="2831"/>
                  </a:lnTo>
                  <a:cubicBezTo>
                    <a:pt x="7345" y="2359"/>
                    <a:pt x="7109" y="1887"/>
                    <a:pt x="7109" y="1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3" name="Google Shape;3393;p52">
              <a:extLst>
                <a:ext uri="{FF2B5EF4-FFF2-40B4-BE49-F238E27FC236}">
                  <a16:creationId xmlns:a16="http://schemas.microsoft.com/office/drawing/2014/main" id="{9C130D04-B7E0-16EA-E984-8D653C58E57F}"/>
                </a:ext>
              </a:extLst>
            </p:cNvPr>
            <p:cNvSpPr/>
            <p:nvPr/>
          </p:nvSpPr>
          <p:spPr>
            <a:xfrm>
              <a:off x="4853800" y="727175"/>
              <a:ext cx="858825" cy="1105600"/>
            </a:xfrm>
            <a:custGeom>
              <a:avLst/>
              <a:gdLst/>
              <a:ahLst/>
              <a:cxnLst/>
              <a:rect l="l" t="t" r="r" b="b"/>
              <a:pathLst>
                <a:path w="34353" h="44224" extrusionOk="0">
                  <a:moveTo>
                    <a:pt x="34353" y="5874"/>
                  </a:moveTo>
                  <a:lnTo>
                    <a:pt x="34353" y="3044"/>
                  </a:lnTo>
                  <a:lnTo>
                    <a:pt x="31736" y="3044"/>
                  </a:lnTo>
                  <a:lnTo>
                    <a:pt x="31736" y="0"/>
                  </a:lnTo>
                  <a:lnTo>
                    <a:pt x="22831" y="0"/>
                  </a:lnTo>
                  <a:lnTo>
                    <a:pt x="22831" y="3044"/>
                  </a:lnTo>
                  <a:lnTo>
                    <a:pt x="8266" y="3044"/>
                  </a:lnTo>
                  <a:lnTo>
                    <a:pt x="12320" y="3482"/>
                  </a:lnTo>
                  <a:lnTo>
                    <a:pt x="13072" y="5874"/>
                  </a:lnTo>
                  <a:lnTo>
                    <a:pt x="22831" y="5874"/>
                  </a:lnTo>
                  <a:lnTo>
                    <a:pt x="22831" y="7985"/>
                  </a:lnTo>
                  <a:lnTo>
                    <a:pt x="23336" y="8120"/>
                  </a:lnTo>
                  <a:lnTo>
                    <a:pt x="23336" y="15722"/>
                  </a:lnTo>
                  <a:lnTo>
                    <a:pt x="22831" y="15722"/>
                  </a:lnTo>
                  <a:lnTo>
                    <a:pt x="22831" y="17317"/>
                  </a:lnTo>
                  <a:lnTo>
                    <a:pt x="1" y="17317"/>
                  </a:lnTo>
                  <a:lnTo>
                    <a:pt x="1" y="21596"/>
                  </a:lnTo>
                  <a:lnTo>
                    <a:pt x="22831" y="21596"/>
                  </a:lnTo>
                  <a:lnTo>
                    <a:pt x="22831" y="33039"/>
                  </a:lnTo>
                  <a:lnTo>
                    <a:pt x="1" y="33039"/>
                  </a:lnTo>
                  <a:lnTo>
                    <a:pt x="1" y="37317"/>
                  </a:lnTo>
                  <a:lnTo>
                    <a:pt x="22831" y="37317"/>
                  </a:lnTo>
                  <a:lnTo>
                    <a:pt x="22831" y="44224"/>
                  </a:lnTo>
                  <a:lnTo>
                    <a:pt x="31736" y="44224"/>
                  </a:lnTo>
                  <a:lnTo>
                    <a:pt x="31736" y="37317"/>
                  </a:lnTo>
                  <a:lnTo>
                    <a:pt x="34353" y="37317"/>
                  </a:lnTo>
                  <a:lnTo>
                    <a:pt x="34353" y="33039"/>
                  </a:lnTo>
                  <a:lnTo>
                    <a:pt x="31736" y="33039"/>
                  </a:lnTo>
                  <a:lnTo>
                    <a:pt x="31736" y="21596"/>
                  </a:lnTo>
                  <a:lnTo>
                    <a:pt x="34353" y="21596"/>
                  </a:lnTo>
                  <a:lnTo>
                    <a:pt x="34353" y="17317"/>
                  </a:lnTo>
                  <a:lnTo>
                    <a:pt x="31736" y="17317"/>
                  </a:lnTo>
                  <a:lnTo>
                    <a:pt x="31736" y="58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4" name="Google Shape;3394;p52">
              <a:extLst>
                <a:ext uri="{FF2B5EF4-FFF2-40B4-BE49-F238E27FC236}">
                  <a16:creationId xmlns:a16="http://schemas.microsoft.com/office/drawing/2014/main" id="{0E280B6F-8C0D-1E1A-86E6-2BD4FD51618F}"/>
                </a:ext>
              </a:extLst>
            </p:cNvPr>
            <p:cNvSpPr/>
            <p:nvPr/>
          </p:nvSpPr>
          <p:spPr>
            <a:xfrm>
              <a:off x="5049475" y="744025"/>
              <a:ext cx="305475" cy="84525"/>
            </a:xfrm>
            <a:custGeom>
              <a:avLst/>
              <a:gdLst/>
              <a:ahLst/>
              <a:cxnLst/>
              <a:rect l="l" t="t" r="r" b="b"/>
              <a:pathLst>
                <a:path w="12219" h="3381" extrusionOk="0">
                  <a:moveTo>
                    <a:pt x="7592" y="247"/>
                  </a:moveTo>
                  <a:lnTo>
                    <a:pt x="4639" y="1067"/>
                  </a:lnTo>
                  <a:lnTo>
                    <a:pt x="1" y="921"/>
                  </a:lnTo>
                  <a:lnTo>
                    <a:pt x="2325" y="2707"/>
                  </a:lnTo>
                  <a:lnTo>
                    <a:pt x="8648" y="3380"/>
                  </a:lnTo>
                  <a:lnTo>
                    <a:pt x="10725" y="2853"/>
                  </a:lnTo>
                  <a:lnTo>
                    <a:pt x="1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5" name="Google Shape;3395;p52">
              <a:extLst>
                <a:ext uri="{FF2B5EF4-FFF2-40B4-BE49-F238E27FC236}">
                  <a16:creationId xmlns:a16="http://schemas.microsoft.com/office/drawing/2014/main" id="{4042747F-4BDD-70A9-1014-9146D0A4320F}"/>
                </a:ext>
              </a:extLst>
            </p:cNvPr>
            <p:cNvSpPr/>
            <p:nvPr/>
          </p:nvSpPr>
          <p:spPr>
            <a:xfrm>
              <a:off x="5139050" y="1120225"/>
              <a:ext cx="225725" cy="100800"/>
            </a:xfrm>
            <a:custGeom>
              <a:avLst/>
              <a:gdLst/>
              <a:ahLst/>
              <a:cxnLst/>
              <a:rect l="l" t="t" r="r" b="b"/>
              <a:pathLst>
                <a:path w="9029" h="4032" extrusionOk="0">
                  <a:moveTo>
                    <a:pt x="6996" y="23"/>
                  </a:moveTo>
                  <a:lnTo>
                    <a:pt x="3953" y="607"/>
                  </a:lnTo>
                  <a:lnTo>
                    <a:pt x="573" y="944"/>
                  </a:lnTo>
                  <a:lnTo>
                    <a:pt x="0" y="1763"/>
                  </a:lnTo>
                  <a:lnTo>
                    <a:pt x="2606" y="4032"/>
                  </a:lnTo>
                  <a:cubicBezTo>
                    <a:pt x="2606" y="4032"/>
                    <a:pt x="4436" y="3650"/>
                    <a:pt x="4728" y="3650"/>
                  </a:cubicBezTo>
                  <a:lnTo>
                    <a:pt x="4728" y="3650"/>
                  </a:lnTo>
                  <a:cubicBezTo>
                    <a:pt x="5020" y="3650"/>
                    <a:pt x="7670" y="2201"/>
                    <a:pt x="7670" y="2201"/>
                  </a:cubicBezTo>
                  <a:lnTo>
                    <a:pt x="7670" y="2201"/>
                  </a:lnTo>
                  <a:lnTo>
                    <a:pt x="9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6" name="Google Shape;3396;p52">
              <a:extLst>
                <a:ext uri="{FF2B5EF4-FFF2-40B4-BE49-F238E27FC236}">
                  <a16:creationId xmlns:a16="http://schemas.microsoft.com/office/drawing/2014/main" id="{C88DBF35-A3CF-40D6-E337-918739E5F7AE}"/>
                </a:ext>
              </a:extLst>
            </p:cNvPr>
            <p:cNvSpPr/>
            <p:nvPr/>
          </p:nvSpPr>
          <p:spPr>
            <a:xfrm>
              <a:off x="4814225" y="703025"/>
              <a:ext cx="945300" cy="917225"/>
            </a:xfrm>
            <a:custGeom>
              <a:avLst/>
              <a:gdLst/>
              <a:ahLst/>
              <a:cxnLst/>
              <a:rect l="l" t="t" r="r" b="b"/>
              <a:pathLst>
                <a:path w="37812" h="36689" extrusionOk="0">
                  <a:moveTo>
                    <a:pt x="16250" y="12"/>
                  </a:moveTo>
                  <a:cubicBezTo>
                    <a:pt x="15969" y="315"/>
                    <a:pt x="15756" y="697"/>
                    <a:pt x="15554" y="1056"/>
                  </a:cubicBezTo>
                  <a:lnTo>
                    <a:pt x="15554" y="1056"/>
                  </a:lnTo>
                  <a:cubicBezTo>
                    <a:pt x="15340" y="1427"/>
                    <a:pt x="15149" y="1820"/>
                    <a:pt x="14970" y="2224"/>
                  </a:cubicBezTo>
                  <a:lnTo>
                    <a:pt x="14970" y="2224"/>
                  </a:lnTo>
                  <a:cubicBezTo>
                    <a:pt x="14925" y="2337"/>
                    <a:pt x="14880" y="2460"/>
                    <a:pt x="14835" y="2572"/>
                  </a:cubicBezTo>
                  <a:lnTo>
                    <a:pt x="14835" y="2572"/>
                  </a:lnTo>
                  <a:cubicBezTo>
                    <a:pt x="14397" y="2483"/>
                    <a:pt x="13948" y="2404"/>
                    <a:pt x="13510" y="2337"/>
                  </a:cubicBezTo>
                  <a:lnTo>
                    <a:pt x="13510" y="2337"/>
                  </a:lnTo>
                  <a:cubicBezTo>
                    <a:pt x="13465" y="2325"/>
                    <a:pt x="13420" y="2325"/>
                    <a:pt x="13375" y="2314"/>
                  </a:cubicBezTo>
                  <a:lnTo>
                    <a:pt x="13375" y="2314"/>
                  </a:lnTo>
                  <a:cubicBezTo>
                    <a:pt x="13386" y="2258"/>
                    <a:pt x="13397" y="2202"/>
                    <a:pt x="13409" y="2134"/>
                  </a:cubicBezTo>
                  <a:lnTo>
                    <a:pt x="13409" y="2134"/>
                  </a:lnTo>
                  <a:cubicBezTo>
                    <a:pt x="13476" y="1910"/>
                    <a:pt x="13577" y="1674"/>
                    <a:pt x="13588" y="1438"/>
                  </a:cubicBezTo>
                  <a:lnTo>
                    <a:pt x="13588" y="1438"/>
                  </a:lnTo>
                  <a:cubicBezTo>
                    <a:pt x="13600" y="1382"/>
                    <a:pt x="13510" y="1360"/>
                    <a:pt x="13487" y="1404"/>
                  </a:cubicBezTo>
                  <a:lnTo>
                    <a:pt x="13487" y="1404"/>
                  </a:lnTo>
                  <a:cubicBezTo>
                    <a:pt x="13386" y="1618"/>
                    <a:pt x="13341" y="1876"/>
                    <a:pt x="13285" y="2101"/>
                  </a:cubicBezTo>
                  <a:lnTo>
                    <a:pt x="13285" y="2101"/>
                  </a:lnTo>
                  <a:cubicBezTo>
                    <a:pt x="13274" y="2168"/>
                    <a:pt x="13263" y="2235"/>
                    <a:pt x="13240" y="2303"/>
                  </a:cubicBezTo>
                  <a:lnTo>
                    <a:pt x="13240" y="2303"/>
                  </a:lnTo>
                  <a:cubicBezTo>
                    <a:pt x="12443" y="2191"/>
                    <a:pt x="11646" y="2112"/>
                    <a:pt x="10848" y="2078"/>
                  </a:cubicBezTo>
                  <a:lnTo>
                    <a:pt x="10848" y="2078"/>
                  </a:lnTo>
                  <a:lnTo>
                    <a:pt x="10770" y="1887"/>
                  </a:lnTo>
                  <a:lnTo>
                    <a:pt x="9894" y="966"/>
                  </a:lnTo>
                  <a:lnTo>
                    <a:pt x="0" y="966"/>
                  </a:lnTo>
                  <a:lnTo>
                    <a:pt x="0" y="5245"/>
                  </a:lnTo>
                  <a:lnTo>
                    <a:pt x="37811" y="5245"/>
                  </a:lnTo>
                  <a:lnTo>
                    <a:pt x="37811" y="966"/>
                  </a:lnTo>
                  <a:lnTo>
                    <a:pt x="21752" y="966"/>
                  </a:lnTo>
                  <a:lnTo>
                    <a:pt x="20663" y="1550"/>
                  </a:lnTo>
                  <a:lnTo>
                    <a:pt x="19754" y="3044"/>
                  </a:lnTo>
                  <a:lnTo>
                    <a:pt x="18058" y="4740"/>
                  </a:lnTo>
                  <a:lnTo>
                    <a:pt x="16564" y="4538"/>
                  </a:lnTo>
                  <a:lnTo>
                    <a:pt x="14588" y="3808"/>
                  </a:lnTo>
                  <a:cubicBezTo>
                    <a:pt x="14633" y="3639"/>
                    <a:pt x="14689" y="3471"/>
                    <a:pt x="14734" y="3302"/>
                  </a:cubicBezTo>
                  <a:lnTo>
                    <a:pt x="14734" y="3302"/>
                  </a:lnTo>
                  <a:cubicBezTo>
                    <a:pt x="14767" y="3302"/>
                    <a:pt x="14790" y="3314"/>
                    <a:pt x="14812" y="3314"/>
                  </a:cubicBezTo>
                  <a:lnTo>
                    <a:pt x="14812" y="3314"/>
                  </a:lnTo>
                  <a:cubicBezTo>
                    <a:pt x="15351" y="3415"/>
                    <a:pt x="15890" y="3538"/>
                    <a:pt x="16441" y="3617"/>
                  </a:cubicBezTo>
                  <a:lnTo>
                    <a:pt x="16441" y="3617"/>
                  </a:lnTo>
                  <a:cubicBezTo>
                    <a:pt x="16508" y="3617"/>
                    <a:pt x="16508" y="3516"/>
                    <a:pt x="16452" y="3504"/>
                  </a:cubicBezTo>
                  <a:lnTo>
                    <a:pt x="16452" y="3504"/>
                  </a:lnTo>
                  <a:cubicBezTo>
                    <a:pt x="15924" y="3336"/>
                    <a:pt x="15351" y="3257"/>
                    <a:pt x="14801" y="3168"/>
                  </a:cubicBezTo>
                  <a:lnTo>
                    <a:pt x="14801" y="3168"/>
                  </a:lnTo>
                  <a:cubicBezTo>
                    <a:pt x="14801" y="3168"/>
                    <a:pt x="14790" y="3168"/>
                    <a:pt x="14790" y="3168"/>
                  </a:cubicBezTo>
                  <a:lnTo>
                    <a:pt x="14790" y="3168"/>
                  </a:lnTo>
                  <a:cubicBezTo>
                    <a:pt x="14835" y="3010"/>
                    <a:pt x="14891" y="2864"/>
                    <a:pt x="14947" y="2707"/>
                  </a:cubicBezTo>
                  <a:lnTo>
                    <a:pt x="14947" y="2707"/>
                  </a:lnTo>
                  <a:cubicBezTo>
                    <a:pt x="15116" y="2741"/>
                    <a:pt x="15284" y="2775"/>
                    <a:pt x="15453" y="2819"/>
                  </a:cubicBezTo>
                  <a:lnTo>
                    <a:pt x="15453" y="2819"/>
                  </a:lnTo>
                  <a:cubicBezTo>
                    <a:pt x="15767" y="2887"/>
                    <a:pt x="16081" y="2965"/>
                    <a:pt x="16396" y="3044"/>
                  </a:cubicBezTo>
                  <a:lnTo>
                    <a:pt x="16396" y="3044"/>
                  </a:lnTo>
                  <a:cubicBezTo>
                    <a:pt x="16744" y="3134"/>
                    <a:pt x="17092" y="3269"/>
                    <a:pt x="17440" y="3325"/>
                  </a:cubicBezTo>
                  <a:lnTo>
                    <a:pt x="17440" y="3325"/>
                  </a:lnTo>
                  <a:cubicBezTo>
                    <a:pt x="17474" y="3325"/>
                    <a:pt x="17519" y="3269"/>
                    <a:pt x="17474" y="3246"/>
                  </a:cubicBezTo>
                  <a:lnTo>
                    <a:pt x="17474" y="3246"/>
                  </a:lnTo>
                  <a:cubicBezTo>
                    <a:pt x="17171" y="3100"/>
                    <a:pt x="16834" y="3044"/>
                    <a:pt x="16519" y="2954"/>
                  </a:cubicBezTo>
                  <a:lnTo>
                    <a:pt x="16519" y="2954"/>
                  </a:lnTo>
                  <a:cubicBezTo>
                    <a:pt x="16205" y="2876"/>
                    <a:pt x="15879" y="2797"/>
                    <a:pt x="15565" y="2718"/>
                  </a:cubicBezTo>
                  <a:lnTo>
                    <a:pt x="15565" y="2718"/>
                  </a:lnTo>
                  <a:cubicBezTo>
                    <a:pt x="15374" y="2673"/>
                    <a:pt x="15183" y="2640"/>
                    <a:pt x="14992" y="2606"/>
                  </a:cubicBezTo>
                  <a:lnTo>
                    <a:pt x="14992" y="2606"/>
                  </a:lnTo>
                  <a:cubicBezTo>
                    <a:pt x="15037" y="2494"/>
                    <a:pt x="15071" y="2381"/>
                    <a:pt x="15127" y="2269"/>
                  </a:cubicBezTo>
                  <a:lnTo>
                    <a:pt x="15127" y="2269"/>
                  </a:lnTo>
                  <a:cubicBezTo>
                    <a:pt x="15284" y="1887"/>
                    <a:pt x="15475" y="1528"/>
                    <a:pt x="15677" y="1169"/>
                  </a:cubicBezTo>
                  <a:lnTo>
                    <a:pt x="15677" y="1169"/>
                  </a:lnTo>
                  <a:cubicBezTo>
                    <a:pt x="15890" y="798"/>
                    <a:pt x="16149" y="472"/>
                    <a:pt x="16362" y="102"/>
                  </a:cubicBezTo>
                  <a:lnTo>
                    <a:pt x="16362" y="102"/>
                  </a:lnTo>
                  <a:cubicBezTo>
                    <a:pt x="16396" y="57"/>
                    <a:pt x="16351" y="1"/>
                    <a:pt x="16295" y="1"/>
                  </a:cubicBezTo>
                  <a:lnTo>
                    <a:pt x="16295" y="1"/>
                  </a:lnTo>
                  <a:cubicBezTo>
                    <a:pt x="16284" y="1"/>
                    <a:pt x="16272" y="1"/>
                    <a:pt x="16250" y="12"/>
                  </a:cubicBezTo>
                  <a:moveTo>
                    <a:pt x="11107" y="2718"/>
                  </a:moveTo>
                  <a:lnTo>
                    <a:pt x="10871" y="2146"/>
                  </a:lnTo>
                  <a:cubicBezTo>
                    <a:pt x="11657" y="2202"/>
                    <a:pt x="12443" y="2280"/>
                    <a:pt x="13218" y="2404"/>
                  </a:cubicBezTo>
                  <a:lnTo>
                    <a:pt x="13218" y="2404"/>
                  </a:lnTo>
                  <a:cubicBezTo>
                    <a:pt x="13184" y="2527"/>
                    <a:pt x="13150" y="2662"/>
                    <a:pt x="13128" y="2797"/>
                  </a:cubicBezTo>
                  <a:lnTo>
                    <a:pt x="13128" y="2797"/>
                  </a:lnTo>
                  <a:cubicBezTo>
                    <a:pt x="13117" y="2831"/>
                    <a:pt x="13117" y="2876"/>
                    <a:pt x="13105" y="2909"/>
                  </a:cubicBezTo>
                  <a:lnTo>
                    <a:pt x="13105" y="2909"/>
                  </a:lnTo>
                  <a:cubicBezTo>
                    <a:pt x="12443" y="2831"/>
                    <a:pt x="11769" y="2763"/>
                    <a:pt x="11107" y="2718"/>
                  </a:cubicBezTo>
                  <a:close/>
                  <a:moveTo>
                    <a:pt x="13229" y="2932"/>
                  </a:moveTo>
                  <a:cubicBezTo>
                    <a:pt x="13240" y="2898"/>
                    <a:pt x="13240" y="2864"/>
                    <a:pt x="13251" y="2831"/>
                  </a:cubicBezTo>
                  <a:lnTo>
                    <a:pt x="13251" y="2831"/>
                  </a:lnTo>
                  <a:cubicBezTo>
                    <a:pt x="13274" y="2696"/>
                    <a:pt x="13308" y="2550"/>
                    <a:pt x="13341" y="2415"/>
                  </a:cubicBezTo>
                  <a:lnTo>
                    <a:pt x="13341" y="2415"/>
                  </a:lnTo>
                  <a:cubicBezTo>
                    <a:pt x="13409" y="2426"/>
                    <a:pt x="13465" y="2438"/>
                    <a:pt x="13521" y="2449"/>
                  </a:cubicBezTo>
                  <a:lnTo>
                    <a:pt x="13521" y="2449"/>
                  </a:lnTo>
                  <a:cubicBezTo>
                    <a:pt x="13948" y="2516"/>
                    <a:pt x="14374" y="2595"/>
                    <a:pt x="14801" y="2673"/>
                  </a:cubicBezTo>
                  <a:lnTo>
                    <a:pt x="14801" y="2673"/>
                  </a:lnTo>
                  <a:cubicBezTo>
                    <a:pt x="14745" y="2831"/>
                    <a:pt x="14689" y="2988"/>
                    <a:pt x="14644" y="3145"/>
                  </a:cubicBezTo>
                  <a:lnTo>
                    <a:pt x="14644" y="3145"/>
                  </a:lnTo>
                  <a:cubicBezTo>
                    <a:pt x="14172" y="3066"/>
                    <a:pt x="13701" y="2988"/>
                    <a:pt x="13229" y="2932"/>
                  </a:cubicBezTo>
                  <a:close/>
                  <a:moveTo>
                    <a:pt x="11196" y="2943"/>
                  </a:moveTo>
                  <a:lnTo>
                    <a:pt x="11151" y="2831"/>
                  </a:lnTo>
                  <a:cubicBezTo>
                    <a:pt x="11792" y="2887"/>
                    <a:pt x="12432" y="2965"/>
                    <a:pt x="13072" y="3044"/>
                  </a:cubicBezTo>
                  <a:lnTo>
                    <a:pt x="13072" y="3044"/>
                  </a:lnTo>
                  <a:cubicBezTo>
                    <a:pt x="13049" y="3168"/>
                    <a:pt x="13027" y="3280"/>
                    <a:pt x="13004" y="3403"/>
                  </a:cubicBezTo>
                  <a:lnTo>
                    <a:pt x="13004" y="3403"/>
                  </a:lnTo>
                  <a:close/>
                  <a:moveTo>
                    <a:pt x="13128" y="3426"/>
                  </a:moveTo>
                  <a:cubicBezTo>
                    <a:pt x="13150" y="3302"/>
                    <a:pt x="13173" y="3190"/>
                    <a:pt x="13207" y="3066"/>
                  </a:cubicBezTo>
                  <a:lnTo>
                    <a:pt x="13207" y="3066"/>
                  </a:lnTo>
                  <a:cubicBezTo>
                    <a:pt x="13667" y="3123"/>
                    <a:pt x="14127" y="3201"/>
                    <a:pt x="14599" y="3280"/>
                  </a:cubicBezTo>
                  <a:lnTo>
                    <a:pt x="14599" y="3280"/>
                  </a:lnTo>
                  <a:cubicBezTo>
                    <a:pt x="14543" y="3437"/>
                    <a:pt x="14498" y="3606"/>
                    <a:pt x="14464" y="3763"/>
                  </a:cubicBezTo>
                  <a:lnTo>
                    <a:pt x="14464" y="3763"/>
                  </a:lnTo>
                  <a:close/>
                  <a:moveTo>
                    <a:pt x="22022" y="16688"/>
                  </a:moveTo>
                  <a:lnTo>
                    <a:pt x="22022" y="16767"/>
                  </a:lnTo>
                  <a:cubicBezTo>
                    <a:pt x="22022" y="16767"/>
                    <a:pt x="20663" y="16902"/>
                    <a:pt x="20427" y="16958"/>
                  </a:cubicBezTo>
                  <a:lnTo>
                    <a:pt x="20427" y="16958"/>
                  </a:lnTo>
                  <a:cubicBezTo>
                    <a:pt x="20236" y="16992"/>
                    <a:pt x="19417" y="17216"/>
                    <a:pt x="19080" y="17306"/>
                  </a:cubicBezTo>
                  <a:lnTo>
                    <a:pt x="19080" y="17306"/>
                  </a:lnTo>
                  <a:cubicBezTo>
                    <a:pt x="18720" y="17306"/>
                    <a:pt x="18361" y="17317"/>
                    <a:pt x="17990" y="17328"/>
                  </a:cubicBezTo>
                  <a:lnTo>
                    <a:pt x="17990" y="17328"/>
                  </a:lnTo>
                  <a:cubicBezTo>
                    <a:pt x="18002" y="17171"/>
                    <a:pt x="18002" y="17025"/>
                    <a:pt x="18013" y="16868"/>
                  </a:cubicBezTo>
                  <a:lnTo>
                    <a:pt x="18013" y="16868"/>
                  </a:lnTo>
                  <a:cubicBezTo>
                    <a:pt x="18024" y="16789"/>
                    <a:pt x="17901" y="16789"/>
                    <a:pt x="17889" y="16868"/>
                  </a:cubicBezTo>
                  <a:lnTo>
                    <a:pt x="17889" y="16868"/>
                  </a:lnTo>
                  <a:cubicBezTo>
                    <a:pt x="17878" y="17025"/>
                    <a:pt x="17867" y="17182"/>
                    <a:pt x="17867" y="17328"/>
                  </a:cubicBezTo>
                  <a:lnTo>
                    <a:pt x="17867" y="17328"/>
                  </a:lnTo>
                  <a:cubicBezTo>
                    <a:pt x="17541" y="17340"/>
                    <a:pt x="17204" y="17351"/>
                    <a:pt x="16879" y="17362"/>
                  </a:cubicBezTo>
                  <a:lnTo>
                    <a:pt x="16879" y="17362"/>
                  </a:lnTo>
                  <a:cubicBezTo>
                    <a:pt x="16890" y="17340"/>
                    <a:pt x="16890" y="17306"/>
                    <a:pt x="16890" y="17284"/>
                  </a:cubicBezTo>
                  <a:lnTo>
                    <a:pt x="16890" y="17284"/>
                  </a:lnTo>
                  <a:cubicBezTo>
                    <a:pt x="16912" y="17149"/>
                    <a:pt x="16946" y="17036"/>
                    <a:pt x="16935" y="16902"/>
                  </a:cubicBezTo>
                  <a:lnTo>
                    <a:pt x="16935" y="16902"/>
                  </a:lnTo>
                  <a:cubicBezTo>
                    <a:pt x="16935" y="16868"/>
                    <a:pt x="16890" y="16857"/>
                    <a:pt x="16867" y="16890"/>
                  </a:cubicBezTo>
                  <a:lnTo>
                    <a:pt x="16867" y="16890"/>
                  </a:lnTo>
                  <a:cubicBezTo>
                    <a:pt x="16789" y="17025"/>
                    <a:pt x="16766" y="17194"/>
                    <a:pt x="16744" y="17362"/>
                  </a:cubicBezTo>
                  <a:lnTo>
                    <a:pt x="16744" y="17362"/>
                  </a:lnTo>
                  <a:cubicBezTo>
                    <a:pt x="16441" y="17373"/>
                    <a:pt x="16138" y="17385"/>
                    <a:pt x="15823" y="17396"/>
                  </a:cubicBezTo>
                  <a:lnTo>
                    <a:pt x="15823" y="17396"/>
                  </a:lnTo>
                  <a:cubicBezTo>
                    <a:pt x="15767" y="17396"/>
                    <a:pt x="15767" y="17486"/>
                    <a:pt x="15823" y="17486"/>
                  </a:cubicBezTo>
                  <a:lnTo>
                    <a:pt x="15823" y="17486"/>
                  </a:lnTo>
                  <a:cubicBezTo>
                    <a:pt x="16126" y="17486"/>
                    <a:pt x="16430" y="17486"/>
                    <a:pt x="16744" y="17486"/>
                  </a:cubicBezTo>
                  <a:lnTo>
                    <a:pt x="16744" y="17486"/>
                  </a:lnTo>
                  <a:cubicBezTo>
                    <a:pt x="16733" y="17553"/>
                    <a:pt x="16733" y="17620"/>
                    <a:pt x="16733" y="17677"/>
                  </a:cubicBezTo>
                  <a:lnTo>
                    <a:pt x="16733" y="17677"/>
                  </a:lnTo>
                  <a:cubicBezTo>
                    <a:pt x="16733" y="17766"/>
                    <a:pt x="16733" y="17856"/>
                    <a:pt x="16733" y="17957"/>
                  </a:cubicBezTo>
                  <a:lnTo>
                    <a:pt x="16733" y="17957"/>
                  </a:lnTo>
                  <a:cubicBezTo>
                    <a:pt x="16093" y="18025"/>
                    <a:pt x="15464" y="18115"/>
                    <a:pt x="14835" y="18216"/>
                  </a:cubicBezTo>
                  <a:lnTo>
                    <a:pt x="14835" y="18216"/>
                  </a:lnTo>
                  <a:cubicBezTo>
                    <a:pt x="14779" y="18227"/>
                    <a:pt x="14801" y="18305"/>
                    <a:pt x="14857" y="18294"/>
                  </a:cubicBezTo>
                  <a:lnTo>
                    <a:pt x="14857" y="18294"/>
                  </a:lnTo>
                  <a:cubicBezTo>
                    <a:pt x="15475" y="18182"/>
                    <a:pt x="16104" y="18092"/>
                    <a:pt x="16733" y="18036"/>
                  </a:cubicBezTo>
                  <a:lnTo>
                    <a:pt x="16733" y="18036"/>
                  </a:lnTo>
                  <a:cubicBezTo>
                    <a:pt x="16744" y="18204"/>
                    <a:pt x="16766" y="18362"/>
                    <a:pt x="16789" y="18530"/>
                  </a:cubicBezTo>
                  <a:lnTo>
                    <a:pt x="16789" y="18530"/>
                  </a:lnTo>
                  <a:cubicBezTo>
                    <a:pt x="16823" y="18687"/>
                    <a:pt x="16856" y="18856"/>
                    <a:pt x="16901" y="19013"/>
                  </a:cubicBezTo>
                  <a:lnTo>
                    <a:pt x="16901" y="19013"/>
                  </a:lnTo>
                  <a:cubicBezTo>
                    <a:pt x="16531" y="19058"/>
                    <a:pt x="16160" y="19103"/>
                    <a:pt x="15789" y="19148"/>
                  </a:cubicBezTo>
                  <a:lnTo>
                    <a:pt x="15789" y="19148"/>
                  </a:lnTo>
                  <a:cubicBezTo>
                    <a:pt x="15733" y="19148"/>
                    <a:pt x="15733" y="19238"/>
                    <a:pt x="15789" y="19238"/>
                  </a:cubicBezTo>
                  <a:lnTo>
                    <a:pt x="15789" y="19238"/>
                  </a:lnTo>
                  <a:cubicBezTo>
                    <a:pt x="16171" y="19193"/>
                    <a:pt x="16553" y="19159"/>
                    <a:pt x="16946" y="19125"/>
                  </a:cubicBezTo>
                  <a:lnTo>
                    <a:pt x="16946" y="19125"/>
                  </a:lnTo>
                  <a:cubicBezTo>
                    <a:pt x="17025" y="19384"/>
                    <a:pt x="17137" y="19619"/>
                    <a:pt x="17261" y="19844"/>
                  </a:cubicBezTo>
                  <a:lnTo>
                    <a:pt x="17261" y="19844"/>
                  </a:lnTo>
                  <a:lnTo>
                    <a:pt x="16171" y="20428"/>
                  </a:lnTo>
                  <a:lnTo>
                    <a:pt x="15015" y="19372"/>
                  </a:lnTo>
                  <a:lnTo>
                    <a:pt x="12993" y="18451"/>
                  </a:lnTo>
                  <a:lnTo>
                    <a:pt x="12937" y="16958"/>
                  </a:lnTo>
                  <a:cubicBezTo>
                    <a:pt x="12937" y="16958"/>
                    <a:pt x="12881" y="16846"/>
                    <a:pt x="12802" y="16688"/>
                  </a:cubicBezTo>
                  <a:lnTo>
                    <a:pt x="12802" y="16688"/>
                  </a:lnTo>
                  <a:lnTo>
                    <a:pt x="0" y="16688"/>
                  </a:lnTo>
                  <a:lnTo>
                    <a:pt x="0" y="20967"/>
                  </a:lnTo>
                  <a:lnTo>
                    <a:pt x="37811" y="20967"/>
                  </a:lnTo>
                  <a:lnTo>
                    <a:pt x="37811" y="16688"/>
                  </a:lnTo>
                  <a:close/>
                  <a:moveTo>
                    <a:pt x="17990" y="17486"/>
                  </a:moveTo>
                  <a:cubicBezTo>
                    <a:pt x="18316" y="17486"/>
                    <a:pt x="18631" y="17474"/>
                    <a:pt x="18945" y="17474"/>
                  </a:cubicBezTo>
                  <a:lnTo>
                    <a:pt x="18945" y="17474"/>
                  </a:lnTo>
                  <a:lnTo>
                    <a:pt x="18990" y="17811"/>
                  </a:lnTo>
                  <a:cubicBezTo>
                    <a:pt x="18934" y="17811"/>
                    <a:pt x="18889" y="17811"/>
                    <a:pt x="18844" y="17811"/>
                  </a:cubicBezTo>
                  <a:lnTo>
                    <a:pt x="18844" y="17811"/>
                  </a:lnTo>
                  <a:cubicBezTo>
                    <a:pt x="18563" y="17823"/>
                    <a:pt x="18282" y="17834"/>
                    <a:pt x="18002" y="17845"/>
                  </a:cubicBezTo>
                  <a:lnTo>
                    <a:pt x="18002" y="17845"/>
                  </a:lnTo>
                  <a:cubicBezTo>
                    <a:pt x="18002" y="17733"/>
                    <a:pt x="17990" y="17609"/>
                    <a:pt x="17990" y="17486"/>
                  </a:cubicBezTo>
                  <a:close/>
                  <a:moveTo>
                    <a:pt x="16856" y="17733"/>
                  </a:moveTo>
                  <a:cubicBezTo>
                    <a:pt x="16856" y="17654"/>
                    <a:pt x="16856" y="17564"/>
                    <a:pt x="16867" y="17486"/>
                  </a:cubicBezTo>
                  <a:lnTo>
                    <a:pt x="16867" y="17486"/>
                  </a:lnTo>
                  <a:cubicBezTo>
                    <a:pt x="17193" y="17486"/>
                    <a:pt x="17530" y="17486"/>
                    <a:pt x="17867" y="17486"/>
                  </a:cubicBezTo>
                  <a:lnTo>
                    <a:pt x="17867" y="17486"/>
                  </a:lnTo>
                  <a:cubicBezTo>
                    <a:pt x="17856" y="17609"/>
                    <a:pt x="17856" y="17733"/>
                    <a:pt x="17867" y="17856"/>
                  </a:cubicBezTo>
                  <a:lnTo>
                    <a:pt x="17867" y="17856"/>
                  </a:lnTo>
                  <a:cubicBezTo>
                    <a:pt x="17732" y="17867"/>
                    <a:pt x="17597" y="17879"/>
                    <a:pt x="17474" y="17879"/>
                  </a:cubicBezTo>
                  <a:lnTo>
                    <a:pt x="17474" y="17879"/>
                  </a:lnTo>
                  <a:cubicBezTo>
                    <a:pt x="17261" y="17901"/>
                    <a:pt x="17058" y="17924"/>
                    <a:pt x="16845" y="17935"/>
                  </a:cubicBezTo>
                  <a:lnTo>
                    <a:pt x="16845" y="17935"/>
                  </a:lnTo>
                  <a:cubicBezTo>
                    <a:pt x="16845" y="17867"/>
                    <a:pt x="16845" y="17800"/>
                    <a:pt x="16856" y="17733"/>
                  </a:cubicBezTo>
                  <a:moveTo>
                    <a:pt x="18069" y="18620"/>
                  </a:moveTo>
                  <a:cubicBezTo>
                    <a:pt x="18035" y="18395"/>
                    <a:pt x="18024" y="18171"/>
                    <a:pt x="18013" y="17957"/>
                  </a:cubicBezTo>
                  <a:lnTo>
                    <a:pt x="18013" y="17957"/>
                  </a:lnTo>
                  <a:cubicBezTo>
                    <a:pt x="18282" y="17946"/>
                    <a:pt x="18563" y="17935"/>
                    <a:pt x="18844" y="17935"/>
                  </a:cubicBezTo>
                  <a:lnTo>
                    <a:pt x="18844" y="17935"/>
                  </a:lnTo>
                  <a:cubicBezTo>
                    <a:pt x="18889" y="17935"/>
                    <a:pt x="18945" y="17935"/>
                    <a:pt x="19001" y="17935"/>
                  </a:cubicBezTo>
                  <a:lnTo>
                    <a:pt x="19001" y="17935"/>
                  </a:lnTo>
                  <a:lnTo>
                    <a:pt x="19113" y="18755"/>
                  </a:lnTo>
                  <a:cubicBezTo>
                    <a:pt x="18934" y="18777"/>
                    <a:pt x="18765" y="18800"/>
                    <a:pt x="18597" y="18822"/>
                  </a:cubicBezTo>
                  <a:lnTo>
                    <a:pt x="18597" y="18822"/>
                  </a:lnTo>
                  <a:cubicBezTo>
                    <a:pt x="18440" y="18833"/>
                    <a:pt x="18271" y="18856"/>
                    <a:pt x="18114" y="18867"/>
                  </a:cubicBezTo>
                  <a:lnTo>
                    <a:pt x="18114" y="18867"/>
                  </a:lnTo>
                  <a:cubicBezTo>
                    <a:pt x="18103" y="18788"/>
                    <a:pt x="18080" y="18710"/>
                    <a:pt x="18069" y="18620"/>
                  </a:cubicBezTo>
                  <a:moveTo>
                    <a:pt x="16912" y="18553"/>
                  </a:moveTo>
                  <a:cubicBezTo>
                    <a:pt x="16879" y="18373"/>
                    <a:pt x="16856" y="18204"/>
                    <a:pt x="16856" y="18025"/>
                  </a:cubicBezTo>
                  <a:lnTo>
                    <a:pt x="16856" y="18025"/>
                  </a:lnTo>
                  <a:cubicBezTo>
                    <a:pt x="17092" y="18002"/>
                    <a:pt x="17328" y="17991"/>
                    <a:pt x="17564" y="17969"/>
                  </a:cubicBezTo>
                  <a:lnTo>
                    <a:pt x="17564" y="17969"/>
                  </a:lnTo>
                  <a:cubicBezTo>
                    <a:pt x="17665" y="17969"/>
                    <a:pt x="17766" y="17969"/>
                    <a:pt x="17867" y="17957"/>
                  </a:cubicBezTo>
                  <a:lnTo>
                    <a:pt x="17867" y="17957"/>
                  </a:lnTo>
                  <a:cubicBezTo>
                    <a:pt x="17878" y="18182"/>
                    <a:pt x="17889" y="18418"/>
                    <a:pt x="17923" y="18642"/>
                  </a:cubicBezTo>
                  <a:lnTo>
                    <a:pt x="17923" y="18642"/>
                  </a:lnTo>
                  <a:cubicBezTo>
                    <a:pt x="17934" y="18721"/>
                    <a:pt x="17946" y="18811"/>
                    <a:pt x="17957" y="18889"/>
                  </a:cubicBezTo>
                  <a:lnTo>
                    <a:pt x="17957" y="18889"/>
                  </a:lnTo>
                  <a:cubicBezTo>
                    <a:pt x="17867" y="18901"/>
                    <a:pt x="17766" y="18912"/>
                    <a:pt x="17676" y="18923"/>
                  </a:cubicBezTo>
                  <a:lnTo>
                    <a:pt x="17676" y="18923"/>
                  </a:lnTo>
                  <a:cubicBezTo>
                    <a:pt x="17451" y="18946"/>
                    <a:pt x="17238" y="18968"/>
                    <a:pt x="17013" y="19002"/>
                  </a:cubicBezTo>
                  <a:lnTo>
                    <a:pt x="17013" y="19002"/>
                  </a:lnTo>
                  <a:cubicBezTo>
                    <a:pt x="16969" y="18856"/>
                    <a:pt x="16935" y="18699"/>
                    <a:pt x="16912" y="18553"/>
                  </a:cubicBezTo>
                  <a:moveTo>
                    <a:pt x="18136" y="19024"/>
                  </a:moveTo>
                  <a:cubicBezTo>
                    <a:pt x="18316" y="19002"/>
                    <a:pt x="18496" y="18990"/>
                    <a:pt x="18664" y="18968"/>
                  </a:cubicBezTo>
                  <a:lnTo>
                    <a:pt x="18664" y="18968"/>
                  </a:lnTo>
                  <a:cubicBezTo>
                    <a:pt x="18754" y="18957"/>
                    <a:pt x="18833" y="18957"/>
                    <a:pt x="18923" y="18946"/>
                  </a:cubicBezTo>
                  <a:lnTo>
                    <a:pt x="18923" y="18946"/>
                  </a:lnTo>
                  <a:lnTo>
                    <a:pt x="18204" y="19339"/>
                  </a:lnTo>
                  <a:cubicBezTo>
                    <a:pt x="18181" y="19226"/>
                    <a:pt x="18159" y="19125"/>
                    <a:pt x="18136" y="19024"/>
                  </a:cubicBezTo>
                  <a:moveTo>
                    <a:pt x="17058" y="19125"/>
                  </a:moveTo>
                  <a:cubicBezTo>
                    <a:pt x="17272" y="19103"/>
                    <a:pt x="17496" y="19080"/>
                    <a:pt x="17710" y="19058"/>
                  </a:cubicBezTo>
                  <a:lnTo>
                    <a:pt x="17710" y="19058"/>
                  </a:lnTo>
                  <a:cubicBezTo>
                    <a:pt x="17800" y="19058"/>
                    <a:pt x="17889" y="19047"/>
                    <a:pt x="17979" y="19035"/>
                  </a:cubicBezTo>
                  <a:lnTo>
                    <a:pt x="17979" y="19035"/>
                  </a:lnTo>
                  <a:cubicBezTo>
                    <a:pt x="18002" y="19159"/>
                    <a:pt x="18035" y="19294"/>
                    <a:pt x="18058" y="19417"/>
                  </a:cubicBezTo>
                  <a:lnTo>
                    <a:pt x="18058" y="19417"/>
                  </a:lnTo>
                  <a:lnTo>
                    <a:pt x="17350" y="19799"/>
                  </a:lnTo>
                  <a:cubicBezTo>
                    <a:pt x="17238" y="19574"/>
                    <a:pt x="17137" y="19350"/>
                    <a:pt x="17058" y="19125"/>
                  </a:cubicBezTo>
                  <a:close/>
                  <a:moveTo>
                    <a:pt x="34352" y="32410"/>
                  </a:moveTo>
                  <a:lnTo>
                    <a:pt x="33937" y="32994"/>
                  </a:lnTo>
                  <a:lnTo>
                    <a:pt x="33016" y="32410"/>
                  </a:lnTo>
                  <a:lnTo>
                    <a:pt x="28187" y="32410"/>
                  </a:lnTo>
                  <a:lnTo>
                    <a:pt x="27671" y="32624"/>
                  </a:lnTo>
                  <a:lnTo>
                    <a:pt x="26626" y="32702"/>
                  </a:lnTo>
                  <a:lnTo>
                    <a:pt x="25245" y="32523"/>
                  </a:lnTo>
                  <a:lnTo>
                    <a:pt x="24964" y="32410"/>
                  </a:lnTo>
                  <a:lnTo>
                    <a:pt x="0" y="32410"/>
                  </a:lnTo>
                  <a:lnTo>
                    <a:pt x="0" y="36689"/>
                  </a:lnTo>
                  <a:lnTo>
                    <a:pt x="37811" y="36689"/>
                  </a:lnTo>
                  <a:lnTo>
                    <a:pt x="37811" y="324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7" name="Google Shape;3397;p52">
              <a:extLst>
                <a:ext uri="{FF2B5EF4-FFF2-40B4-BE49-F238E27FC236}">
                  <a16:creationId xmlns:a16="http://schemas.microsoft.com/office/drawing/2014/main" id="{543FFB75-BA6B-98B4-D588-329A5ECAF868}"/>
                </a:ext>
              </a:extLst>
            </p:cNvPr>
            <p:cNvSpPr/>
            <p:nvPr/>
          </p:nvSpPr>
          <p:spPr>
            <a:xfrm>
              <a:off x="4952900" y="1010450"/>
              <a:ext cx="121025" cy="65150"/>
            </a:xfrm>
            <a:custGeom>
              <a:avLst/>
              <a:gdLst/>
              <a:ahLst/>
              <a:cxnLst/>
              <a:rect l="l" t="t" r="r" b="b"/>
              <a:pathLst>
                <a:path w="4841" h="2606" extrusionOk="0">
                  <a:moveTo>
                    <a:pt x="1" y="2606"/>
                  </a:moveTo>
                  <a:lnTo>
                    <a:pt x="4841" y="2606"/>
                  </a:lnTo>
                  <a:lnTo>
                    <a:pt x="484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8" name="Google Shape;3398;p52">
              <a:extLst>
                <a:ext uri="{FF2B5EF4-FFF2-40B4-BE49-F238E27FC236}">
                  <a16:creationId xmlns:a16="http://schemas.microsoft.com/office/drawing/2014/main" id="{B84BA6A2-9DE5-AD52-FCDD-6DA72D1AD342}"/>
                </a:ext>
              </a:extLst>
            </p:cNvPr>
            <p:cNvSpPr/>
            <p:nvPr/>
          </p:nvSpPr>
          <p:spPr>
            <a:xfrm>
              <a:off x="4952900" y="1010450"/>
              <a:ext cx="112050" cy="65150"/>
            </a:xfrm>
            <a:custGeom>
              <a:avLst/>
              <a:gdLst/>
              <a:ahLst/>
              <a:cxnLst/>
              <a:rect l="l" t="t" r="r" b="b"/>
              <a:pathLst>
                <a:path w="4482" h="2606" extrusionOk="0">
                  <a:moveTo>
                    <a:pt x="2898" y="0"/>
                  </a:moveTo>
                  <a:lnTo>
                    <a:pt x="3111" y="169"/>
                  </a:lnTo>
                  <a:lnTo>
                    <a:pt x="3594" y="1112"/>
                  </a:lnTo>
                  <a:lnTo>
                    <a:pt x="4100" y="1764"/>
                  </a:lnTo>
                  <a:lnTo>
                    <a:pt x="4279" y="2606"/>
                  </a:lnTo>
                  <a:lnTo>
                    <a:pt x="4425" y="2606"/>
                  </a:lnTo>
                  <a:lnTo>
                    <a:pt x="4481" y="1707"/>
                  </a:lnTo>
                  <a:lnTo>
                    <a:pt x="4156" y="663"/>
                  </a:lnTo>
                  <a:lnTo>
                    <a:pt x="4088" y="0"/>
                  </a:lnTo>
                  <a:close/>
                  <a:moveTo>
                    <a:pt x="1" y="0"/>
                  </a:moveTo>
                  <a:lnTo>
                    <a:pt x="1" y="2606"/>
                  </a:lnTo>
                  <a:lnTo>
                    <a:pt x="2471" y="2606"/>
                  </a:lnTo>
                  <a:cubicBezTo>
                    <a:pt x="2561" y="2303"/>
                    <a:pt x="2640" y="2033"/>
                    <a:pt x="2640" y="2033"/>
                  </a:cubicBezTo>
                  <a:lnTo>
                    <a:pt x="2640" y="2033"/>
                  </a:lnTo>
                  <a:lnTo>
                    <a:pt x="2348" y="427"/>
                  </a:lnTo>
                  <a:lnTo>
                    <a:pt x="2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9" name="Google Shape;3399;p52">
              <a:extLst>
                <a:ext uri="{FF2B5EF4-FFF2-40B4-BE49-F238E27FC236}">
                  <a16:creationId xmlns:a16="http://schemas.microsoft.com/office/drawing/2014/main" id="{104A9755-2D7F-35EF-0232-5F977D1AAC62}"/>
                </a:ext>
              </a:extLst>
            </p:cNvPr>
            <p:cNvSpPr/>
            <p:nvPr/>
          </p:nvSpPr>
          <p:spPr>
            <a:xfrm>
              <a:off x="5168250" y="1388900"/>
              <a:ext cx="121025" cy="65150"/>
            </a:xfrm>
            <a:custGeom>
              <a:avLst/>
              <a:gdLst/>
              <a:ahLst/>
              <a:cxnLst/>
              <a:rect l="l" t="t" r="r" b="b"/>
              <a:pathLst>
                <a:path w="4841" h="2606" extrusionOk="0">
                  <a:moveTo>
                    <a:pt x="0" y="2606"/>
                  </a:moveTo>
                  <a:lnTo>
                    <a:pt x="4840" y="2606"/>
                  </a:lnTo>
                  <a:lnTo>
                    <a:pt x="484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0" name="Google Shape;3400;p52">
              <a:extLst>
                <a:ext uri="{FF2B5EF4-FFF2-40B4-BE49-F238E27FC236}">
                  <a16:creationId xmlns:a16="http://schemas.microsoft.com/office/drawing/2014/main" id="{8BF87F60-0BF7-55EE-F612-556790F48318}"/>
                </a:ext>
              </a:extLst>
            </p:cNvPr>
            <p:cNvSpPr/>
            <p:nvPr/>
          </p:nvSpPr>
          <p:spPr>
            <a:xfrm>
              <a:off x="5189850" y="1388900"/>
              <a:ext cx="99425" cy="65150"/>
            </a:xfrm>
            <a:custGeom>
              <a:avLst/>
              <a:gdLst/>
              <a:ahLst/>
              <a:cxnLst/>
              <a:rect l="l" t="t" r="r" b="b"/>
              <a:pathLst>
                <a:path w="3977" h="2606" extrusionOk="0">
                  <a:moveTo>
                    <a:pt x="2965" y="0"/>
                  </a:moveTo>
                  <a:lnTo>
                    <a:pt x="2718" y="989"/>
                  </a:lnTo>
                  <a:lnTo>
                    <a:pt x="2685" y="2606"/>
                  </a:lnTo>
                  <a:lnTo>
                    <a:pt x="3673" y="2606"/>
                  </a:lnTo>
                  <a:lnTo>
                    <a:pt x="3684" y="2033"/>
                  </a:lnTo>
                  <a:lnTo>
                    <a:pt x="3976" y="1842"/>
                  </a:lnTo>
                  <a:lnTo>
                    <a:pt x="3976" y="0"/>
                  </a:lnTo>
                  <a:close/>
                  <a:moveTo>
                    <a:pt x="1000" y="1236"/>
                  </a:moveTo>
                  <a:cubicBezTo>
                    <a:pt x="1000" y="1236"/>
                    <a:pt x="360" y="2123"/>
                    <a:pt x="1" y="2606"/>
                  </a:cubicBezTo>
                  <a:lnTo>
                    <a:pt x="1" y="2606"/>
                  </a:lnTo>
                  <a:lnTo>
                    <a:pt x="2471" y="2606"/>
                  </a:lnTo>
                  <a:lnTo>
                    <a:pt x="2168" y="1236"/>
                  </a:lnTo>
                  <a:lnTo>
                    <a:pt x="2022" y="1135"/>
                  </a:lnTo>
                  <a:lnTo>
                    <a:pt x="1584" y="1427"/>
                  </a:lnTo>
                  <a:lnTo>
                    <a:pt x="1494" y="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1" name="Google Shape;3401;p52">
              <a:extLst>
                <a:ext uri="{FF2B5EF4-FFF2-40B4-BE49-F238E27FC236}">
                  <a16:creationId xmlns:a16="http://schemas.microsoft.com/office/drawing/2014/main" id="{F010945B-4DC8-651D-2691-1DB9CF75598B}"/>
                </a:ext>
              </a:extLst>
            </p:cNvPr>
            <p:cNvSpPr/>
            <p:nvPr/>
          </p:nvSpPr>
          <p:spPr>
            <a:xfrm>
              <a:off x="4952900" y="1294000"/>
              <a:ext cx="121025" cy="65450"/>
            </a:xfrm>
            <a:custGeom>
              <a:avLst/>
              <a:gdLst/>
              <a:ahLst/>
              <a:cxnLst/>
              <a:rect l="l" t="t" r="r" b="b"/>
              <a:pathLst>
                <a:path w="4841" h="2618" extrusionOk="0">
                  <a:moveTo>
                    <a:pt x="1" y="2617"/>
                  </a:moveTo>
                  <a:lnTo>
                    <a:pt x="4841" y="2617"/>
                  </a:lnTo>
                  <a:lnTo>
                    <a:pt x="484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2" name="Google Shape;3402;p52">
              <a:extLst>
                <a:ext uri="{FF2B5EF4-FFF2-40B4-BE49-F238E27FC236}">
                  <a16:creationId xmlns:a16="http://schemas.microsoft.com/office/drawing/2014/main" id="{60DB9324-BC3A-9D83-E8D9-44A2AC272215}"/>
                </a:ext>
              </a:extLst>
            </p:cNvPr>
            <p:cNvSpPr/>
            <p:nvPr/>
          </p:nvSpPr>
          <p:spPr>
            <a:xfrm>
              <a:off x="4952900" y="1294000"/>
              <a:ext cx="121025" cy="65450"/>
            </a:xfrm>
            <a:custGeom>
              <a:avLst/>
              <a:gdLst/>
              <a:ahLst/>
              <a:cxnLst/>
              <a:rect l="l" t="t" r="r" b="b"/>
              <a:pathLst>
                <a:path w="4841" h="2618" extrusionOk="0">
                  <a:moveTo>
                    <a:pt x="1" y="1"/>
                  </a:moveTo>
                  <a:lnTo>
                    <a:pt x="1" y="2617"/>
                  </a:lnTo>
                  <a:lnTo>
                    <a:pt x="551" y="2617"/>
                  </a:lnTo>
                  <a:cubicBezTo>
                    <a:pt x="495" y="2078"/>
                    <a:pt x="360" y="753"/>
                    <a:pt x="360" y="753"/>
                  </a:cubicBezTo>
                  <a:lnTo>
                    <a:pt x="360" y="753"/>
                  </a:lnTo>
                  <a:lnTo>
                    <a:pt x="899" y="2370"/>
                  </a:lnTo>
                  <a:cubicBezTo>
                    <a:pt x="899" y="2370"/>
                    <a:pt x="1000" y="2516"/>
                    <a:pt x="1079" y="2617"/>
                  </a:cubicBezTo>
                  <a:lnTo>
                    <a:pt x="1079" y="2617"/>
                  </a:lnTo>
                  <a:lnTo>
                    <a:pt x="1191" y="2617"/>
                  </a:lnTo>
                  <a:cubicBezTo>
                    <a:pt x="1191" y="2359"/>
                    <a:pt x="1214" y="1719"/>
                    <a:pt x="1214" y="1719"/>
                  </a:cubicBezTo>
                  <a:lnTo>
                    <a:pt x="1214" y="1719"/>
                  </a:lnTo>
                  <a:lnTo>
                    <a:pt x="1741" y="2617"/>
                  </a:lnTo>
                  <a:lnTo>
                    <a:pt x="4841" y="2617"/>
                  </a:lnTo>
                  <a:lnTo>
                    <a:pt x="4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3" name="Google Shape;3403;p52">
              <a:extLst>
                <a:ext uri="{FF2B5EF4-FFF2-40B4-BE49-F238E27FC236}">
                  <a16:creationId xmlns:a16="http://schemas.microsoft.com/office/drawing/2014/main" id="{E5500F5F-B0BD-0F94-E2EA-DAB3264B069F}"/>
                </a:ext>
              </a:extLst>
            </p:cNvPr>
            <p:cNvSpPr/>
            <p:nvPr/>
          </p:nvSpPr>
          <p:spPr>
            <a:xfrm>
              <a:off x="5168250" y="1294000"/>
              <a:ext cx="121025" cy="65450"/>
            </a:xfrm>
            <a:custGeom>
              <a:avLst/>
              <a:gdLst/>
              <a:ahLst/>
              <a:cxnLst/>
              <a:rect l="l" t="t" r="r" b="b"/>
              <a:pathLst>
                <a:path w="4841" h="2618" extrusionOk="0">
                  <a:moveTo>
                    <a:pt x="0" y="2617"/>
                  </a:moveTo>
                  <a:lnTo>
                    <a:pt x="4840" y="2617"/>
                  </a:lnTo>
                  <a:lnTo>
                    <a:pt x="484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4" name="Google Shape;3404;p52">
              <a:extLst>
                <a:ext uri="{FF2B5EF4-FFF2-40B4-BE49-F238E27FC236}">
                  <a16:creationId xmlns:a16="http://schemas.microsoft.com/office/drawing/2014/main" id="{20EA99E4-3FCE-C8E3-30E0-5AC9D06F9022}"/>
                </a:ext>
              </a:extLst>
            </p:cNvPr>
            <p:cNvSpPr/>
            <p:nvPr/>
          </p:nvSpPr>
          <p:spPr>
            <a:xfrm>
              <a:off x="5188175" y="1294000"/>
              <a:ext cx="101100" cy="65450"/>
            </a:xfrm>
            <a:custGeom>
              <a:avLst/>
              <a:gdLst/>
              <a:ahLst/>
              <a:cxnLst/>
              <a:rect l="l" t="t" r="r" b="b"/>
              <a:pathLst>
                <a:path w="4044" h="2618" extrusionOk="0">
                  <a:moveTo>
                    <a:pt x="1539" y="1"/>
                  </a:moveTo>
                  <a:lnTo>
                    <a:pt x="1123" y="2617"/>
                  </a:lnTo>
                  <a:lnTo>
                    <a:pt x="1954" y="2617"/>
                  </a:lnTo>
                  <a:lnTo>
                    <a:pt x="2235" y="1865"/>
                  </a:lnTo>
                  <a:lnTo>
                    <a:pt x="2303" y="2617"/>
                  </a:lnTo>
                  <a:lnTo>
                    <a:pt x="4043" y="2617"/>
                  </a:lnTo>
                  <a:lnTo>
                    <a:pt x="4043" y="1"/>
                  </a:lnTo>
                  <a:close/>
                  <a:moveTo>
                    <a:pt x="0" y="2617"/>
                  </a:moveTo>
                  <a:lnTo>
                    <a:pt x="596" y="2617"/>
                  </a:lnTo>
                  <a:lnTo>
                    <a:pt x="685" y="12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5" name="Google Shape;3405;p52">
              <a:extLst>
                <a:ext uri="{FF2B5EF4-FFF2-40B4-BE49-F238E27FC236}">
                  <a16:creationId xmlns:a16="http://schemas.microsoft.com/office/drawing/2014/main" id="{E4087EF5-7927-578C-2B07-8108B71BB172}"/>
                </a:ext>
              </a:extLst>
            </p:cNvPr>
            <p:cNvSpPr/>
            <p:nvPr/>
          </p:nvSpPr>
          <p:spPr>
            <a:xfrm>
              <a:off x="4814225" y="738975"/>
              <a:ext cx="576675" cy="442475"/>
            </a:xfrm>
            <a:custGeom>
              <a:avLst/>
              <a:gdLst/>
              <a:ahLst/>
              <a:cxnLst/>
              <a:rect l="l" t="t" r="r" b="b"/>
              <a:pathLst>
                <a:path w="23067" h="17699" extrusionOk="0">
                  <a:moveTo>
                    <a:pt x="23033" y="438"/>
                  </a:moveTo>
                  <a:lnTo>
                    <a:pt x="22741" y="0"/>
                  </a:lnTo>
                  <a:cubicBezTo>
                    <a:pt x="22741" y="0"/>
                    <a:pt x="22718" y="2504"/>
                    <a:pt x="22729" y="3807"/>
                  </a:cubicBezTo>
                  <a:lnTo>
                    <a:pt x="23066" y="3807"/>
                  </a:lnTo>
                  <a:close/>
                  <a:moveTo>
                    <a:pt x="21618" y="16261"/>
                  </a:moveTo>
                  <a:lnTo>
                    <a:pt x="20966" y="16845"/>
                  </a:lnTo>
                  <a:lnTo>
                    <a:pt x="22348" y="17317"/>
                  </a:lnTo>
                  <a:lnTo>
                    <a:pt x="21438" y="16733"/>
                  </a:lnTo>
                  <a:close/>
                  <a:moveTo>
                    <a:pt x="1730" y="1853"/>
                  </a:moveTo>
                  <a:lnTo>
                    <a:pt x="1921" y="2246"/>
                  </a:lnTo>
                  <a:lnTo>
                    <a:pt x="3044" y="2538"/>
                  </a:lnTo>
                  <a:lnTo>
                    <a:pt x="2280" y="2033"/>
                  </a:lnTo>
                  <a:lnTo>
                    <a:pt x="1550" y="1381"/>
                  </a:lnTo>
                  <a:lnTo>
                    <a:pt x="1078" y="1707"/>
                  </a:lnTo>
                  <a:lnTo>
                    <a:pt x="427" y="943"/>
                  </a:lnTo>
                  <a:lnTo>
                    <a:pt x="0" y="910"/>
                  </a:lnTo>
                  <a:lnTo>
                    <a:pt x="0" y="1314"/>
                  </a:lnTo>
                  <a:cubicBezTo>
                    <a:pt x="202" y="1337"/>
                    <a:pt x="427" y="1381"/>
                    <a:pt x="427" y="1381"/>
                  </a:cubicBezTo>
                  <a:lnTo>
                    <a:pt x="865" y="1853"/>
                  </a:lnTo>
                  <a:lnTo>
                    <a:pt x="0" y="2235"/>
                  </a:lnTo>
                  <a:lnTo>
                    <a:pt x="0" y="2561"/>
                  </a:lnTo>
                  <a:lnTo>
                    <a:pt x="1011" y="2179"/>
                  </a:lnTo>
                  <a:close/>
                  <a:moveTo>
                    <a:pt x="3380" y="3807"/>
                  </a:moveTo>
                  <a:lnTo>
                    <a:pt x="3785" y="3807"/>
                  </a:lnTo>
                  <a:lnTo>
                    <a:pt x="3942" y="3549"/>
                  </a:lnTo>
                  <a:lnTo>
                    <a:pt x="5615" y="3010"/>
                  </a:lnTo>
                  <a:lnTo>
                    <a:pt x="3695" y="3335"/>
                  </a:lnTo>
                  <a:close/>
                  <a:moveTo>
                    <a:pt x="1303" y="17272"/>
                  </a:moveTo>
                  <a:lnTo>
                    <a:pt x="899" y="16497"/>
                  </a:lnTo>
                  <a:lnTo>
                    <a:pt x="0" y="15722"/>
                  </a:lnTo>
                  <a:lnTo>
                    <a:pt x="0" y="16093"/>
                  </a:lnTo>
                  <a:lnTo>
                    <a:pt x="652" y="16486"/>
                  </a:lnTo>
                  <a:lnTo>
                    <a:pt x="1078" y="17496"/>
                  </a:lnTo>
                  <a:lnTo>
                    <a:pt x="2280" y="17204"/>
                  </a:lnTo>
                  <a:lnTo>
                    <a:pt x="3403" y="17698"/>
                  </a:lnTo>
                  <a:lnTo>
                    <a:pt x="2460" y="170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6" name="Google Shape;3406;p52">
            <a:extLst>
              <a:ext uri="{FF2B5EF4-FFF2-40B4-BE49-F238E27FC236}">
                <a16:creationId xmlns:a16="http://schemas.microsoft.com/office/drawing/2014/main" id="{DEB411B8-E0B6-BE2E-B037-0B869430E11D}"/>
              </a:ext>
            </a:extLst>
          </p:cNvPr>
          <p:cNvGrpSpPr/>
          <p:nvPr/>
        </p:nvGrpSpPr>
        <p:grpSpPr>
          <a:xfrm>
            <a:off x="5993371" y="3777207"/>
            <a:ext cx="1486641" cy="1141667"/>
            <a:chOff x="4385800" y="4231175"/>
            <a:chExt cx="752425" cy="577825"/>
          </a:xfrm>
        </p:grpSpPr>
        <p:sp>
          <p:nvSpPr>
            <p:cNvPr id="3407" name="Google Shape;3407;p52">
              <a:extLst>
                <a:ext uri="{FF2B5EF4-FFF2-40B4-BE49-F238E27FC236}">
                  <a16:creationId xmlns:a16="http://schemas.microsoft.com/office/drawing/2014/main" id="{0F085B96-36B3-777B-3FFB-9DB9F4983B9C}"/>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lnTo>
                    <a:pt x="20192" y="11500"/>
                  </a:lnTo>
                  <a:cubicBezTo>
                    <a:pt x="20383" y="11455"/>
                    <a:pt x="21112" y="10916"/>
                    <a:pt x="21112" y="10916"/>
                  </a:cubicBezTo>
                  <a:lnTo>
                    <a:pt x="21112" y="10916"/>
                  </a:lnTo>
                  <a:lnTo>
                    <a:pt x="17923" y="8603"/>
                  </a:lnTo>
                  <a:lnTo>
                    <a:pt x="18788" y="7390"/>
                  </a:lnTo>
                  <a:lnTo>
                    <a:pt x="15262" y="3044"/>
                  </a:lnTo>
                  <a:lnTo>
                    <a:pt x="13723" y="3145"/>
                  </a:lnTo>
                  <a:lnTo>
                    <a:pt x="12421" y="2370"/>
                  </a:lnTo>
                  <a:lnTo>
                    <a:pt x="11354" y="3044"/>
                  </a:lnTo>
                  <a:lnTo>
                    <a:pt x="10916" y="2033"/>
                  </a:lnTo>
                  <a:cubicBezTo>
                    <a:pt x="10916" y="2033"/>
                    <a:pt x="10725" y="1214"/>
                    <a:pt x="10343" y="1214"/>
                  </a:cubicBezTo>
                  <a:lnTo>
                    <a:pt x="10343" y="1214"/>
                  </a:lnTo>
                  <a:cubicBezTo>
                    <a:pt x="9950" y="1214"/>
                    <a:pt x="4402" y="731"/>
                    <a:pt x="4402" y="731"/>
                  </a:cubicBezTo>
                  <a:lnTo>
                    <a:pt x="4402" y="731"/>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8" name="Google Shape;3408;p52">
              <a:extLst>
                <a:ext uri="{FF2B5EF4-FFF2-40B4-BE49-F238E27FC236}">
                  <a16:creationId xmlns:a16="http://schemas.microsoft.com/office/drawing/2014/main" id="{FB8B0693-30B7-7637-2600-2AF630F700FB}"/>
                </a:ext>
              </a:extLst>
            </p:cNvPr>
            <p:cNvSpPr/>
            <p:nvPr/>
          </p:nvSpPr>
          <p:spPr>
            <a:xfrm>
              <a:off x="4610400" y="4292100"/>
              <a:ext cx="527825" cy="288650"/>
            </a:xfrm>
            <a:custGeom>
              <a:avLst/>
              <a:gdLst/>
              <a:ahLst/>
              <a:cxnLst/>
              <a:rect l="l" t="t" r="r" b="b"/>
              <a:pathLst>
                <a:path w="21113" h="11546" extrusionOk="0">
                  <a:moveTo>
                    <a:pt x="483" y="2752"/>
                  </a:moveTo>
                  <a:lnTo>
                    <a:pt x="2415" y="6043"/>
                  </a:lnTo>
                  <a:lnTo>
                    <a:pt x="11590" y="11017"/>
                  </a:lnTo>
                  <a:lnTo>
                    <a:pt x="16082" y="11107"/>
                  </a:lnTo>
                  <a:lnTo>
                    <a:pt x="18361" y="11163"/>
                  </a:lnTo>
                  <a:cubicBezTo>
                    <a:pt x="18361" y="11163"/>
                    <a:pt x="20001" y="11545"/>
                    <a:pt x="20192" y="11500"/>
                  </a:cubicBezTo>
                  <a:cubicBezTo>
                    <a:pt x="20383" y="11455"/>
                    <a:pt x="21112" y="10916"/>
                    <a:pt x="21112" y="10916"/>
                  </a:cubicBezTo>
                  <a:lnTo>
                    <a:pt x="21045" y="10871"/>
                  </a:lnTo>
                  <a:cubicBezTo>
                    <a:pt x="20596" y="10568"/>
                    <a:pt x="18114" y="9131"/>
                    <a:pt x="18114" y="9131"/>
                  </a:cubicBezTo>
                  <a:lnTo>
                    <a:pt x="17103" y="8266"/>
                  </a:lnTo>
                  <a:lnTo>
                    <a:pt x="17395" y="7143"/>
                  </a:lnTo>
                  <a:lnTo>
                    <a:pt x="15149" y="6233"/>
                  </a:lnTo>
                  <a:lnTo>
                    <a:pt x="13442" y="5616"/>
                  </a:lnTo>
                  <a:lnTo>
                    <a:pt x="11590" y="7031"/>
                  </a:lnTo>
                  <a:lnTo>
                    <a:pt x="12713" y="4998"/>
                  </a:lnTo>
                  <a:lnTo>
                    <a:pt x="11129" y="4392"/>
                  </a:lnTo>
                  <a:lnTo>
                    <a:pt x="9894" y="2359"/>
                  </a:lnTo>
                  <a:lnTo>
                    <a:pt x="8984" y="1562"/>
                  </a:lnTo>
                  <a:lnTo>
                    <a:pt x="5368" y="1202"/>
                  </a:lnTo>
                  <a:lnTo>
                    <a:pt x="2471" y="24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9" name="Google Shape;3409;p52">
              <a:extLst>
                <a:ext uri="{FF2B5EF4-FFF2-40B4-BE49-F238E27FC236}">
                  <a16:creationId xmlns:a16="http://schemas.microsoft.com/office/drawing/2014/main" id="{F8196A51-4E0C-5593-3E54-93287ADE0429}"/>
                </a:ext>
              </a:extLst>
            </p:cNvPr>
            <p:cNvSpPr/>
            <p:nvPr/>
          </p:nvSpPr>
          <p:spPr>
            <a:xfrm>
              <a:off x="4772950" y="4314850"/>
              <a:ext cx="77800" cy="83125"/>
            </a:xfrm>
            <a:custGeom>
              <a:avLst/>
              <a:gdLst/>
              <a:ahLst/>
              <a:cxnLst/>
              <a:rect l="l" t="t" r="r" b="b"/>
              <a:pathLst>
                <a:path w="3112" h="3325" extrusionOk="0">
                  <a:moveTo>
                    <a:pt x="68" y="910"/>
                  </a:moveTo>
                  <a:lnTo>
                    <a:pt x="573" y="1752"/>
                  </a:lnTo>
                  <a:cubicBezTo>
                    <a:pt x="573" y="1752"/>
                    <a:pt x="382" y="2359"/>
                    <a:pt x="798" y="2426"/>
                  </a:cubicBezTo>
                  <a:cubicBezTo>
                    <a:pt x="1202" y="2493"/>
                    <a:pt x="3111" y="3324"/>
                    <a:pt x="3111" y="3324"/>
                  </a:cubicBezTo>
                  <a:lnTo>
                    <a:pt x="1011" y="2213"/>
                  </a:lnTo>
                  <a:lnTo>
                    <a:pt x="697" y="2157"/>
                  </a:lnTo>
                  <a:lnTo>
                    <a:pt x="697" y="1651"/>
                  </a:lnTo>
                  <a:lnTo>
                    <a:pt x="315" y="876"/>
                  </a:lnTo>
                  <a:lnTo>
                    <a:pt x="225" y="23"/>
                  </a:lnTo>
                  <a:cubicBezTo>
                    <a:pt x="158" y="12"/>
                    <a:pt x="79" y="0"/>
                    <a:pt x="0" y="0"/>
                  </a:cubicBezTo>
                  <a:cubicBezTo>
                    <a:pt x="23" y="371"/>
                    <a:pt x="68" y="910"/>
                    <a:pt x="68" y="9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0" name="Google Shape;3410;p52">
              <a:extLst>
                <a:ext uri="{FF2B5EF4-FFF2-40B4-BE49-F238E27FC236}">
                  <a16:creationId xmlns:a16="http://schemas.microsoft.com/office/drawing/2014/main" id="{5A3B34FD-E12E-654A-F768-9D7301199E53}"/>
                </a:ext>
              </a:extLst>
            </p:cNvPr>
            <p:cNvSpPr/>
            <p:nvPr/>
          </p:nvSpPr>
          <p:spPr>
            <a:xfrm>
              <a:off x="4595225" y="4258425"/>
              <a:ext cx="502575" cy="344775"/>
            </a:xfrm>
            <a:custGeom>
              <a:avLst/>
              <a:gdLst/>
              <a:ahLst/>
              <a:cxnLst/>
              <a:rect l="l" t="t" r="r" b="b"/>
              <a:pathLst>
                <a:path w="20103" h="13791" extrusionOk="0">
                  <a:moveTo>
                    <a:pt x="1" y="2392"/>
                  </a:moveTo>
                  <a:lnTo>
                    <a:pt x="686" y="5121"/>
                  </a:lnTo>
                  <a:lnTo>
                    <a:pt x="4807" y="9007"/>
                  </a:lnTo>
                  <a:lnTo>
                    <a:pt x="9816" y="12656"/>
                  </a:lnTo>
                  <a:lnTo>
                    <a:pt x="15700" y="13791"/>
                  </a:lnTo>
                  <a:lnTo>
                    <a:pt x="20102" y="13061"/>
                  </a:lnTo>
                  <a:lnTo>
                    <a:pt x="19541" y="12432"/>
                  </a:lnTo>
                  <a:lnTo>
                    <a:pt x="19047" y="12185"/>
                  </a:lnTo>
                  <a:lnTo>
                    <a:pt x="18766" y="12050"/>
                  </a:lnTo>
                  <a:cubicBezTo>
                    <a:pt x="18766" y="12050"/>
                    <a:pt x="16554" y="12263"/>
                    <a:pt x="16430" y="12241"/>
                  </a:cubicBezTo>
                  <a:lnTo>
                    <a:pt x="16430" y="12241"/>
                  </a:lnTo>
                  <a:cubicBezTo>
                    <a:pt x="16307" y="12218"/>
                    <a:pt x="15464" y="12005"/>
                    <a:pt x="15341" y="11904"/>
                  </a:cubicBezTo>
                  <a:lnTo>
                    <a:pt x="15341" y="11904"/>
                  </a:lnTo>
                  <a:cubicBezTo>
                    <a:pt x="15217" y="11803"/>
                    <a:pt x="13870" y="10309"/>
                    <a:pt x="13870" y="10309"/>
                  </a:cubicBezTo>
                  <a:lnTo>
                    <a:pt x="13870" y="10309"/>
                  </a:lnTo>
                  <a:lnTo>
                    <a:pt x="13286" y="10242"/>
                  </a:lnTo>
                  <a:lnTo>
                    <a:pt x="10029" y="9635"/>
                  </a:lnTo>
                  <a:lnTo>
                    <a:pt x="8749" y="8906"/>
                  </a:lnTo>
                  <a:lnTo>
                    <a:pt x="7199" y="7053"/>
                  </a:lnTo>
                  <a:lnTo>
                    <a:pt x="5369" y="5986"/>
                  </a:lnTo>
                  <a:lnTo>
                    <a:pt x="5706" y="2920"/>
                  </a:lnTo>
                  <a:lnTo>
                    <a:pt x="5391" y="2898"/>
                  </a:lnTo>
                  <a:lnTo>
                    <a:pt x="2056" y="2965"/>
                  </a:lnTo>
                  <a:lnTo>
                    <a:pt x="2135" y="1763"/>
                  </a:lnTo>
                  <a:lnTo>
                    <a:pt x="2472" y="124"/>
                  </a:lnTo>
                  <a:lnTo>
                    <a:pt x="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1" name="Google Shape;3411;p52">
              <a:extLst>
                <a:ext uri="{FF2B5EF4-FFF2-40B4-BE49-F238E27FC236}">
                  <a16:creationId xmlns:a16="http://schemas.microsoft.com/office/drawing/2014/main" id="{A1E99300-6B5A-32CB-CFDE-06116F64AD72}"/>
                </a:ext>
              </a:extLst>
            </p:cNvPr>
            <p:cNvSpPr/>
            <p:nvPr/>
          </p:nvSpPr>
          <p:spPr>
            <a:xfrm>
              <a:off x="4886925" y="4563025"/>
              <a:ext cx="251300" cy="245975"/>
            </a:xfrm>
            <a:custGeom>
              <a:avLst/>
              <a:gdLst/>
              <a:ahLst/>
              <a:cxnLst/>
              <a:rect l="l" t="t" r="r" b="b"/>
              <a:pathLst>
                <a:path w="10052" h="9839" extrusionOk="0">
                  <a:moveTo>
                    <a:pt x="5166" y="203"/>
                  </a:moveTo>
                  <a:lnTo>
                    <a:pt x="1" y="9838"/>
                  </a:lnTo>
                  <a:lnTo>
                    <a:pt x="4919" y="8659"/>
                  </a:lnTo>
                  <a:lnTo>
                    <a:pt x="10051" y="79"/>
                  </a:lnTo>
                  <a:lnTo>
                    <a:pt x="8614" y="214"/>
                  </a:lnTo>
                  <a:lnTo>
                    <a:pt x="7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2" name="Google Shape;3412;p52">
              <a:extLst>
                <a:ext uri="{FF2B5EF4-FFF2-40B4-BE49-F238E27FC236}">
                  <a16:creationId xmlns:a16="http://schemas.microsoft.com/office/drawing/2014/main" id="{79C920D1-2629-73E8-A69D-82C81355CE12}"/>
                </a:ext>
              </a:extLst>
            </p:cNvPr>
            <p:cNvSpPr/>
            <p:nvPr/>
          </p:nvSpPr>
          <p:spPr>
            <a:xfrm>
              <a:off x="4489125" y="4413400"/>
              <a:ext cx="45225" cy="30900"/>
            </a:xfrm>
            <a:custGeom>
              <a:avLst/>
              <a:gdLst/>
              <a:ahLst/>
              <a:cxnLst/>
              <a:rect l="l" t="t" r="r" b="b"/>
              <a:pathLst>
                <a:path w="1809" h="1236" extrusionOk="0">
                  <a:moveTo>
                    <a:pt x="0" y="831"/>
                  </a:moveTo>
                  <a:lnTo>
                    <a:pt x="1067" y="1235"/>
                  </a:lnTo>
                  <a:lnTo>
                    <a:pt x="1808" y="876"/>
                  </a:lnTo>
                  <a:lnTo>
                    <a:pt x="1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3" name="Google Shape;3413;p52">
              <a:extLst>
                <a:ext uri="{FF2B5EF4-FFF2-40B4-BE49-F238E27FC236}">
                  <a16:creationId xmlns:a16="http://schemas.microsoft.com/office/drawing/2014/main" id="{38332029-9EDC-E923-2BB0-27CBB56BA11F}"/>
                </a:ext>
              </a:extLst>
            </p:cNvPr>
            <p:cNvSpPr/>
            <p:nvPr/>
          </p:nvSpPr>
          <p:spPr>
            <a:xfrm>
              <a:off x="4385800" y="4231175"/>
              <a:ext cx="630300" cy="577825"/>
            </a:xfrm>
            <a:custGeom>
              <a:avLst/>
              <a:gdLst/>
              <a:ahLst/>
              <a:cxnLst/>
              <a:rect l="l" t="t" r="r" b="b"/>
              <a:pathLst>
                <a:path w="25212" h="23113" extrusionOk="0">
                  <a:moveTo>
                    <a:pt x="4346" y="7031"/>
                  </a:moveTo>
                  <a:lnTo>
                    <a:pt x="5368" y="7974"/>
                  </a:lnTo>
                  <a:lnTo>
                    <a:pt x="4133" y="8120"/>
                  </a:lnTo>
                  <a:lnTo>
                    <a:pt x="0" y="20507"/>
                  </a:lnTo>
                  <a:lnTo>
                    <a:pt x="20046" y="23112"/>
                  </a:lnTo>
                  <a:lnTo>
                    <a:pt x="25211" y="13477"/>
                  </a:lnTo>
                  <a:cubicBezTo>
                    <a:pt x="25211" y="13477"/>
                    <a:pt x="24201" y="13544"/>
                    <a:pt x="23549" y="13185"/>
                  </a:cubicBezTo>
                  <a:lnTo>
                    <a:pt x="23549" y="13185"/>
                  </a:lnTo>
                  <a:cubicBezTo>
                    <a:pt x="22898" y="12825"/>
                    <a:pt x="22247" y="11882"/>
                    <a:pt x="21809" y="11444"/>
                  </a:cubicBezTo>
                  <a:lnTo>
                    <a:pt x="21809" y="11444"/>
                  </a:lnTo>
                  <a:cubicBezTo>
                    <a:pt x="21371" y="11017"/>
                    <a:pt x="18406" y="10647"/>
                    <a:pt x="18406" y="10647"/>
                  </a:cubicBezTo>
                  <a:lnTo>
                    <a:pt x="18406" y="10647"/>
                  </a:lnTo>
                  <a:lnTo>
                    <a:pt x="16452" y="9636"/>
                  </a:lnTo>
                  <a:lnTo>
                    <a:pt x="15284" y="8120"/>
                  </a:lnTo>
                  <a:lnTo>
                    <a:pt x="13409" y="7031"/>
                  </a:lnTo>
                  <a:lnTo>
                    <a:pt x="13768" y="3988"/>
                  </a:lnTo>
                  <a:lnTo>
                    <a:pt x="12320" y="3909"/>
                  </a:lnTo>
                  <a:cubicBezTo>
                    <a:pt x="12320" y="3909"/>
                    <a:pt x="10366" y="3988"/>
                    <a:pt x="10141" y="3763"/>
                  </a:cubicBezTo>
                  <a:lnTo>
                    <a:pt x="10141" y="3763"/>
                  </a:lnTo>
                  <a:cubicBezTo>
                    <a:pt x="9928" y="3550"/>
                    <a:pt x="10658" y="1090"/>
                    <a:pt x="10658" y="1090"/>
                  </a:cubicBezTo>
                  <a:lnTo>
                    <a:pt x="10658" y="1090"/>
                  </a:lnTo>
                  <a:lnTo>
                    <a:pt x="7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4" name="Google Shape;3414;p52">
              <a:extLst>
                <a:ext uri="{FF2B5EF4-FFF2-40B4-BE49-F238E27FC236}">
                  <a16:creationId xmlns:a16="http://schemas.microsoft.com/office/drawing/2014/main" id="{0461B9D4-493E-4F86-872D-15D2A88F5FFB}"/>
                </a:ext>
              </a:extLst>
            </p:cNvPr>
            <p:cNvSpPr/>
            <p:nvPr/>
          </p:nvSpPr>
          <p:spPr>
            <a:xfrm>
              <a:off x="4566875" y="4241000"/>
              <a:ext cx="58150" cy="134525"/>
            </a:xfrm>
            <a:custGeom>
              <a:avLst/>
              <a:gdLst/>
              <a:ahLst/>
              <a:cxnLst/>
              <a:rect l="l" t="t" r="r" b="b"/>
              <a:pathLst>
                <a:path w="2326" h="5381" extrusionOk="0">
                  <a:moveTo>
                    <a:pt x="1303" y="2269"/>
                  </a:moveTo>
                  <a:lnTo>
                    <a:pt x="1966" y="2921"/>
                  </a:lnTo>
                  <a:lnTo>
                    <a:pt x="2325" y="3089"/>
                  </a:lnTo>
                  <a:lnTo>
                    <a:pt x="1483" y="2191"/>
                  </a:lnTo>
                  <a:lnTo>
                    <a:pt x="1820" y="742"/>
                  </a:lnTo>
                  <a:lnTo>
                    <a:pt x="1303" y="1685"/>
                  </a:lnTo>
                  <a:lnTo>
                    <a:pt x="1337" y="473"/>
                  </a:lnTo>
                  <a:lnTo>
                    <a:pt x="1416" y="68"/>
                  </a:lnTo>
                  <a:lnTo>
                    <a:pt x="1180" y="1"/>
                  </a:lnTo>
                  <a:lnTo>
                    <a:pt x="1112" y="1102"/>
                  </a:lnTo>
                  <a:cubicBezTo>
                    <a:pt x="1112" y="1102"/>
                    <a:pt x="1135" y="1955"/>
                    <a:pt x="1135" y="2022"/>
                  </a:cubicBezTo>
                  <a:cubicBezTo>
                    <a:pt x="1135" y="2101"/>
                    <a:pt x="1" y="5380"/>
                    <a:pt x="1" y="53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5" name="Google Shape;3415;p52">
              <a:extLst>
                <a:ext uri="{FF2B5EF4-FFF2-40B4-BE49-F238E27FC236}">
                  <a16:creationId xmlns:a16="http://schemas.microsoft.com/office/drawing/2014/main" id="{F5A11EE2-A017-CE54-6242-CADF80E7CDFB}"/>
                </a:ext>
              </a:extLst>
            </p:cNvPr>
            <p:cNvSpPr/>
            <p:nvPr/>
          </p:nvSpPr>
          <p:spPr>
            <a:xfrm>
              <a:off x="4511850" y="4430525"/>
              <a:ext cx="36525" cy="98850"/>
            </a:xfrm>
            <a:custGeom>
              <a:avLst/>
              <a:gdLst/>
              <a:ahLst/>
              <a:cxnLst/>
              <a:rect l="l" t="t" r="r" b="b"/>
              <a:pathLst>
                <a:path w="1461" h="3954" extrusionOk="0">
                  <a:moveTo>
                    <a:pt x="1045" y="3953"/>
                  </a:moveTo>
                  <a:lnTo>
                    <a:pt x="1023" y="2920"/>
                  </a:lnTo>
                  <a:lnTo>
                    <a:pt x="1461" y="427"/>
                  </a:lnTo>
                  <a:lnTo>
                    <a:pt x="326" y="0"/>
                  </a:lnTo>
                  <a:lnTo>
                    <a:pt x="1" y="34"/>
                  </a:lnTo>
                  <a:lnTo>
                    <a:pt x="1169" y="651"/>
                  </a:lnTo>
                  <a:lnTo>
                    <a:pt x="877" y="29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6" name="Google Shape;3416;p52">
              <a:extLst>
                <a:ext uri="{FF2B5EF4-FFF2-40B4-BE49-F238E27FC236}">
                  <a16:creationId xmlns:a16="http://schemas.microsoft.com/office/drawing/2014/main" id="{DB972A86-FB11-4ABE-5E77-F461839641D4}"/>
                </a:ext>
              </a:extLst>
            </p:cNvPr>
            <p:cNvSpPr/>
            <p:nvPr/>
          </p:nvSpPr>
          <p:spPr>
            <a:xfrm>
              <a:off x="4727475" y="4681500"/>
              <a:ext cx="181375" cy="71350"/>
            </a:xfrm>
            <a:custGeom>
              <a:avLst/>
              <a:gdLst/>
              <a:ahLst/>
              <a:cxnLst/>
              <a:rect l="l" t="t" r="r" b="b"/>
              <a:pathLst>
                <a:path w="7255" h="2854" extrusionOk="0">
                  <a:moveTo>
                    <a:pt x="34" y="1988"/>
                  </a:moveTo>
                  <a:cubicBezTo>
                    <a:pt x="0" y="1910"/>
                    <a:pt x="854" y="394"/>
                    <a:pt x="854" y="394"/>
                  </a:cubicBezTo>
                  <a:lnTo>
                    <a:pt x="1314" y="607"/>
                  </a:lnTo>
                  <a:lnTo>
                    <a:pt x="2280" y="607"/>
                  </a:lnTo>
                  <a:lnTo>
                    <a:pt x="2898" y="1"/>
                  </a:lnTo>
                  <a:lnTo>
                    <a:pt x="3414" y="338"/>
                  </a:lnTo>
                  <a:lnTo>
                    <a:pt x="3796" y="944"/>
                  </a:lnTo>
                  <a:lnTo>
                    <a:pt x="5289" y="1303"/>
                  </a:lnTo>
                  <a:lnTo>
                    <a:pt x="6716" y="1719"/>
                  </a:lnTo>
                  <a:lnTo>
                    <a:pt x="7255" y="2853"/>
                  </a:lnTo>
                  <a:lnTo>
                    <a:pt x="6693" y="2752"/>
                  </a:lnTo>
                  <a:cubicBezTo>
                    <a:pt x="6693" y="2752"/>
                    <a:pt x="6356" y="1988"/>
                    <a:pt x="6356" y="1910"/>
                  </a:cubicBezTo>
                  <a:cubicBezTo>
                    <a:pt x="6356" y="1842"/>
                    <a:pt x="5245" y="1472"/>
                    <a:pt x="5099" y="1404"/>
                  </a:cubicBezTo>
                  <a:cubicBezTo>
                    <a:pt x="4953" y="1337"/>
                    <a:pt x="3605" y="1191"/>
                    <a:pt x="3605" y="1191"/>
                  </a:cubicBezTo>
                  <a:lnTo>
                    <a:pt x="3043" y="416"/>
                  </a:lnTo>
                  <a:lnTo>
                    <a:pt x="2684" y="708"/>
                  </a:lnTo>
                  <a:lnTo>
                    <a:pt x="2224" y="899"/>
                  </a:lnTo>
                  <a:lnTo>
                    <a:pt x="1280" y="966"/>
                  </a:lnTo>
                  <a:lnTo>
                    <a:pt x="1213" y="2101"/>
                  </a:lnTo>
                  <a:lnTo>
                    <a:pt x="854" y="2056"/>
                  </a:lnTo>
                  <a:lnTo>
                    <a:pt x="1067" y="1045"/>
                  </a:lnTo>
                  <a:lnTo>
                    <a:pt x="854" y="731"/>
                  </a:lnTo>
                  <a:lnTo>
                    <a:pt x="461" y="18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7" name="Google Shape;3417;p52">
              <a:extLst>
                <a:ext uri="{FF2B5EF4-FFF2-40B4-BE49-F238E27FC236}">
                  <a16:creationId xmlns:a16="http://schemas.microsoft.com/office/drawing/2014/main" id="{D84C8E34-B424-538B-66F6-4247E72AFCD8}"/>
                </a:ext>
              </a:extLst>
            </p:cNvPr>
            <p:cNvSpPr/>
            <p:nvPr/>
          </p:nvSpPr>
          <p:spPr>
            <a:xfrm>
              <a:off x="4912200" y="4509675"/>
              <a:ext cx="37075" cy="123575"/>
            </a:xfrm>
            <a:custGeom>
              <a:avLst/>
              <a:gdLst/>
              <a:ahLst/>
              <a:cxnLst/>
              <a:rect l="l" t="t" r="r" b="b"/>
              <a:pathLst>
                <a:path w="1483" h="4943" extrusionOk="0">
                  <a:moveTo>
                    <a:pt x="146" y="1955"/>
                  </a:moveTo>
                  <a:lnTo>
                    <a:pt x="876" y="2438"/>
                  </a:lnTo>
                  <a:lnTo>
                    <a:pt x="1281" y="3303"/>
                  </a:lnTo>
                  <a:lnTo>
                    <a:pt x="966" y="4942"/>
                  </a:lnTo>
                  <a:lnTo>
                    <a:pt x="1483" y="3280"/>
                  </a:lnTo>
                  <a:lnTo>
                    <a:pt x="1045" y="2292"/>
                  </a:lnTo>
                  <a:lnTo>
                    <a:pt x="438" y="1787"/>
                  </a:lnTo>
                  <a:lnTo>
                    <a:pt x="607" y="956"/>
                  </a:lnTo>
                  <a:lnTo>
                    <a:pt x="292" y="596"/>
                  </a:lnTo>
                  <a:lnTo>
                    <a:pt x="304" y="80"/>
                  </a:lnTo>
                  <a:cubicBezTo>
                    <a:pt x="225" y="57"/>
                    <a:pt x="146" y="35"/>
                    <a:pt x="45" y="1"/>
                  </a:cubicBezTo>
                  <a:lnTo>
                    <a:pt x="0" y="641"/>
                  </a:lnTo>
                  <a:lnTo>
                    <a:pt x="371" y="115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8" name="Google Shape;3418;p52">
              <a:extLst>
                <a:ext uri="{FF2B5EF4-FFF2-40B4-BE49-F238E27FC236}">
                  <a16:creationId xmlns:a16="http://schemas.microsoft.com/office/drawing/2014/main" id="{E38A5DBD-06CC-D7D3-C165-E3D0126FF1C2}"/>
                </a:ext>
              </a:extLst>
            </p:cNvPr>
            <p:cNvSpPr/>
            <p:nvPr/>
          </p:nvSpPr>
          <p:spPr>
            <a:xfrm>
              <a:off x="4542175" y="4231175"/>
              <a:ext cx="414125" cy="326275"/>
            </a:xfrm>
            <a:custGeom>
              <a:avLst/>
              <a:gdLst/>
              <a:ahLst/>
              <a:cxnLst/>
              <a:rect l="l" t="t" r="r" b="b"/>
              <a:pathLst>
                <a:path w="16565" h="13051" extrusionOk="0">
                  <a:moveTo>
                    <a:pt x="15554" y="11444"/>
                  </a:moveTo>
                  <a:cubicBezTo>
                    <a:pt x="15385" y="11276"/>
                    <a:pt x="14824" y="11119"/>
                    <a:pt x="14195" y="10984"/>
                  </a:cubicBezTo>
                  <a:lnTo>
                    <a:pt x="14723" y="12399"/>
                  </a:lnTo>
                  <a:lnTo>
                    <a:pt x="15734" y="13050"/>
                  </a:lnTo>
                  <a:lnTo>
                    <a:pt x="16565" y="12578"/>
                  </a:lnTo>
                  <a:cubicBezTo>
                    <a:pt x="16183" y="12185"/>
                    <a:pt x="15823" y="11714"/>
                    <a:pt x="15554" y="11444"/>
                  </a:cubicBezTo>
                  <a:close/>
                  <a:moveTo>
                    <a:pt x="0" y="2303"/>
                  </a:moveTo>
                  <a:cubicBezTo>
                    <a:pt x="663" y="1786"/>
                    <a:pt x="1483" y="1169"/>
                    <a:pt x="1573" y="1169"/>
                  </a:cubicBezTo>
                  <a:cubicBezTo>
                    <a:pt x="1719" y="1169"/>
                    <a:pt x="2909" y="1281"/>
                    <a:pt x="2909" y="1281"/>
                  </a:cubicBezTo>
                  <a:lnTo>
                    <a:pt x="3549" y="821"/>
                  </a:lnTo>
                  <a:lnTo>
                    <a:pt x="921" y="1"/>
                  </a:lnTo>
                  <a:close/>
                  <a:moveTo>
                    <a:pt x="7154" y="7031"/>
                  </a:moveTo>
                  <a:lnTo>
                    <a:pt x="7513" y="3988"/>
                  </a:lnTo>
                  <a:lnTo>
                    <a:pt x="6065" y="3909"/>
                  </a:lnTo>
                  <a:cubicBezTo>
                    <a:pt x="6065" y="3909"/>
                    <a:pt x="5862" y="3920"/>
                    <a:pt x="5593" y="3920"/>
                  </a:cubicBezTo>
                  <a:lnTo>
                    <a:pt x="5009" y="5515"/>
                  </a:lnTo>
                  <a:lnTo>
                    <a:pt x="6031" y="6638"/>
                  </a:lnTo>
                  <a:cubicBezTo>
                    <a:pt x="6031" y="6638"/>
                    <a:pt x="5739" y="7480"/>
                    <a:pt x="5997" y="7907"/>
                  </a:cubicBezTo>
                  <a:cubicBezTo>
                    <a:pt x="6244" y="8345"/>
                    <a:pt x="7300" y="9030"/>
                    <a:pt x="7300" y="9030"/>
                  </a:cubicBezTo>
                  <a:lnTo>
                    <a:pt x="8670" y="8816"/>
                  </a:lnTo>
                  <a:lnTo>
                    <a:pt x="8636" y="9647"/>
                  </a:lnTo>
                  <a:lnTo>
                    <a:pt x="9175" y="8884"/>
                  </a:lnTo>
                  <a:lnTo>
                    <a:pt x="9613" y="8884"/>
                  </a:lnTo>
                  <a:lnTo>
                    <a:pt x="9029" y="812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9" name="Google Shape;3419;p52">
              <a:extLst>
                <a:ext uri="{FF2B5EF4-FFF2-40B4-BE49-F238E27FC236}">
                  <a16:creationId xmlns:a16="http://schemas.microsoft.com/office/drawing/2014/main" id="{53239F7F-0264-8E17-94F4-FF521E2EB3AA}"/>
                </a:ext>
              </a:extLst>
            </p:cNvPr>
            <p:cNvSpPr/>
            <p:nvPr/>
          </p:nvSpPr>
          <p:spPr>
            <a:xfrm>
              <a:off x="4582600" y="4437825"/>
              <a:ext cx="63475" cy="53650"/>
            </a:xfrm>
            <a:custGeom>
              <a:avLst/>
              <a:gdLst/>
              <a:ahLst/>
              <a:cxnLst/>
              <a:rect l="l" t="t" r="r" b="b"/>
              <a:pathLst>
                <a:path w="2539" h="2146" extrusionOk="0">
                  <a:moveTo>
                    <a:pt x="1" y="1123"/>
                  </a:moveTo>
                  <a:lnTo>
                    <a:pt x="1943" y="2145"/>
                  </a:lnTo>
                  <a:lnTo>
                    <a:pt x="2539" y="1022"/>
                  </a:lnTo>
                  <a:lnTo>
                    <a:pt x="5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0" name="Google Shape;3420;p52">
              <a:extLst>
                <a:ext uri="{FF2B5EF4-FFF2-40B4-BE49-F238E27FC236}">
                  <a16:creationId xmlns:a16="http://schemas.microsoft.com/office/drawing/2014/main" id="{330AAA72-D512-22BE-427F-84A1598E9865}"/>
                </a:ext>
              </a:extLst>
            </p:cNvPr>
            <p:cNvSpPr/>
            <p:nvPr/>
          </p:nvSpPr>
          <p:spPr>
            <a:xfrm>
              <a:off x="4696025" y="4499850"/>
              <a:ext cx="63475" cy="53950"/>
            </a:xfrm>
            <a:custGeom>
              <a:avLst/>
              <a:gdLst/>
              <a:ahLst/>
              <a:cxnLst/>
              <a:rect l="l" t="t" r="r" b="b"/>
              <a:pathLst>
                <a:path w="2539" h="2158" extrusionOk="0">
                  <a:moveTo>
                    <a:pt x="0" y="1135"/>
                  </a:moveTo>
                  <a:lnTo>
                    <a:pt x="1943" y="2157"/>
                  </a:lnTo>
                  <a:lnTo>
                    <a:pt x="2538" y="1023"/>
                  </a:lnTo>
                  <a:lnTo>
                    <a:pt x="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1" name="Google Shape;3421;p52">
              <a:extLst>
                <a:ext uri="{FF2B5EF4-FFF2-40B4-BE49-F238E27FC236}">
                  <a16:creationId xmlns:a16="http://schemas.microsoft.com/office/drawing/2014/main" id="{78A311DC-BDE6-7CAC-CA32-9664C25DAD67}"/>
                </a:ext>
              </a:extLst>
            </p:cNvPr>
            <p:cNvSpPr/>
            <p:nvPr/>
          </p:nvSpPr>
          <p:spPr>
            <a:xfrm>
              <a:off x="4809450" y="4562175"/>
              <a:ext cx="63475" cy="53650"/>
            </a:xfrm>
            <a:custGeom>
              <a:avLst/>
              <a:gdLst/>
              <a:ahLst/>
              <a:cxnLst/>
              <a:rect l="l" t="t" r="r" b="b"/>
              <a:pathLst>
                <a:path w="2539" h="2146" extrusionOk="0">
                  <a:moveTo>
                    <a:pt x="0" y="1124"/>
                  </a:moveTo>
                  <a:lnTo>
                    <a:pt x="1943" y="2146"/>
                  </a:lnTo>
                  <a:lnTo>
                    <a:pt x="2538"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2" name="Google Shape;3422;p52">
              <a:extLst>
                <a:ext uri="{FF2B5EF4-FFF2-40B4-BE49-F238E27FC236}">
                  <a16:creationId xmlns:a16="http://schemas.microsoft.com/office/drawing/2014/main" id="{1EB9117A-6B42-5DB8-902D-D8F867FC45A6}"/>
                </a:ext>
              </a:extLst>
            </p:cNvPr>
            <p:cNvSpPr/>
            <p:nvPr/>
          </p:nvSpPr>
          <p:spPr>
            <a:xfrm>
              <a:off x="4524775" y="4558525"/>
              <a:ext cx="63175" cy="53950"/>
            </a:xfrm>
            <a:custGeom>
              <a:avLst/>
              <a:gdLst/>
              <a:ahLst/>
              <a:cxnLst/>
              <a:rect l="l" t="t" r="r" b="b"/>
              <a:pathLst>
                <a:path w="2527" h="2158" extrusionOk="0">
                  <a:moveTo>
                    <a:pt x="0" y="1124"/>
                  </a:moveTo>
                  <a:lnTo>
                    <a:pt x="1932" y="2157"/>
                  </a:lnTo>
                  <a:lnTo>
                    <a:pt x="2527" y="1023"/>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3" name="Google Shape;3423;p52">
              <a:extLst>
                <a:ext uri="{FF2B5EF4-FFF2-40B4-BE49-F238E27FC236}">
                  <a16:creationId xmlns:a16="http://schemas.microsoft.com/office/drawing/2014/main" id="{EF423159-BFDE-1CEF-969C-3857665B9655}"/>
                </a:ext>
              </a:extLst>
            </p:cNvPr>
            <p:cNvSpPr/>
            <p:nvPr/>
          </p:nvSpPr>
          <p:spPr>
            <a:xfrm>
              <a:off x="4638200" y="4620575"/>
              <a:ext cx="63175" cy="53925"/>
            </a:xfrm>
            <a:custGeom>
              <a:avLst/>
              <a:gdLst/>
              <a:ahLst/>
              <a:cxnLst/>
              <a:rect l="l" t="t" r="r" b="b"/>
              <a:pathLst>
                <a:path w="2527" h="2157" extrusionOk="0">
                  <a:moveTo>
                    <a:pt x="0" y="1135"/>
                  </a:moveTo>
                  <a:lnTo>
                    <a:pt x="1932" y="2157"/>
                  </a:lnTo>
                  <a:lnTo>
                    <a:pt x="2527" y="1034"/>
                  </a:lnTo>
                  <a:lnTo>
                    <a:pt x="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4" name="Google Shape;3424;p52">
            <a:extLst>
              <a:ext uri="{FF2B5EF4-FFF2-40B4-BE49-F238E27FC236}">
                <a16:creationId xmlns:a16="http://schemas.microsoft.com/office/drawing/2014/main" id="{88D3F1F0-13BA-B07C-AB0D-3D5E5DF76987}"/>
              </a:ext>
            </a:extLst>
          </p:cNvPr>
          <p:cNvGrpSpPr/>
          <p:nvPr/>
        </p:nvGrpSpPr>
        <p:grpSpPr>
          <a:xfrm>
            <a:off x="4466980" y="4535892"/>
            <a:ext cx="1667923" cy="382990"/>
            <a:chOff x="3508750" y="4810650"/>
            <a:chExt cx="1142100" cy="262250"/>
          </a:xfrm>
        </p:grpSpPr>
        <p:sp>
          <p:nvSpPr>
            <p:cNvPr id="3425" name="Google Shape;3425;p52">
              <a:extLst>
                <a:ext uri="{FF2B5EF4-FFF2-40B4-BE49-F238E27FC236}">
                  <a16:creationId xmlns:a16="http://schemas.microsoft.com/office/drawing/2014/main" id="{3F761886-1AA5-5036-B9E4-1992B9A9CE4F}"/>
                </a:ext>
              </a:extLst>
            </p:cNvPr>
            <p:cNvSpPr/>
            <p:nvPr/>
          </p:nvSpPr>
          <p:spPr>
            <a:xfrm>
              <a:off x="3508750" y="4810650"/>
              <a:ext cx="1103075" cy="206650"/>
            </a:xfrm>
            <a:custGeom>
              <a:avLst/>
              <a:gdLst/>
              <a:ahLst/>
              <a:cxnLst/>
              <a:rect l="l" t="t" r="r" b="b"/>
              <a:pathLst>
                <a:path w="44123" h="8266" extrusionOk="0">
                  <a:moveTo>
                    <a:pt x="30939" y="0"/>
                  </a:moveTo>
                  <a:lnTo>
                    <a:pt x="28760" y="506"/>
                  </a:lnTo>
                  <a:lnTo>
                    <a:pt x="26155" y="2325"/>
                  </a:lnTo>
                  <a:lnTo>
                    <a:pt x="23976" y="3628"/>
                  </a:lnTo>
                  <a:lnTo>
                    <a:pt x="21348" y="360"/>
                  </a:lnTo>
                  <a:lnTo>
                    <a:pt x="20719" y="360"/>
                  </a:lnTo>
                  <a:lnTo>
                    <a:pt x="19349" y="1303"/>
                  </a:lnTo>
                  <a:lnTo>
                    <a:pt x="17901" y="2898"/>
                  </a:lnTo>
                  <a:lnTo>
                    <a:pt x="14195" y="3841"/>
                  </a:lnTo>
                  <a:cubicBezTo>
                    <a:pt x="14195" y="3841"/>
                    <a:pt x="13240" y="2370"/>
                    <a:pt x="12230" y="2190"/>
                  </a:cubicBezTo>
                  <a:lnTo>
                    <a:pt x="12230" y="2190"/>
                  </a:lnTo>
                  <a:cubicBezTo>
                    <a:pt x="12072" y="2157"/>
                    <a:pt x="11432" y="2202"/>
                    <a:pt x="11298" y="2246"/>
                  </a:cubicBezTo>
                  <a:lnTo>
                    <a:pt x="11298" y="2246"/>
                  </a:lnTo>
                  <a:cubicBezTo>
                    <a:pt x="10366" y="2606"/>
                    <a:pt x="8838" y="3628"/>
                    <a:pt x="8838" y="3628"/>
                  </a:cubicBezTo>
                  <a:lnTo>
                    <a:pt x="8838" y="3628"/>
                  </a:lnTo>
                  <a:lnTo>
                    <a:pt x="7244" y="4998"/>
                  </a:lnTo>
                  <a:cubicBezTo>
                    <a:pt x="7244" y="4998"/>
                    <a:pt x="4852" y="5144"/>
                    <a:pt x="4133" y="5582"/>
                  </a:cubicBezTo>
                  <a:lnTo>
                    <a:pt x="4133" y="5582"/>
                  </a:lnTo>
                  <a:cubicBezTo>
                    <a:pt x="3403" y="6020"/>
                    <a:pt x="1382" y="6963"/>
                    <a:pt x="1382" y="6963"/>
                  </a:cubicBezTo>
                  <a:lnTo>
                    <a:pt x="1382" y="6963"/>
                  </a:lnTo>
                  <a:lnTo>
                    <a:pt x="0" y="7614"/>
                  </a:lnTo>
                  <a:lnTo>
                    <a:pt x="4638" y="7390"/>
                  </a:lnTo>
                  <a:lnTo>
                    <a:pt x="5649" y="7974"/>
                  </a:lnTo>
                  <a:lnTo>
                    <a:pt x="7603" y="8266"/>
                  </a:lnTo>
                  <a:lnTo>
                    <a:pt x="10871" y="8187"/>
                  </a:lnTo>
                  <a:lnTo>
                    <a:pt x="18182" y="8187"/>
                  </a:lnTo>
                  <a:cubicBezTo>
                    <a:pt x="18619" y="8187"/>
                    <a:pt x="44122" y="7176"/>
                    <a:pt x="44122" y="7176"/>
                  </a:cubicBezTo>
                  <a:lnTo>
                    <a:pt x="44122" y="7176"/>
                  </a:lnTo>
                  <a:lnTo>
                    <a:pt x="43539" y="6020"/>
                  </a:lnTo>
                  <a:lnTo>
                    <a:pt x="40933" y="5582"/>
                  </a:lnTo>
                  <a:lnTo>
                    <a:pt x="38115" y="3920"/>
                  </a:lnTo>
                  <a:lnTo>
                    <a:pt x="36441" y="3336"/>
                  </a:lnTo>
                  <a:lnTo>
                    <a:pt x="33690" y="2179"/>
                  </a:lnTo>
                  <a:lnTo>
                    <a:pt x="315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6" name="Google Shape;3426;p52">
              <a:extLst>
                <a:ext uri="{FF2B5EF4-FFF2-40B4-BE49-F238E27FC236}">
                  <a16:creationId xmlns:a16="http://schemas.microsoft.com/office/drawing/2014/main" id="{4EF25336-14C7-F4E8-5FCE-475554CC76B2}"/>
                </a:ext>
              </a:extLst>
            </p:cNvPr>
            <p:cNvSpPr/>
            <p:nvPr/>
          </p:nvSpPr>
          <p:spPr>
            <a:xfrm>
              <a:off x="3524475" y="4810650"/>
              <a:ext cx="1103075" cy="206650"/>
            </a:xfrm>
            <a:custGeom>
              <a:avLst/>
              <a:gdLst/>
              <a:ahLst/>
              <a:cxnLst/>
              <a:rect l="l" t="t" r="r" b="b"/>
              <a:pathLst>
                <a:path w="44123" h="8266" extrusionOk="0">
                  <a:moveTo>
                    <a:pt x="28760" y="506"/>
                  </a:moveTo>
                  <a:lnTo>
                    <a:pt x="26155" y="2325"/>
                  </a:lnTo>
                  <a:lnTo>
                    <a:pt x="23976" y="3628"/>
                  </a:lnTo>
                  <a:lnTo>
                    <a:pt x="20719" y="360"/>
                  </a:lnTo>
                  <a:lnTo>
                    <a:pt x="19338" y="1303"/>
                  </a:lnTo>
                  <a:lnTo>
                    <a:pt x="17889" y="2898"/>
                  </a:lnTo>
                  <a:lnTo>
                    <a:pt x="14195" y="3841"/>
                  </a:lnTo>
                  <a:cubicBezTo>
                    <a:pt x="14195" y="3841"/>
                    <a:pt x="12241" y="1887"/>
                    <a:pt x="11297" y="2246"/>
                  </a:cubicBezTo>
                  <a:lnTo>
                    <a:pt x="11297" y="2246"/>
                  </a:lnTo>
                  <a:cubicBezTo>
                    <a:pt x="10354" y="2606"/>
                    <a:pt x="8838" y="3628"/>
                    <a:pt x="8838" y="3628"/>
                  </a:cubicBezTo>
                  <a:lnTo>
                    <a:pt x="8838" y="3628"/>
                  </a:lnTo>
                  <a:lnTo>
                    <a:pt x="7243" y="4998"/>
                  </a:lnTo>
                  <a:cubicBezTo>
                    <a:pt x="7243" y="4998"/>
                    <a:pt x="4852" y="5144"/>
                    <a:pt x="4133" y="5582"/>
                  </a:cubicBezTo>
                  <a:lnTo>
                    <a:pt x="4133" y="5582"/>
                  </a:lnTo>
                  <a:cubicBezTo>
                    <a:pt x="3403" y="6020"/>
                    <a:pt x="1370" y="6963"/>
                    <a:pt x="1370" y="6963"/>
                  </a:cubicBezTo>
                  <a:lnTo>
                    <a:pt x="1370" y="6963"/>
                  </a:lnTo>
                  <a:lnTo>
                    <a:pt x="0" y="7614"/>
                  </a:lnTo>
                  <a:lnTo>
                    <a:pt x="4638" y="7390"/>
                  </a:lnTo>
                  <a:lnTo>
                    <a:pt x="5649" y="7974"/>
                  </a:lnTo>
                  <a:lnTo>
                    <a:pt x="7603" y="8266"/>
                  </a:lnTo>
                  <a:lnTo>
                    <a:pt x="10871" y="8187"/>
                  </a:lnTo>
                  <a:lnTo>
                    <a:pt x="18181" y="8187"/>
                  </a:lnTo>
                  <a:cubicBezTo>
                    <a:pt x="18619" y="8187"/>
                    <a:pt x="44122" y="7176"/>
                    <a:pt x="44122" y="7176"/>
                  </a:cubicBezTo>
                  <a:lnTo>
                    <a:pt x="44122" y="7176"/>
                  </a:lnTo>
                  <a:lnTo>
                    <a:pt x="43538" y="6020"/>
                  </a:lnTo>
                  <a:lnTo>
                    <a:pt x="40933" y="5582"/>
                  </a:lnTo>
                  <a:lnTo>
                    <a:pt x="38103" y="3920"/>
                  </a:lnTo>
                  <a:lnTo>
                    <a:pt x="36441" y="3336"/>
                  </a:lnTo>
                  <a:lnTo>
                    <a:pt x="33690" y="2179"/>
                  </a:lnTo>
                  <a:lnTo>
                    <a:pt x="30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7" name="Google Shape;3427;p52">
              <a:extLst>
                <a:ext uri="{FF2B5EF4-FFF2-40B4-BE49-F238E27FC236}">
                  <a16:creationId xmlns:a16="http://schemas.microsoft.com/office/drawing/2014/main" id="{EECC4875-6054-643E-9C8C-400F2FFF706D}"/>
                </a:ext>
              </a:extLst>
            </p:cNvPr>
            <p:cNvSpPr/>
            <p:nvPr/>
          </p:nvSpPr>
          <p:spPr>
            <a:xfrm>
              <a:off x="3633125" y="4823275"/>
              <a:ext cx="610350" cy="167350"/>
            </a:xfrm>
            <a:custGeom>
              <a:avLst/>
              <a:gdLst/>
              <a:ahLst/>
              <a:cxnLst/>
              <a:rect l="l" t="t" r="r" b="b"/>
              <a:pathLst>
                <a:path w="24414" h="6694" extrusionOk="0">
                  <a:moveTo>
                    <a:pt x="21809" y="1820"/>
                  </a:moveTo>
                  <a:lnTo>
                    <a:pt x="19630" y="3123"/>
                  </a:lnTo>
                  <a:cubicBezTo>
                    <a:pt x="19630" y="3123"/>
                    <a:pt x="19944" y="5167"/>
                    <a:pt x="19967" y="5661"/>
                  </a:cubicBezTo>
                  <a:lnTo>
                    <a:pt x="20236" y="3505"/>
                  </a:lnTo>
                  <a:lnTo>
                    <a:pt x="20573" y="3606"/>
                  </a:lnTo>
                  <a:lnTo>
                    <a:pt x="21056" y="4044"/>
                  </a:lnTo>
                  <a:lnTo>
                    <a:pt x="21056" y="3022"/>
                  </a:lnTo>
                  <a:lnTo>
                    <a:pt x="22651" y="2202"/>
                  </a:lnTo>
                  <a:lnTo>
                    <a:pt x="24414" y="1"/>
                  </a:lnTo>
                  <a:close/>
                  <a:moveTo>
                    <a:pt x="19967" y="5661"/>
                  </a:moveTo>
                  <a:lnTo>
                    <a:pt x="19944" y="5773"/>
                  </a:lnTo>
                  <a:cubicBezTo>
                    <a:pt x="19956" y="5773"/>
                    <a:pt x="19967" y="5739"/>
                    <a:pt x="19967" y="5661"/>
                  </a:cubicBezTo>
                  <a:close/>
                  <a:moveTo>
                    <a:pt x="13869" y="2045"/>
                  </a:moveTo>
                  <a:lnTo>
                    <a:pt x="13543" y="2393"/>
                  </a:lnTo>
                  <a:lnTo>
                    <a:pt x="9849" y="3336"/>
                  </a:lnTo>
                  <a:lnTo>
                    <a:pt x="10725" y="4717"/>
                  </a:lnTo>
                  <a:lnTo>
                    <a:pt x="15554" y="4717"/>
                  </a:lnTo>
                  <a:lnTo>
                    <a:pt x="14105" y="2932"/>
                  </a:lnTo>
                  <a:lnTo>
                    <a:pt x="15789" y="3695"/>
                  </a:lnTo>
                  <a:close/>
                  <a:moveTo>
                    <a:pt x="6951" y="1741"/>
                  </a:moveTo>
                  <a:cubicBezTo>
                    <a:pt x="6008" y="2101"/>
                    <a:pt x="4492" y="3123"/>
                    <a:pt x="4492" y="3123"/>
                  </a:cubicBezTo>
                  <a:lnTo>
                    <a:pt x="2897" y="4493"/>
                  </a:lnTo>
                  <a:cubicBezTo>
                    <a:pt x="2897" y="4493"/>
                    <a:pt x="899" y="4616"/>
                    <a:pt x="0" y="4976"/>
                  </a:cubicBezTo>
                  <a:lnTo>
                    <a:pt x="45" y="5009"/>
                  </a:lnTo>
                  <a:lnTo>
                    <a:pt x="2033" y="4953"/>
                  </a:lnTo>
                  <a:lnTo>
                    <a:pt x="2561" y="5829"/>
                  </a:lnTo>
                  <a:lnTo>
                    <a:pt x="2796" y="5144"/>
                  </a:lnTo>
                  <a:lnTo>
                    <a:pt x="3571" y="4863"/>
                  </a:lnTo>
                  <a:lnTo>
                    <a:pt x="3863" y="5200"/>
                  </a:lnTo>
                  <a:lnTo>
                    <a:pt x="4447" y="6694"/>
                  </a:lnTo>
                  <a:lnTo>
                    <a:pt x="4346" y="3841"/>
                  </a:lnTo>
                  <a:lnTo>
                    <a:pt x="6323" y="2730"/>
                  </a:lnTo>
                  <a:lnTo>
                    <a:pt x="7535" y="1764"/>
                  </a:lnTo>
                  <a:lnTo>
                    <a:pt x="7547" y="1753"/>
                  </a:lnTo>
                  <a:cubicBezTo>
                    <a:pt x="7333" y="1685"/>
                    <a:pt x="7131" y="1674"/>
                    <a:pt x="6951" y="174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8" name="Google Shape;3428;p52">
              <a:extLst>
                <a:ext uri="{FF2B5EF4-FFF2-40B4-BE49-F238E27FC236}">
                  <a16:creationId xmlns:a16="http://schemas.microsoft.com/office/drawing/2014/main" id="{581F759E-6B00-3249-A56B-1546AEDDE3C3}"/>
                </a:ext>
              </a:extLst>
            </p:cNvPr>
            <p:cNvSpPr/>
            <p:nvPr/>
          </p:nvSpPr>
          <p:spPr>
            <a:xfrm>
              <a:off x="3964125" y="4912275"/>
              <a:ext cx="427325" cy="103075"/>
            </a:xfrm>
            <a:custGeom>
              <a:avLst/>
              <a:gdLst/>
              <a:ahLst/>
              <a:cxnLst/>
              <a:rect l="l" t="t" r="r" b="b"/>
              <a:pathLst>
                <a:path w="17093" h="4123" extrusionOk="0">
                  <a:moveTo>
                    <a:pt x="16755" y="618"/>
                  </a:moveTo>
                  <a:lnTo>
                    <a:pt x="16025" y="1"/>
                  </a:lnTo>
                  <a:lnTo>
                    <a:pt x="13858" y="281"/>
                  </a:lnTo>
                  <a:lnTo>
                    <a:pt x="15161" y="1101"/>
                  </a:lnTo>
                  <a:close/>
                  <a:moveTo>
                    <a:pt x="8209" y="2460"/>
                  </a:moveTo>
                  <a:lnTo>
                    <a:pt x="6222" y="2168"/>
                  </a:lnTo>
                  <a:lnTo>
                    <a:pt x="3998" y="2168"/>
                  </a:lnTo>
                  <a:lnTo>
                    <a:pt x="2606" y="2988"/>
                  </a:lnTo>
                  <a:cubicBezTo>
                    <a:pt x="2606" y="2988"/>
                    <a:pt x="730" y="3763"/>
                    <a:pt x="0" y="4122"/>
                  </a:cubicBezTo>
                  <a:lnTo>
                    <a:pt x="595" y="4122"/>
                  </a:lnTo>
                  <a:cubicBezTo>
                    <a:pt x="786" y="4122"/>
                    <a:pt x="5716" y="3931"/>
                    <a:pt x="11219" y="3718"/>
                  </a:cubicBezTo>
                  <a:lnTo>
                    <a:pt x="9804" y="2696"/>
                  </a:lnTo>
                  <a:close/>
                  <a:moveTo>
                    <a:pt x="15497" y="2752"/>
                  </a:moveTo>
                  <a:lnTo>
                    <a:pt x="13903" y="1539"/>
                  </a:lnTo>
                  <a:lnTo>
                    <a:pt x="12499" y="1831"/>
                  </a:lnTo>
                  <a:lnTo>
                    <a:pt x="10040" y="2460"/>
                  </a:lnTo>
                  <a:lnTo>
                    <a:pt x="11365" y="3707"/>
                  </a:lnTo>
                  <a:cubicBezTo>
                    <a:pt x="13263" y="3639"/>
                    <a:pt x="15228" y="3561"/>
                    <a:pt x="17092" y="34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9" name="Google Shape;3429;p52">
              <a:extLst>
                <a:ext uri="{FF2B5EF4-FFF2-40B4-BE49-F238E27FC236}">
                  <a16:creationId xmlns:a16="http://schemas.microsoft.com/office/drawing/2014/main" id="{A7D24F9E-D9FE-8499-A052-B2974F289EF1}"/>
                </a:ext>
              </a:extLst>
            </p:cNvPr>
            <p:cNvSpPr/>
            <p:nvPr/>
          </p:nvSpPr>
          <p:spPr>
            <a:xfrm>
              <a:off x="3665675" y="4943450"/>
              <a:ext cx="100825" cy="70200"/>
            </a:xfrm>
            <a:custGeom>
              <a:avLst/>
              <a:gdLst/>
              <a:ahLst/>
              <a:cxnLst/>
              <a:rect l="l" t="t" r="r" b="b"/>
              <a:pathLst>
                <a:path w="4033" h="2808" extrusionOk="0">
                  <a:moveTo>
                    <a:pt x="1" y="2662"/>
                  </a:moveTo>
                  <a:lnTo>
                    <a:pt x="506" y="1932"/>
                  </a:lnTo>
                  <a:lnTo>
                    <a:pt x="1158" y="1763"/>
                  </a:lnTo>
                  <a:lnTo>
                    <a:pt x="2078" y="1527"/>
                  </a:lnTo>
                  <a:lnTo>
                    <a:pt x="3067" y="708"/>
                  </a:lnTo>
                  <a:lnTo>
                    <a:pt x="3628" y="0"/>
                  </a:lnTo>
                  <a:lnTo>
                    <a:pt x="3190" y="775"/>
                  </a:lnTo>
                  <a:lnTo>
                    <a:pt x="2325" y="1572"/>
                  </a:lnTo>
                  <a:lnTo>
                    <a:pt x="2629" y="1673"/>
                  </a:lnTo>
                  <a:lnTo>
                    <a:pt x="3213" y="1864"/>
                  </a:lnTo>
                  <a:lnTo>
                    <a:pt x="4032" y="1258"/>
                  </a:lnTo>
                  <a:lnTo>
                    <a:pt x="3213" y="2078"/>
                  </a:lnTo>
                  <a:lnTo>
                    <a:pt x="2629" y="1819"/>
                  </a:lnTo>
                  <a:lnTo>
                    <a:pt x="2011" y="1673"/>
                  </a:lnTo>
                  <a:lnTo>
                    <a:pt x="630" y="2078"/>
                  </a:lnTo>
                  <a:lnTo>
                    <a:pt x="270" y="280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0" name="Google Shape;3430;p52">
              <a:extLst>
                <a:ext uri="{FF2B5EF4-FFF2-40B4-BE49-F238E27FC236}">
                  <a16:creationId xmlns:a16="http://schemas.microsoft.com/office/drawing/2014/main" id="{2F704CBB-0E39-44A8-5B5D-18C5EAC9F2C8}"/>
                </a:ext>
              </a:extLst>
            </p:cNvPr>
            <p:cNvSpPr/>
            <p:nvPr/>
          </p:nvSpPr>
          <p:spPr>
            <a:xfrm>
              <a:off x="4305225" y="4950750"/>
              <a:ext cx="169875" cy="51950"/>
            </a:xfrm>
            <a:custGeom>
              <a:avLst/>
              <a:gdLst/>
              <a:ahLst/>
              <a:cxnLst/>
              <a:rect l="l" t="t" r="r" b="b"/>
              <a:pathLst>
                <a:path w="6795" h="2078" extrusionOk="0">
                  <a:moveTo>
                    <a:pt x="6637" y="1359"/>
                  </a:moveTo>
                  <a:lnTo>
                    <a:pt x="6154" y="943"/>
                  </a:lnTo>
                  <a:lnTo>
                    <a:pt x="5672" y="584"/>
                  </a:lnTo>
                  <a:lnTo>
                    <a:pt x="6368" y="315"/>
                  </a:lnTo>
                  <a:lnTo>
                    <a:pt x="5627" y="393"/>
                  </a:lnTo>
                  <a:lnTo>
                    <a:pt x="5065" y="214"/>
                  </a:lnTo>
                  <a:lnTo>
                    <a:pt x="4313" y="0"/>
                  </a:lnTo>
                  <a:lnTo>
                    <a:pt x="1999" y="584"/>
                  </a:lnTo>
                  <a:lnTo>
                    <a:pt x="1056" y="797"/>
                  </a:lnTo>
                  <a:lnTo>
                    <a:pt x="618" y="1280"/>
                  </a:lnTo>
                  <a:cubicBezTo>
                    <a:pt x="618" y="1280"/>
                    <a:pt x="248" y="1763"/>
                    <a:pt x="0" y="2078"/>
                  </a:cubicBezTo>
                  <a:cubicBezTo>
                    <a:pt x="113" y="2078"/>
                    <a:pt x="225" y="2078"/>
                    <a:pt x="337" y="2066"/>
                  </a:cubicBezTo>
                  <a:lnTo>
                    <a:pt x="618" y="1617"/>
                  </a:lnTo>
                  <a:lnTo>
                    <a:pt x="1101" y="1157"/>
                  </a:lnTo>
                  <a:lnTo>
                    <a:pt x="1707" y="1595"/>
                  </a:lnTo>
                  <a:lnTo>
                    <a:pt x="1494" y="1359"/>
                  </a:lnTo>
                  <a:lnTo>
                    <a:pt x="1303" y="1045"/>
                  </a:lnTo>
                  <a:lnTo>
                    <a:pt x="2067" y="730"/>
                  </a:lnTo>
                  <a:lnTo>
                    <a:pt x="4313" y="146"/>
                  </a:lnTo>
                  <a:lnTo>
                    <a:pt x="5043" y="393"/>
                  </a:lnTo>
                  <a:lnTo>
                    <a:pt x="5503" y="730"/>
                  </a:lnTo>
                  <a:lnTo>
                    <a:pt x="5761" y="1089"/>
                  </a:lnTo>
                  <a:lnTo>
                    <a:pt x="5919" y="1853"/>
                  </a:lnTo>
                  <a:cubicBezTo>
                    <a:pt x="6222" y="1831"/>
                    <a:pt x="6514" y="1819"/>
                    <a:pt x="6795" y="1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1" name="Google Shape;3431;p52">
              <a:extLst>
                <a:ext uri="{FF2B5EF4-FFF2-40B4-BE49-F238E27FC236}">
                  <a16:creationId xmlns:a16="http://schemas.microsoft.com/office/drawing/2014/main" id="{C17AE0F4-6AC2-B09B-8283-61B705313DB8}"/>
                </a:ext>
              </a:extLst>
            </p:cNvPr>
            <p:cNvSpPr/>
            <p:nvPr/>
          </p:nvSpPr>
          <p:spPr>
            <a:xfrm>
              <a:off x="4261425" y="4989200"/>
              <a:ext cx="255800" cy="44375"/>
            </a:xfrm>
            <a:custGeom>
              <a:avLst/>
              <a:gdLst/>
              <a:ahLst/>
              <a:cxnLst/>
              <a:rect l="l" t="t" r="r" b="b"/>
              <a:pathLst>
                <a:path w="10232" h="1775" extrusionOk="0">
                  <a:moveTo>
                    <a:pt x="4526" y="472"/>
                  </a:moveTo>
                  <a:cubicBezTo>
                    <a:pt x="4448" y="517"/>
                    <a:pt x="1" y="865"/>
                    <a:pt x="1" y="865"/>
                  </a:cubicBezTo>
                  <a:lnTo>
                    <a:pt x="1" y="865"/>
                  </a:lnTo>
                  <a:lnTo>
                    <a:pt x="12" y="1101"/>
                  </a:lnTo>
                  <a:lnTo>
                    <a:pt x="3078" y="1607"/>
                  </a:lnTo>
                  <a:lnTo>
                    <a:pt x="8513" y="1775"/>
                  </a:lnTo>
                  <a:lnTo>
                    <a:pt x="10197" y="1124"/>
                  </a:lnTo>
                  <a:lnTo>
                    <a:pt x="10231" y="820"/>
                  </a:lnTo>
                  <a:lnTo>
                    <a:pt x="6244" y="753"/>
                  </a:lnTo>
                  <a:cubicBezTo>
                    <a:pt x="6244" y="753"/>
                    <a:pt x="6188" y="102"/>
                    <a:pt x="6031" y="1"/>
                  </a:cubicBezTo>
                  <a:lnTo>
                    <a:pt x="6031" y="1"/>
                  </a:lnTo>
                  <a:cubicBezTo>
                    <a:pt x="6031" y="1"/>
                    <a:pt x="4594" y="416"/>
                    <a:pt x="4526" y="4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2" name="Google Shape;3432;p52">
              <a:extLst>
                <a:ext uri="{FF2B5EF4-FFF2-40B4-BE49-F238E27FC236}">
                  <a16:creationId xmlns:a16="http://schemas.microsoft.com/office/drawing/2014/main" id="{89E27DF4-006F-3184-DE1F-EA9FD2CB4902}"/>
                </a:ext>
              </a:extLst>
            </p:cNvPr>
            <p:cNvSpPr/>
            <p:nvPr/>
          </p:nvSpPr>
          <p:spPr>
            <a:xfrm>
              <a:off x="4261425" y="4988925"/>
              <a:ext cx="255800" cy="37650"/>
            </a:xfrm>
            <a:custGeom>
              <a:avLst/>
              <a:gdLst/>
              <a:ahLst/>
              <a:cxnLst/>
              <a:rect l="l" t="t" r="r" b="b"/>
              <a:pathLst>
                <a:path w="10232" h="1506" extrusionOk="0">
                  <a:moveTo>
                    <a:pt x="6031" y="12"/>
                  </a:moveTo>
                  <a:cubicBezTo>
                    <a:pt x="5885" y="57"/>
                    <a:pt x="1595" y="102"/>
                    <a:pt x="1595" y="102"/>
                  </a:cubicBezTo>
                  <a:lnTo>
                    <a:pt x="1595" y="102"/>
                  </a:lnTo>
                  <a:lnTo>
                    <a:pt x="1" y="876"/>
                  </a:lnTo>
                  <a:lnTo>
                    <a:pt x="3134" y="1359"/>
                  </a:lnTo>
                  <a:lnTo>
                    <a:pt x="8445" y="1505"/>
                  </a:lnTo>
                  <a:lnTo>
                    <a:pt x="10231" y="831"/>
                  </a:lnTo>
                  <a:lnTo>
                    <a:pt x="6087" y="641"/>
                  </a:lnTo>
                  <a:cubicBezTo>
                    <a:pt x="6087" y="641"/>
                    <a:pt x="6177" y="0"/>
                    <a:pt x="6042" y="0"/>
                  </a:cubicBezTo>
                  <a:lnTo>
                    <a:pt x="6042" y="0"/>
                  </a:lnTo>
                  <a:cubicBezTo>
                    <a:pt x="6042" y="0"/>
                    <a:pt x="6042" y="12"/>
                    <a:pt x="6031"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3" name="Google Shape;3433;p52">
              <a:extLst>
                <a:ext uri="{FF2B5EF4-FFF2-40B4-BE49-F238E27FC236}">
                  <a16:creationId xmlns:a16="http://schemas.microsoft.com/office/drawing/2014/main" id="{97E14A94-9CB1-6B37-6EDA-E1D0CD75CDF8}"/>
                </a:ext>
              </a:extLst>
            </p:cNvPr>
            <p:cNvSpPr/>
            <p:nvPr/>
          </p:nvSpPr>
          <p:spPr>
            <a:xfrm>
              <a:off x="4125825" y="5035250"/>
              <a:ext cx="114575" cy="20525"/>
            </a:xfrm>
            <a:custGeom>
              <a:avLst/>
              <a:gdLst/>
              <a:ahLst/>
              <a:cxnLst/>
              <a:rect l="l" t="t" r="r" b="b"/>
              <a:pathLst>
                <a:path w="4583" h="821" extrusionOk="0">
                  <a:moveTo>
                    <a:pt x="23" y="360"/>
                  </a:moveTo>
                  <a:lnTo>
                    <a:pt x="3426" y="820"/>
                  </a:lnTo>
                  <a:lnTo>
                    <a:pt x="4493" y="337"/>
                  </a:lnTo>
                  <a:lnTo>
                    <a:pt x="4582" y="57"/>
                  </a:lnTo>
                  <a:lnTo>
                    <a:pt x="2752" y="14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4" name="Google Shape;3434;p52">
              <a:extLst>
                <a:ext uri="{FF2B5EF4-FFF2-40B4-BE49-F238E27FC236}">
                  <a16:creationId xmlns:a16="http://schemas.microsoft.com/office/drawing/2014/main" id="{4351736C-28BD-FF5D-0AA2-B3C1AAC5D6AB}"/>
                </a:ext>
              </a:extLst>
            </p:cNvPr>
            <p:cNvSpPr/>
            <p:nvPr/>
          </p:nvSpPr>
          <p:spPr>
            <a:xfrm>
              <a:off x="4125825" y="5026825"/>
              <a:ext cx="114575" cy="21925"/>
            </a:xfrm>
            <a:custGeom>
              <a:avLst/>
              <a:gdLst/>
              <a:ahLst/>
              <a:cxnLst/>
              <a:rect l="l" t="t" r="r" b="b"/>
              <a:pathLst>
                <a:path w="4583" h="877" extrusionOk="0">
                  <a:moveTo>
                    <a:pt x="1" y="337"/>
                  </a:moveTo>
                  <a:lnTo>
                    <a:pt x="3426" y="876"/>
                  </a:lnTo>
                  <a:lnTo>
                    <a:pt x="4582" y="394"/>
                  </a:lnTo>
                  <a:lnTo>
                    <a:pt x="3527" y="248"/>
                  </a:lnTo>
                  <a:lnTo>
                    <a:pt x="1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5" name="Google Shape;3435;p52">
              <a:extLst>
                <a:ext uri="{FF2B5EF4-FFF2-40B4-BE49-F238E27FC236}">
                  <a16:creationId xmlns:a16="http://schemas.microsoft.com/office/drawing/2014/main" id="{C297A690-5EDD-46CB-F246-6AD90C122F95}"/>
                </a:ext>
              </a:extLst>
            </p:cNvPr>
            <p:cNvSpPr/>
            <p:nvPr/>
          </p:nvSpPr>
          <p:spPr>
            <a:xfrm>
              <a:off x="4514650" y="5054625"/>
              <a:ext cx="78375" cy="18275"/>
            </a:xfrm>
            <a:custGeom>
              <a:avLst/>
              <a:gdLst/>
              <a:ahLst/>
              <a:cxnLst/>
              <a:rect l="l" t="t" r="r" b="b"/>
              <a:pathLst>
                <a:path w="3135" h="731" extrusionOk="0">
                  <a:moveTo>
                    <a:pt x="46" y="292"/>
                  </a:moveTo>
                  <a:lnTo>
                    <a:pt x="551" y="730"/>
                  </a:lnTo>
                  <a:lnTo>
                    <a:pt x="3112" y="337"/>
                  </a:lnTo>
                  <a:lnTo>
                    <a:pt x="3134" y="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6" name="Google Shape;3436;p52">
              <a:extLst>
                <a:ext uri="{FF2B5EF4-FFF2-40B4-BE49-F238E27FC236}">
                  <a16:creationId xmlns:a16="http://schemas.microsoft.com/office/drawing/2014/main" id="{56F727FF-BC11-DC39-9FF6-B888BAC6FD08}"/>
                </a:ext>
              </a:extLst>
            </p:cNvPr>
            <p:cNvSpPr/>
            <p:nvPr/>
          </p:nvSpPr>
          <p:spPr>
            <a:xfrm>
              <a:off x="4514650" y="5044800"/>
              <a:ext cx="78375" cy="19400"/>
            </a:xfrm>
            <a:custGeom>
              <a:avLst/>
              <a:gdLst/>
              <a:ahLst/>
              <a:cxnLst/>
              <a:rect l="l" t="t" r="r" b="b"/>
              <a:pathLst>
                <a:path w="3135" h="776" extrusionOk="0">
                  <a:moveTo>
                    <a:pt x="1" y="393"/>
                  </a:moveTo>
                  <a:lnTo>
                    <a:pt x="574" y="775"/>
                  </a:lnTo>
                  <a:lnTo>
                    <a:pt x="3134" y="438"/>
                  </a:lnTo>
                  <a:cubicBezTo>
                    <a:pt x="3134" y="438"/>
                    <a:pt x="2561" y="56"/>
                    <a:pt x="2415" y="11"/>
                  </a:cubicBezTo>
                  <a:lnTo>
                    <a:pt x="2415" y="11"/>
                  </a:lnTo>
                  <a:cubicBezTo>
                    <a:pt x="2404" y="0"/>
                    <a:pt x="2393" y="0"/>
                    <a:pt x="2370" y="0"/>
                  </a:cubicBezTo>
                  <a:lnTo>
                    <a:pt x="2370" y="0"/>
                  </a:lnTo>
                  <a:cubicBezTo>
                    <a:pt x="2034" y="0"/>
                    <a:pt x="1" y="393"/>
                    <a:pt x="1" y="3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7" name="Google Shape;3437;p52">
              <a:extLst>
                <a:ext uri="{FF2B5EF4-FFF2-40B4-BE49-F238E27FC236}">
                  <a16:creationId xmlns:a16="http://schemas.microsoft.com/office/drawing/2014/main" id="{2B9A0C41-58E4-14ED-6FB8-35B838A21B8D}"/>
                </a:ext>
              </a:extLst>
            </p:cNvPr>
            <p:cNvSpPr/>
            <p:nvPr/>
          </p:nvSpPr>
          <p:spPr>
            <a:xfrm>
              <a:off x="4624150" y="5023450"/>
              <a:ext cx="26700" cy="6200"/>
            </a:xfrm>
            <a:custGeom>
              <a:avLst/>
              <a:gdLst/>
              <a:ahLst/>
              <a:cxnLst/>
              <a:rect l="l" t="t" r="r" b="b"/>
              <a:pathLst>
                <a:path w="1068" h="248" extrusionOk="0">
                  <a:moveTo>
                    <a:pt x="1" y="124"/>
                  </a:moveTo>
                  <a:lnTo>
                    <a:pt x="450" y="248"/>
                  </a:lnTo>
                  <a:lnTo>
                    <a:pt x="1067" y="158"/>
                  </a:lnTo>
                  <a:lnTo>
                    <a:pt x="1056" y="46"/>
                  </a:lnTo>
                  <a:lnTo>
                    <a:pt x="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8" name="Google Shape;3438;p52">
              <a:extLst>
                <a:ext uri="{FF2B5EF4-FFF2-40B4-BE49-F238E27FC236}">
                  <a16:creationId xmlns:a16="http://schemas.microsoft.com/office/drawing/2014/main" id="{E5DDB931-1E1B-BAD8-C79D-5E4C015DFF2E}"/>
                </a:ext>
              </a:extLst>
            </p:cNvPr>
            <p:cNvSpPr/>
            <p:nvPr/>
          </p:nvSpPr>
          <p:spPr>
            <a:xfrm>
              <a:off x="4624425" y="5022050"/>
              <a:ext cx="26150" cy="4800"/>
            </a:xfrm>
            <a:custGeom>
              <a:avLst/>
              <a:gdLst/>
              <a:ahLst/>
              <a:cxnLst/>
              <a:rect l="l" t="t" r="r" b="b"/>
              <a:pathLst>
                <a:path w="1046" h="192" extrusionOk="0">
                  <a:moveTo>
                    <a:pt x="1" y="57"/>
                  </a:moveTo>
                  <a:lnTo>
                    <a:pt x="428" y="191"/>
                  </a:lnTo>
                  <a:lnTo>
                    <a:pt x="1045" y="102"/>
                  </a:lnTo>
                  <a:lnTo>
                    <a:pt x="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39" name="Google Shape;3439;p52">
            <a:extLst>
              <a:ext uri="{FF2B5EF4-FFF2-40B4-BE49-F238E27FC236}">
                <a16:creationId xmlns:a16="http://schemas.microsoft.com/office/drawing/2014/main" id="{F2BC6900-738E-E753-C341-4A75937A51C6}"/>
              </a:ext>
            </a:extLst>
          </p:cNvPr>
          <p:cNvSpPr/>
          <p:nvPr/>
        </p:nvSpPr>
        <p:spPr>
          <a:xfrm rot="-338463">
            <a:off x="22170" y="4171054"/>
            <a:ext cx="534598" cy="644928"/>
          </a:xfrm>
          <a:custGeom>
            <a:avLst/>
            <a:gdLst/>
            <a:ahLst/>
            <a:cxnLst/>
            <a:rect l="l" t="t" r="r" b="b"/>
            <a:pathLst>
              <a:path w="21383" h="25796" extrusionOk="0">
                <a:moveTo>
                  <a:pt x="14061" y="3919"/>
                </a:moveTo>
                <a:cubicBezTo>
                  <a:pt x="14128" y="5795"/>
                  <a:pt x="14779" y="6311"/>
                  <a:pt x="13915" y="7906"/>
                </a:cubicBezTo>
                <a:lnTo>
                  <a:pt x="13915" y="7906"/>
                </a:lnTo>
                <a:cubicBezTo>
                  <a:pt x="13050" y="9489"/>
                  <a:pt x="11669" y="7614"/>
                  <a:pt x="11669" y="7614"/>
                </a:cubicBezTo>
                <a:lnTo>
                  <a:pt x="11669" y="7614"/>
                </a:lnTo>
                <a:lnTo>
                  <a:pt x="11523" y="5143"/>
                </a:lnTo>
                <a:cubicBezTo>
                  <a:pt x="11523" y="5143"/>
                  <a:pt x="10366" y="7243"/>
                  <a:pt x="10871" y="8838"/>
                </a:cubicBezTo>
                <a:lnTo>
                  <a:pt x="10871" y="8838"/>
                </a:lnTo>
                <a:cubicBezTo>
                  <a:pt x="11377" y="10433"/>
                  <a:pt x="10871" y="10725"/>
                  <a:pt x="10074" y="11735"/>
                </a:cubicBezTo>
                <a:lnTo>
                  <a:pt x="10074" y="11735"/>
                </a:lnTo>
                <a:cubicBezTo>
                  <a:pt x="9277" y="12757"/>
                  <a:pt x="8333" y="11084"/>
                  <a:pt x="7974" y="10511"/>
                </a:cubicBezTo>
                <a:lnTo>
                  <a:pt x="7974" y="10511"/>
                </a:lnTo>
                <a:cubicBezTo>
                  <a:pt x="7615" y="9927"/>
                  <a:pt x="8625" y="7535"/>
                  <a:pt x="8625" y="7535"/>
                </a:cubicBezTo>
                <a:lnTo>
                  <a:pt x="8625" y="7535"/>
                </a:lnTo>
                <a:lnTo>
                  <a:pt x="7031" y="9489"/>
                </a:lnTo>
                <a:cubicBezTo>
                  <a:pt x="7031" y="9489"/>
                  <a:pt x="6885" y="11814"/>
                  <a:pt x="7536" y="12757"/>
                </a:cubicBezTo>
                <a:lnTo>
                  <a:pt x="7536" y="12757"/>
                </a:lnTo>
                <a:cubicBezTo>
                  <a:pt x="8187" y="13701"/>
                  <a:pt x="8120" y="14498"/>
                  <a:pt x="7828" y="15722"/>
                </a:cubicBezTo>
                <a:lnTo>
                  <a:pt x="7828" y="15722"/>
                </a:lnTo>
                <a:cubicBezTo>
                  <a:pt x="7536" y="16957"/>
                  <a:pt x="5941" y="16598"/>
                  <a:pt x="5223" y="16373"/>
                </a:cubicBezTo>
                <a:lnTo>
                  <a:pt x="5223" y="16373"/>
                </a:lnTo>
                <a:cubicBezTo>
                  <a:pt x="4493" y="16160"/>
                  <a:pt x="4425" y="13768"/>
                  <a:pt x="4425" y="13768"/>
                </a:cubicBezTo>
                <a:lnTo>
                  <a:pt x="4425" y="13768"/>
                </a:lnTo>
                <a:lnTo>
                  <a:pt x="4785" y="11376"/>
                </a:lnTo>
                <a:lnTo>
                  <a:pt x="3415" y="13768"/>
                </a:lnTo>
                <a:cubicBezTo>
                  <a:pt x="3415" y="13768"/>
                  <a:pt x="3055" y="15801"/>
                  <a:pt x="3269" y="16957"/>
                </a:cubicBezTo>
                <a:lnTo>
                  <a:pt x="3269" y="16957"/>
                </a:lnTo>
                <a:cubicBezTo>
                  <a:pt x="3482" y="18114"/>
                  <a:pt x="3774" y="18765"/>
                  <a:pt x="3695" y="19933"/>
                </a:cubicBezTo>
                <a:lnTo>
                  <a:pt x="3695" y="19933"/>
                </a:lnTo>
                <a:cubicBezTo>
                  <a:pt x="3628" y="21090"/>
                  <a:pt x="2033" y="20214"/>
                  <a:pt x="1023" y="21382"/>
                </a:cubicBezTo>
                <a:lnTo>
                  <a:pt x="1023" y="21382"/>
                </a:lnTo>
                <a:cubicBezTo>
                  <a:pt x="1" y="22539"/>
                  <a:pt x="1382" y="24133"/>
                  <a:pt x="1382" y="24133"/>
                </a:cubicBezTo>
                <a:lnTo>
                  <a:pt x="1382" y="24133"/>
                </a:lnTo>
                <a:lnTo>
                  <a:pt x="7244" y="24560"/>
                </a:lnTo>
                <a:lnTo>
                  <a:pt x="19058" y="25795"/>
                </a:lnTo>
                <a:cubicBezTo>
                  <a:pt x="19058" y="25795"/>
                  <a:pt x="21382" y="23190"/>
                  <a:pt x="20899" y="22179"/>
                </a:cubicBezTo>
                <a:lnTo>
                  <a:pt x="20899" y="22179"/>
                </a:lnTo>
                <a:cubicBezTo>
                  <a:pt x="20417" y="21157"/>
                  <a:pt x="20506" y="18844"/>
                  <a:pt x="20866" y="17609"/>
                </a:cubicBezTo>
                <a:lnTo>
                  <a:pt x="20866" y="17609"/>
                </a:lnTo>
                <a:cubicBezTo>
                  <a:pt x="21236" y="16373"/>
                  <a:pt x="21236" y="14711"/>
                  <a:pt x="20866" y="13555"/>
                </a:cubicBezTo>
                <a:lnTo>
                  <a:pt x="20866" y="13555"/>
                </a:lnTo>
                <a:cubicBezTo>
                  <a:pt x="20506" y="12398"/>
                  <a:pt x="19642" y="11668"/>
                  <a:pt x="19642" y="11668"/>
                </a:cubicBezTo>
                <a:lnTo>
                  <a:pt x="19642" y="11668"/>
                </a:lnTo>
                <a:lnTo>
                  <a:pt x="20293" y="14565"/>
                </a:lnTo>
                <a:lnTo>
                  <a:pt x="19058" y="15947"/>
                </a:lnTo>
                <a:cubicBezTo>
                  <a:pt x="17823" y="17317"/>
                  <a:pt x="18339" y="15071"/>
                  <a:pt x="18193" y="14127"/>
                </a:cubicBezTo>
                <a:lnTo>
                  <a:pt x="18193" y="14127"/>
                </a:lnTo>
                <a:cubicBezTo>
                  <a:pt x="18047" y="13195"/>
                  <a:pt x="17171" y="11735"/>
                  <a:pt x="17171" y="11735"/>
                </a:cubicBezTo>
                <a:lnTo>
                  <a:pt x="17171" y="11735"/>
                </a:lnTo>
                <a:lnTo>
                  <a:pt x="18047" y="8703"/>
                </a:lnTo>
                <a:cubicBezTo>
                  <a:pt x="18047" y="8703"/>
                  <a:pt x="15947" y="10579"/>
                  <a:pt x="15655" y="11455"/>
                </a:cubicBezTo>
                <a:lnTo>
                  <a:pt x="15655" y="11455"/>
                </a:lnTo>
                <a:cubicBezTo>
                  <a:pt x="15363" y="12319"/>
                  <a:pt x="16306" y="14565"/>
                  <a:pt x="16306" y="14565"/>
                </a:cubicBezTo>
                <a:lnTo>
                  <a:pt x="16306" y="14565"/>
                </a:lnTo>
                <a:cubicBezTo>
                  <a:pt x="16306" y="14565"/>
                  <a:pt x="14779" y="16598"/>
                  <a:pt x="13477" y="16306"/>
                </a:cubicBezTo>
                <a:lnTo>
                  <a:pt x="13477" y="16306"/>
                </a:lnTo>
                <a:cubicBezTo>
                  <a:pt x="12174" y="16014"/>
                  <a:pt x="12398" y="14206"/>
                  <a:pt x="12679" y="12971"/>
                </a:cubicBezTo>
                <a:lnTo>
                  <a:pt x="12679" y="12971"/>
                </a:lnTo>
                <a:cubicBezTo>
                  <a:pt x="12971" y="11735"/>
                  <a:pt x="14420" y="10511"/>
                  <a:pt x="15655" y="9130"/>
                </a:cubicBezTo>
                <a:lnTo>
                  <a:pt x="15655" y="9130"/>
                </a:lnTo>
                <a:cubicBezTo>
                  <a:pt x="16890" y="7760"/>
                  <a:pt x="15947" y="6884"/>
                  <a:pt x="15801" y="5727"/>
                </a:cubicBezTo>
                <a:lnTo>
                  <a:pt x="15801" y="5727"/>
                </a:lnTo>
                <a:cubicBezTo>
                  <a:pt x="15655" y="4571"/>
                  <a:pt x="15004" y="3695"/>
                  <a:pt x="14925" y="2471"/>
                </a:cubicBezTo>
                <a:lnTo>
                  <a:pt x="14925" y="2471"/>
                </a:lnTo>
                <a:cubicBezTo>
                  <a:pt x="14858" y="1235"/>
                  <a:pt x="15947" y="0"/>
                  <a:pt x="15947" y="0"/>
                </a:cubicBezTo>
                <a:lnTo>
                  <a:pt x="15947" y="0"/>
                </a:lnTo>
                <a:cubicBezTo>
                  <a:pt x="15947" y="0"/>
                  <a:pt x="13982" y="2033"/>
                  <a:pt x="14061" y="391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40" name="Google Shape;3440;p52">
            <a:extLst>
              <a:ext uri="{FF2B5EF4-FFF2-40B4-BE49-F238E27FC236}">
                <a16:creationId xmlns:a16="http://schemas.microsoft.com/office/drawing/2014/main" id="{94E5FDF8-F1A1-5322-3940-61342E9391E5}"/>
              </a:ext>
            </a:extLst>
          </p:cNvPr>
          <p:cNvGrpSpPr/>
          <p:nvPr/>
        </p:nvGrpSpPr>
        <p:grpSpPr>
          <a:xfrm>
            <a:off x="166496" y="4233134"/>
            <a:ext cx="1447373" cy="582837"/>
            <a:chOff x="4183475" y="690775"/>
            <a:chExt cx="637525" cy="256700"/>
          </a:xfrm>
        </p:grpSpPr>
        <p:sp>
          <p:nvSpPr>
            <p:cNvPr id="3441" name="Google Shape;3441;p52">
              <a:extLst>
                <a:ext uri="{FF2B5EF4-FFF2-40B4-BE49-F238E27FC236}">
                  <a16:creationId xmlns:a16="http://schemas.microsoft.com/office/drawing/2014/main" id="{75CB54B8-1D21-F9CB-5A2A-C23936D032DD}"/>
                </a:ext>
              </a:extLst>
            </p:cNvPr>
            <p:cNvSpPr/>
            <p:nvPr/>
          </p:nvSpPr>
          <p:spPr>
            <a:xfrm>
              <a:off x="4214875" y="754950"/>
              <a:ext cx="24425" cy="40475"/>
            </a:xfrm>
            <a:custGeom>
              <a:avLst/>
              <a:gdLst/>
              <a:ahLst/>
              <a:cxnLst/>
              <a:rect l="l" t="t" r="r" b="b"/>
              <a:pathLst>
                <a:path w="977" h="1619" extrusionOk="0">
                  <a:moveTo>
                    <a:pt x="0" y="1618"/>
                  </a:moveTo>
                  <a:lnTo>
                    <a:pt x="977" y="1618"/>
                  </a:lnTo>
                  <a:lnTo>
                    <a:pt x="977"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2" name="Google Shape;3442;p52">
              <a:extLst>
                <a:ext uri="{FF2B5EF4-FFF2-40B4-BE49-F238E27FC236}">
                  <a16:creationId xmlns:a16="http://schemas.microsoft.com/office/drawing/2014/main" id="{DC5E0561-0C1C-0161-8EC5-BCB43706BBE6}"/>
                </a:ext>
              </a:extLst>
            </p:cNvPr>
            <p:cNvSpPr/>
            <p:nvPr/>
          </p:nvSpPr>
          <p:spPr>
            <a:xfrm>
              <a:off x="4415750" y="863050"/>
              <a:ext cx="94175" cy="27925"/>
            </a:xfrm>
            <a:custGeom>
              <a:avLst/>
              <a:gdLst/>
              <a:ahLst/>
              <a:cxnLst/>
              <a:rect l="l" t="t" r="r" b="b"/>
              <a:pathLst>
                <a:path w="3767" h="1117" extrusionOk="0">
                  <a:moveTo>
                    <a:pt x="251" y="1"/>
                  </a:moveTo>
                  <a:lnTo>
                    <a:pt x="3488" y="1"/>
                  </a:lnTo>
                  <a:cubicBezTo>
                    <a:pt x="3655" y="1"/>
                    <a:pt x="3767" y="140"/>
                    <a:pt x="3767" y="280"/>
                  </a:cubicBezTo>
                  <a:lnTo>
                    <a:pt x="3767" y="838"/>
                  </a:lnTo>
                  <a:cubicBezTo>
                    <a:pt x="3767" y="1005"/>
                    <a:pt x="3655" y="1117"/>
                    <a:pt x="3488" y="1117"/>
                  </a:cubicBezTo>
                  <a:lnTo>
                    <a:pt x="251" y="1117"/>
                  </a:lnTo>
                  <a:cubicBezTo>
                    <a:pt x="112" y="1117"/>
                    <a:pt x="0" y="1005"/>
                    <a:pt x="0" y="838"/>
                  </a:cubicBezTo>
                  <a:lnTo>
                    <a:pt x="0" y="280"/>
                  </a:lnTo>
                  <a:cubicBezTo>
                    <a:pt x="0" y="140"/>
                    <a:pt x="11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3" name="Google Shape;3443;p52">
              <a:extLst>
                <a:ext uri="{FF2B5EF4-FFF2-40B4-BE49-F238E27FC236}">
                  <a16:creationId xmlns:a16="http://schemas.microsoft.com/office/drawing/2014/main" id="{83B829BB-7C50-59AA-C5B0-B8004EA52046}"/>
                </a:ext>
              </a:extLst>
            </p:cNvPr>
            <p:cNvSpPr/>
            <p:nvPr/>
          </p:nvSpPr>
          <p:spPr>
            <a:xfrm>
              <a:off x="4494550" y="870725"/>
              <a:ext cx="188350" cy="31400"/>
            </a:xfrm>
            <a:custGeom>
              <a:avLst/>
              <a:gdLst/>
              <a:ahLst/>
              <a:cxnLst/>
              <a:rect l="l" t="t" r="r" b="b"/>
              <a:pathLst>
                <a:path w="7534" h="1256" extrusionOk="0">
                  <a:moveTo>
                    <a:pt x="57" y="0"/>
                  </a:moveTo>
                  <a:lnTo>
                    <a:pt x="7534" y="754"/>
                  </a:lnTo>
                  <a:lnTo>
                    <a:pt x="7478" y="1256"/>
                  </a:lnTo>
                  <a:lnTo>
                    <a:pt x="1"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4" name="Google Shape;3444;p52">
              <a:extLst>
                <a:ext uri="{FF2B5EF4-FFF2-40B4-BE49-F238E27FC236}">
                  <a16:creationId xmlns:a16="http://schemas.microsoft.com/office/drawing/2014/main" id="{87D9185E-614D-77A6-F8AD-9CE9C48BF02C}"/>
                </a:ext>
              </a:extLst>
            </p:cNvPr>
            <p:cNvSpPr/>
            <p:nvPr/>
          </p:nvSpPr>
          <p:spPr>
            <a:xfrm>
              <a:off x="4325775" y="872125"/>
              <a:ext cx="188350" cy="31400"/>
            </a:xfrm>
            <a:custGeom>
              <a:avLst/>
              <a:gdLst/>
              <a:ahLst/>
              <a:cxnLst/>
              <a:rect l="l" t="t" r="r" b="b"/>
              <a:pathLst>
                <a:path w="7534" h="1256" extrusionOk="0">
                  <a:moveTo>
                    <a:pt x="7477" y="0"/>
                  </a:moveTo>
                  <a:lnTo>
                    <a:pt x="0" y="781"/>
                  </a:lnTo>
                  <a:lnTo>
                    <a:pt x="56" y="1256"/>
                  </a:lnTo>
                  <a:lnTo>
                    <a:pt x="7533" y="4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5" name="Google Shape;3445;p52">
              <a:extLst>
                <a:ext uri="{FF2B5EF4-FFF2-40B4-BE49-F238E27FC236}">
                  <a16:creationId xmlns:a16="http://schemas.microsoft.com/office/drawing/2014/main" id="{C38F734C-974D-F63D-71D0-7399CAF59181}"/>
                </a:ext>
              </a:extLst>
            </p:cNvPr>
            <p:cNvSpPr/>
            <p:nvPr/>
          </p:nvSpPr>
          <p:spPr>
            <a:xfrm>
              <a:off x="4230225" y="777950"/>
              <a:ext cx="582400" cy="104650"/>
            </a:xfrm>
            <a:custGeom>
              <a:avLst/>
              <a:gdLst/>
              <a:ahLst/>
              <a:cxnLst/>
              <a:rect l="l" t="t" r="r" b="b"/>
              <a:pathLst>
                <a:path w="23296" h="4186" extrusionOk="0">
                  <a:moveTo>
                    <a:pt x="1535" y="4186"/>
                  </a:moveTo>
                  <a:lnTo>
                    <a:pt x="17744" y="4186"/>
                  </a:lnTo>
                  <a:lnTo>
                    <a:pt x="21789" y="3432"/>
                  </a:lnTo>
                  <a:lnTo>
                    <a:pt x="23296" y="1675"/>
                  </a:lnTo>
                  <a:lnTo>
                    <a:pt x="22375" y="1"/>
                  </a:lnTo>
                  <a:lnTo>
                    <a:pt x="0" y="29"/>
                  </a:lnTo>
                  <a:lnTo>
                    <a:pt x="0" y="36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6" name="Google Shape;3446;p52">
              <a:extLst>
                <a:ext uri="{FF2B5EF4-FFF2-40B4-BE49-F238E27FC236}">
                  <a16:creationId xmlns:a16="http://schemas.microsoft.com/office/drawing/2014/main" id="{6EE0113D-41B4-5D22-DD43-ACB609FFB872}"/>
                </a:ext>
              </a:extLst>
            </p:cNvPr>
            <p:cNvSpPr/>
            <p:nvPr/>
          </p:nvSpPr>
          <p:spPr>
            <a:xfrm>
              <a:off x="4263000" y="828175"/>
              <a:ext cx="119300" cy="119300"/>
            </a:xfrm>
            <a:custGeom>
              <a:avLst/>
              <a:gdLst/>
              <a:ahLst/>
              <a:cxnLst/>
              <a:rect l="l" t="t" r="r" b="b"/>
              <a:pathLst>
                <a:path w="4772" h="4772" extrusionOk="0">
                  <a:moveTo>
                    <a:pt x="2372" y="4771"/>
                  </a:moveTo>
                  <a:cubicBezTo>
                    <a:pt x="3683" y="4771"/>
                    <a:pt x="4771" y="3683"/>
                    <a:pt x="4771" y="2372"/>
                  </a:cubicBezTo>
                  <a:cubicBezTo>
                    <a:pt x="4771" y="1061"/>
                    <a:pt x="3683" y="1"/>
                    <a:pt x="2372" y="1"/>
                  </a:cubicBezTo>
                  <a:cubicBezTo>
                    <a:pt x="1061" y="1"/>
                    <a:pt x="0" y="1061"/>
                    <a:pt x="0" y="2372"/>
                  </a:cubicBezTo>
                  <a:cubicBezTo>
                    <a:pt x="0" y="3683"/>
                    <a:pt x="1061"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7" name="Google Shape;3447;p52">
              <a:extLst>
                <a:ext uri="{FF2B5EF4-FFF2-40B4-BE49-F238E27FC236}">
                  <a16:creationId xmlns:a16="http://schemas.microsoft.com/office/drawing/2014/main" id="{F2D574DD-61B8-F108-086D-6B668ED79CAA}"/>
                </a:ext>
              </a:extLst>
            </p:cNvPr>
            <p:cNvSpPr/>
            <p:nvPr/>
          </p:nvSpPr>
          <p:spPr>
            <a:xfrm>
              <a:off x="4270675" y="836550"/>
              <a:ext cx="103250" cy="102550"/>
            </a:xfrm>
            <a:custGeom>
              <a:avLst/>
              <a:gdLst/>
              <a:ahLst/>
              <a:cxnLst/>
              <a:rect l="l" t="t" r="r" b="b"/>
              <a:pathLst>
                <a:path w="4130" h="4102" extrusionOk="0">
                  <a:moveTo>
                    <a:pt x="2065" y="4102"/>
                  </a:moveTo>
                  <a:cubicBezTo>
                    <a:pt x="3209" y="4102"/>
                    <a:pt x="4129" y="3181"/>
                    <a:pt x="4129" y="2037"/>
                  </a:cubicBezTo>
                  <a:cubicBezTo>
                    <a:pt x="4129" y="921"/>
                    <a:pt x="3209" y="0"/>
                    <a:pt x="2065" y="0"/>
                  </a:cubicBezTo>
                  <a:cubicBezTo>
                    <a:pt x="949" y="0"/>
                    <a:pt x="0" y="921"/>
                    <a:pt x="0" y="2037"/>
                  </a:cubicBezTo>
                  <a:cubicBezTo>
                    <a:pt x="0" y="3181"/>
                    <a:pt x="949" y="4102"/>
                    <a:pt x="2065"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8" name="Google Shape;3448;p52">
              <a:extLst>
                <a:ext uri="{FF2B5EF4-FFF2-40B4-BE49-F238E27FC236}">
                  <a16:creationId xmlns:a16="http://schemas.microsoft.com/office/drawing/2014/main" id="{1446AAB9-81F4-A6C8-1A3C-A82FA38B7B7F}"/>
                </a:ext>
              </a:extLst>
            </p:cNvPr>
            <p:cNvSpPr/>
            <p:nvPr/>
          </p:nvSpPr>
          <p:spPr>
            <a:xfrm>
              <a:off x="4288100"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5" y="1"/>
                    <a:pt x="1" y="615"/>
                    <a:pt x="1" y="1368"/>
                  </a:cubicBezTo>
                  <a:cubicBezTo>
                    <a:pt x="1" y="2121"/>
                    <a:pt x="615"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9" name="Google Shape;3449;p52">
              <a:extLst>
                <a:ext uri="{FF2B5EF4-FFF2-40B4-BE49-F238E27FC236}">
                  <a16:creationId xmlns:a16="http://schemas.microsoft.com/office/drawing/2014/main" id="{9E157272-B481-2F97-9EE6-749161592462}"/>
                </a:ext>
              </a:extLst>
            </p:cNvPr>
            <p:cNvSpPr/>
            <p:nvPr/>
          </p:nvSpPr>
          <p:spPr>
            <a:xfrm>
              <a:off x="4262300" y="827475"/>
              <a:ext cx="120000" cy="120000"/>
            </a:xfrm>
            <a:custGeom>
              <a:avLst/>
              <a:gdLst/>
              <a:ahLst/>
              <a:cxnLst/>
              <a:rect l="l" t="t" r="r" b="b"/>
              <a:pathLst>
                <a:path w="4800" h="4800" extrusionOk="0">
                  <a:moveTo>
                    <a:pt x="84" y="1786"/>
                  </a:moveTo>
                  <a:cubicBezTo>
                    <a:pt x="112" y="1730"/>
                    <a:pt x="112" y="1675"/>
                    <a:pt x="140" y="1647"/>
                  </a:cubicBezTo>
                  <a:lnTo>
                    <a:pt x="559" y="1730"/>
                  </a:lnTo>
                  <a:cubicBezTo>
                    <a:pt x="531" y="1786"/>
                    <a:pt x="503" y="1870"/>
                    <a:pt x="503" y="1926"/>
                  </a:cubicBezTo>
                  <a:close/>
                  <a:moveTo>
                    <a:pt x="1" y="2261"/>
                  </a:moveTo>
                  <a:cubicBezTo>
                    <a:pt x="28" y="2233"/>
                    <a:pt x="28" y="2177"/>
                    <a:pt x="28" y="2121"/>
                  </a:cubicBezTo>
                  <a:lnTo>
                    <a:pt x="447" y="2149"/>
                  </a:lnTo>
                  <a:cubicBezTo>
                    <a:pt x="447" y="2205"/>
                    <a:pt x="447" y="2261"/>
                    <a:pt x="447" y="2344"/>
                  </a:cubicBezTo>
                  <a:close/>
                  <a:moveTo>
                    <a:pt x="28" y="2763"/>
                  </a:moveTo>
                  <a:cubicBezTo>
                    <a:pt x="28" y="2735"/>
                    <a:pt x="28" y="2679"/>
                    <a:pt x="28" y="2623"/>
                  </a:cubicBezTo>
                  <a:lnTo>
                    <a:pt x="447" y="2540"/>
                  </a:lnTo>
                  <a:cubicBezTo>
                    <a:pt x="447" y="2623"/>
                    <a:pt x="447" y="2679"/>
                    <a:pt x="475" y="2735"/>
                  </a:cubicBezTo>
                  <a:close/>
                  <a:moveTo>
                    <a:pt x="168" y="3265"/>
                  </a:moveTo>
                  <a:cubicBezTo>
                    <a:pt x="140" y="3209"/>
                    <a:pt x="140" y="3153"/>
                    <a:pt x="112" y="3125"/>
                  </a:cubicBezTo>
                  <a:lnTo>
                    <a:pt x="503" y="2958"/>
                  </a:lnTo>
                  <a:cubicBezTo>
                    <a:pt x="531" y="3014"/>
                    <a:pt x="559" y="3070"/>
                    <a:pt x="586" y="3153"/>
                  </a:cubicBezTo>
                  <a:close/>
                  <a:moveTo>
                    <a:pt x="698" y="3907"/>
                  </a:moveTo>
                  <a:lnTo>
                    <a:pt x="698" y="4074"/>
                  </a:lnTo>
                  <a:cubicBezTo>
                    <a:pt x="670" y="4046"/>
                    <a:pt x="642" y="4018"/>
                    <a:pt x="614" y="3990"/>
                  </a:cubicBezTo>
                  <a:close/>
                  <a:moveTo>
                    <a:pt x="698" y="3377"/>
                  </a:moveTo>
                  <a:lnTo>
                    <a:pt x="698" y="3544"/>
                  </a:lnTo>
                  <a:lnTo>
                    <a:pt x="391" y="3711"/>
                  </a:lnTo>
                  <a:cubicBezTo>
                    <a:pt x="363" y="3656"/>
                    <a:pt x="335" y="3628"/>
                    <a:pt x="307" y="3572"/>
                  </a:cubicBezTo>
                  <a:lnTo>
                    <a:pt x="670" y="3349"/>
                  </a:lnTo>
                  <a:cubicBezTo>
                    <a:pt x="670" y="3349"/>
                    <a:pt x="670" y="3377"/>
                    <a:pt x="698" y="3377"/>
                  </a:cubicBezTo>
                  <a:close/>
                  <a:moveTo>
                    <a:pt x="698" y="1340"/>
                  </a:moveTo>
                  <a:lnTo>
                    <a:pt x="698" y="1451"/>
                  </a:lnTo>
                  <a:cubicBezTo>
                    <a:pt x="670" y="1479"/>
                    <a:pt x="642" y="1507"/>
                    <a:pt x="642" y="1535"/>
                  </a:cubicBezTo>
                  <a:lnTo>
                    <a:pt x="280" y="1312"/>
                  </a:lnTo>
                  <a:cubicBezTo>
                    <a:pt x="307" y="1256"/>
                    <a:pt x="335" y="1228"/>
                    <a:pt x="335" y="1172"/>
                  </a:cubicBezTo>
                  <a:close/>
                  <a:moveTo>
                    <a:pt x="698" y="810"/>
                  </a:moveTo>
                  <a:lnTo>
                    <a:pt x="698" y="1033"/>
                  </a:lnTo>
                  <a:lnTo>
                    <a:pt x="559" y="893"/>
                  </a:lnTo>
                  <a:cubicBezTo>
                    <a:pt x="586" y="866"/>
                    <a:pt x="614" y="810"/>
                    <a:pt x="642" y="782"/>
                  </a:cubicBezTo>
                  <a:close/>
                  <a:moveTo>
                    <a:pt x="698" y="1451"/>
                  </a:moveTo>
                  <a:lnTo>
                    <a:pt x="698" y="1340"/>
                  </a:lnTo>
                  <a:lnTo>
                    <a:pt x="726" y="1368"/>
                  </a:lnTo>
                  <a:cubicBezTo>
                    <a:pt x="726" y="1396"/>
                    <a:pt x="698" y="1424"/>
                    <a:pt x="698" y="1451"/>
                  </a:cubicBezTo>
                  <a:close/>
                  <a:moveTo>
                    <a:pt x="698" y="3544"/>
                  </a:moveTo>
                  <a:lnTo>
                    <a:pt x="698" y="3377"/>
                  </a:lnTo>
                  <a:cubicBezTo>
                    <a:pt x="726" y="3432"/>
                    <a:pt x="726" y="3460"/>
                    <a:pt x="782" y="3516"/>
                  </a:cubicBezTo>
                  <a:close/>
                  <a:moveTo>
                    <a:pt x="949" y="3739"/>
                  </a:moveTo>
                  <a:lnTo>
                    <a:pt x="949" y="3907"/>
                  </a:lnTo>
                  <a:lnTo>
                    <a:pt x="698" y="4102"/>
                  </a:lnTo>
                  <a:lnTo>
                    <a:pt x="698" y="4074"/>
                  </a:lnTo>
                  <a:lnTo>
                    <a:pt x="698" y="3907"/>
                  </a:lnTo>
                  <a:lnTo>
                    <a:pt x="893" y="3683"/>
                  </a:lnTo>
                  <a:cubicBezTo>
                    <a:pt x="921" y="3711"/>
                    <a:pt x="921" y="3711"/>
                    <a:pt x="949" y="3739"/>
                  </a:cubicBezTo>
                  <a:close/>
                  <a:moveTo>
                    <a:pt x="949" y="1005"/>
                  </a:moveTo>
                  <a:lnTo>
                    <a:pt x="949" y="1089"/>
                  </a:lnTo>
                  <a:cubicBezTo>
                    <a:pt x="921" y="1117"/>
                    <a:pt x="893" y="1145"/>
                    <a:pt x="865" y="1200"/>
                  </a:cubicBezTo>
                  <a:lnTo>
                    <a:pt x="698" y="1033"/>
                  </a:lnTo>
                  <a:lnTo>
                    <a:pt x="698" y="810"/>
                  </a:lnTo>
                  <a:close/>
                  <a:moveTo>
                    <a:pt x="949" y="503"/>
                  </a:moveTo>
                  <a:lnTo>
                    <a:pt x="949" y="587"/>
                  </a:lnTo>
                  <a:lnTo>
                    <a:pt x="921"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907"/>
                  </a:lnTo>
                  <a:lnTo>
                    <a:pt x="949" y="3739"/>
                  </a:lnTo>
                  <a:cubicBezTo>
                    <a:pt x="977" y="3767"/>
                    <a:pt x="977" y="3767"/>
                    <a:pt x="1005" y="3795"/>
                  </a:cubicBezTo>
                  <a:close/>
                  <a:moveTo>
                    <a:pt x="1005" y="475"/>
                  </a:moveTo>
                  <a:lnTo>
                    <a:pt x="1005" y="670"/>
                  </a:lnTo>
                  <a:lnTo>
                    <a:pt x="949" y="587"/>
                  </a:lnTo>
                  <a:lnTo>
                    <a:pt x="949" y="503"/>
                  </a:lnTo>
                  <a:cubicBezTo>
                    <a:pt x="977" y="503"/>
                    <a:pt x="977" y="475"/>
                    <a:pt x="1005" y="475"/>
                  </a:cubicBezTo>
                  <a:close/>
                  <a:moveTo>
                    <a:pt x="1786" y="84"/>
                  </a:moveTo>
                  <a:cubicBezTo>
                    <a:pt x="1842" y="84"/>
                    <a:pt x="1898" y="57"/>
                    <a:pt x="1926" y="57"/>
                  </a:cubicBezTo>
                  <a:lnTo>
                    <a:pt x="2065" y="475"/>
                  </a:lnTo>
                  <a:cubicBezTo>
                    <a:pt x="2009" y="475"/>
                    <a:pt x="1926" y="503"/>
                    <a:pt x="1870" y="503"/>
                  </a:cubicBezTo>
                  <a:close/>
                  <a:moveTo>
                    <a:pt x="1340" y="280"/>
                  </a:moveTo>
                  <a:cubicBezTo>
                    <a:pt x="1368" y="252"/>
                    <a:pt x="1423" y="224"/>
                    <a:pt x="1451" y="196"/>
                  </a:cubicBezTo>
                  <a:lnTo>
                    <a:pt x="1675" y="587"/>
                  </a:lnTo>
                  <a:cubicBezTo>
                    <a:pt x="1591" y="615"/>
                    <a:pt x="1535" y="642"/>
                    <a:pt x="1479" y="670"/>
                  </a:cubicBezTo>
                  <a:close/>
                  <a:moveTo>
                    <a:pt x="1535" y="4632"/>
                  </a:moveTo>
                  <a:cubicBezTo>
                    <a:pt x="1479" y="4632"/>
                    <a:pt x="1451" y="4604"/>
                    <a:pt x="1396" y="4576"/>
                  </a:cubicBezTo>
                  <a:lnTo>
                    <a:pt x="1535" y="4186"/>
                  </a:lnTo>
                  <a:cubicBezTo>
                    <a:pt x="1591" y="4213"/>
                    <a:pt x="1675" y="4241"/>
                    <a:pt x="1730" y="4269"/>
                  </a:cubicBezTo>
                  <a:close/>
                  <a:moveTo>
                    <a:pt x="2009" y="4771"/>
                  </a:moveTo>
                  <a:cubicBezTo>
                    <a:pt x="1981" y="4771"/>
                    <a:pt x="1926" y="4744"/>
                    <a:pt x="1870" y="4744"/>
                  </a:cubicBezTo>
                  <a:lnTo>
                    <a:pt x="1926" y="4325"/>
                  </a:lnTo>
                  <a:cubicBezTo>
                    <a:pt x="1981" y="4353"/>
                    <a:pt x="2065" y="4353"/>
                    <a:pt x="2121" y="4353"/>
                  </a:cubicBezTo>
                  <a:close/>
                  <a:moveTo>
                    <a:pt x="2511" y="4799"/>
                  </a:moveTo>
                  <a:cubicBezTo>
                    <a:pt x="2484" y="4799"/>
                    <a:pt x="2456" y="4799"/>
                    <a:pt x="2400" y="4799"/>
                  </a:cubicBezTo>
                  <a:cubicBezTo>
                    <a:pt x="2400" y="4799"/>
                    <a:pt x="2400" y="4799"/>
                    <a:pt x="2372" y="4799"/>
                  </a:cubicBezTo>
                  <a:lnTo>
                    <a:pt x="2344" y="4381"/>
                  </a:lnTo>
                  <a:cubicBezTo>
                    <a:pt x="2372" y="4381"/>
                    <a:pt x="2372" y="4381"/>
                    <a:pt x="2400" y="4381"/>
                  </a:cubicBezTo>
                  <a:cubicBezTo>
                    <a:pt x="2456" y="4381"/>
                    <a:pt x="2484" y="4381"/>
                    <a:pt x="2539" y="4381"/>
                  </a:cubicBezTo>
                  <a:close/>
                  <a:moveTo>
                    <a:pt x="3014" y="4716"/>
                  </a:moveTo>
                  <a:cubicBezTo>
                    <a:pt x="2958" y="4744"/>
                    <a:pt x="2930" y="4744"/>
                    <a:pt x="2874" y="4771"/>
                  </a:cubicBezTo>
                  <a:lnTo>
                    <a:pt x="2763" y="4353"/>
                  </a:lnTo>
                  <a:cubicBezTo>
                    <a:pt x="2818" y="4353"/>
                    <a:pt x="2874" y="4325"/>
                    <a:pt x="2958" y="4297"/>
                  </a:cubicBezTo>
                  <a:close/>
                  <a:moveTo>
                    <a:pt x="3488" y="4548"/>
                  </a:moveTo>
                  <a:cubicBezTo>
                    <a:pt x="3432" y="4576"/>
                    <a:pt x="3404" y="4604"/>
                    <a:pt x="3348" y="4604"/>
                  </a:cubicBezTo>
                  <a:lnTo>
                    <a:pt x="3153" y="4241"/>
                  </a:lnTo>
                  <a:cubicBezTo>
                    <a:pt x="3209" y="4213"/>
                    <a:pt x="3265" y="4186"/>
                    <a:pt x="3321" y="4158"/>
                  </a:cubicBezTo>
                  <a:close/>
                  <a:moveTo>
                    <a:pt x="3265" y="168"/>
                  </a:moveTo>
                  <a:cubicBezTo>
                    <a:pt x="3321" y="196"/>
                    <a:pt x="3376" y="224"/>
                    <a:pt x="3404" y="224"/>
                  </a:cubicBezTo>
                  <a:lnTo>
                    <a:pt x="3265" y="642"/>
                  </a:lnTo>
                  <a:cubicBezTo>
                    <a:pt x="3209" y="615"/>
                    <a:pt x="3153" y="587"/>
                    <a:pt x="3097" y="559"/>
                  </a:cubicBezTo>
                  <a:close/>
                  <a:moveTo>
                    <a:pt x="2790" y="57"/>
                  </a:moveTo>
                  <a:cubicBezTo>
                    <a:pt x="2846" y="57"/>
                    <a:pt x="2902" y="57"/>
                    <a:pt x="2930" y="84"/>
                  </a:cubicBezTo>
                  <a:lnTo>
                    <a:pt x="2874" y="503"/>
                  </a:lnTo>
                  <a:cubicBezTo>
                    <a:pt x="2818" y="475"/>
                    <a:pt x="2763" y="475"/>
                    <a:pt x="2679" y="447"/>
                  </a:cubicBezTo>
                  <a:close/>
                  <a:moveTo>
                    <a:pt x="1005" y="670"/>
                  </a:moveTo>
                  <a:lnTo>
                    <a:pt x="1005" y="475"/>
                  </a:lnTo>
                  <a:lnTo>
                    <a:pt x="1033" y="447"/>
                  </a:lnTo>
                  <a:lnTo>
                    <a:pt x="1312" y="782"/>
                  </a:lnTo>
                  <a:cubicBezTo>
                    <a:pt x="1256" y="810"/>
                    <a:pt x="1200" y="866"/>
                    <a:pt x="1144" y="893"/>
                  </a:cubicBezTo>
                  <a:close/>
                  <a:moveTo>
                    <a:pt x="1005" y="3851"/>
                  </a:moveTo>
                  <a:lnTo>
                    <a:pt x="1005" y="3795"/>
                  </a:lnTo>
                  <a:lnTo>
                    <a:pt x="1033" y="3823"/>
                  </a:lnTo>
                  <a:close/>
                  <a:moveTo>
                    <a:pt x="1005" y="4353"/>
                  </a:moveTo>
                  <a:lnTo>
                    <a:pt x="1005" y="4269"/>
                  </a:lnTo>
                  <a:lnTo>
                    <a:pt x="1200" y="3962"/>
                  </a:lnTo>
                  <a:cubicBezTo>
                    <a:pt x="1256" y="4018"/>
                    <a:pt x="1312" y="4046"/>
                    <a:pt x="1368" y="4074"/>
                  </a:cubicBezTo>
                  <a:lnTo>
                    <a:pt x="1089" y="4409"/>
                  </a:lnTo>
                  <a:cubicBezTo>
                    <a:pt x="1061" y="4381"/>
                    <a:pt x="1033" y="4381"/>
                    <a:pt x="1005" y="4353"/>
                  </a:cubicBezTo>
                  <a:close/>
                  <a:moveTo>
                    <a:pt x="3823" y="4130"/>
                  </a:moveTo>
                  <a:lnTo>
                    <a:pt x="3823" y="4353"/>
                  </a:lnTo>
                  <a:lnTo>
                    <a:pt x="3795" y="4353"/>
                  </a:lnTo>
                  <a:lnTo>
                    <a:pt x="3516" y="4046"/>
                  </a:lnTo>
                  <a:cubicBezTo>
                    <a:pt x="3572" y="4018"/>
                    <a:pt x="3627" y="3962"/>
                    <a:pt x="3683" y="3934"/>
                  </a:cubicBezTo>
                  <a:close/>
                  <a:moveTo>
                    <a:pt x="3823" y="977"/>
                  </a:moveTo>
                  <a:lnTo>
                    <a:pt x="3823" y="1033"/>
                  </a:lnTo>
                  <a:cubicBezTo>
                    <a:pt x="3795" y="1005"/>
                    <a:pt x="3795" y="1005"/>
                    <a:pt x="3767" y="1005"/>
                  </a:cubicBezTo>
                  <a:close/>
                  <a:moveTo>
                    <a:pt x="3823" y="475"/>
                  </a:moveTo>
                  <a:lnTo>
                    <a:pt x="3823" y="531"/>
                  </a:lnTo>
                  <a:lnTo>
                    <a:pt x="3627" y="866"/>
                  </a:lnTo>
                  <a:cubicBezTo>
                    <a:pt x="3572" y="810"/>
                    <a:pt x="3516" y="782"/>
                    <a:pt x="3460" y="726"/>
                  </a:cubicBezTo>
                  <a:lnTo>
                    <a:pt x="3711" y="419"/>
                  </a:lnTo>
                  <a:cubicBezTo>
                    <a:pt x="3739" y="419"/>
                    <a:pt x="3795" y="447"/>
                    <a:pt x="3823" y="475"/>
                  </a:cubicBezTo>
                  <a:close/>
                  <a:moveTo>
                    <a:pt x="2288" y="29"/>
                  </a:moveTo>
                  <a:lnTo>
                    <a:pt x="2288" y="447"/>
                  </a:lnTo>
                  <a:cubicBezTo>
                    <a:pt x="2316" y="447"/>
                    <a:pt x="2372" y="447"/>
                    <a:pt x="2400" y="447"/>
                  </a:cubicBezTo>
                  <a:cubicBezTo>
                    <a:pt x="2428" y="447"/>
                    <a:pt x="2456" y="447"/>
                    <a:pt x="2484" y="447"/>
                  </a:cubicBezTo>
                  <a:lnTo>
                    <a:pt x="2428" y="1"/>
                  </a:lnTo>
                  <a:lnTo>
                    <a:pt x="2400" y="1"/>
                  </a:lnTo>
                  <a:cubicBezTo>
                    <a:pt x="2372" y="1"/>
                    <a:pt x="2344" y="1"/>
                    <a:pt x="2288" y="29"/>
                  </a:cubicBezTo>
                  <a:close/>
                  <a:moveTo>
                    <a:pt x="3823" y="531"/>
                  </a:moveTo>
                  <a:lnTo>
                    <a:pt x="3823" y="475"/>
                  </a:lnTo>
                  <a:lnTo>
                    <a:pt x="3851" y="475"/>
                  </a:lnTo>
                  <a:close/>
                  <a:moveTo>
                    <a:pt x="3879" y="4213"/>
                  </a:moveTo>
                  <a:lnTo>
                    <a:pt x="3879" y="4297"/>
                  </a:lnTo>
                  <a:lnTo>
                    <a:pt x="3823" y="4353"/>
                  </a:lnTo>
                  <a:lnTo>
                    <a:pt x="3823" y="4130"/>
                  </a:lnTo>
                  <a:close/>
                  <a:moveTo>
                    <a:pt x="3879" y="3739"/>
                  </a:moveTo>
                  <a:lnTo>
                    <a:pt x="3879" y="3795"/>
                  </a:lnTo>
                  <a:lnTo>
                    <a:pt x="3823" y="3767"/>
                  </a:lnTo>
                  <a:cubicBezTo>
                    <a:pt x="3851" y="3767"/>
                    <a:pt x="3851" y="3739"/>
                    <a:pt x="3879" y="3739"/>
                  </a:cubicBezTo>
                  <a:close/>
                  <a:moveTo>
                    <a:pt x="3879" y="921"/>
                  </a:moveTo>
                  <a:lnTo>
                    <a:pt x="3879" y="1089"/>
                  </a:lnTo>
                  <a:cubicBezTo>
                    <a:pt x="3851" y="1061"/>
                    <a:pt x="3823" y="1033"/>
                    <a:pt x="3823" y="1033"/>
                  </a:cubicBezTo>
                  <a:lnTo>
                    <a:pt x="3823" y="977"/>
                  </a:lnTo>
                  <a:close/>
                  <a:moveTo>
                    <a:pt x="3879" y="4297"/>
                  </a:moveTo>
                  <a:lnTo>
                    <a:pt x="3879" y="4213"/>
                  </a:lnTo>
                  <a:lnTo>
                    <a:pt x="3906" y="4269"/>
                  </a:lnTo>
                  <a:close/>
                  <a:moveTo>
                    <a:pt x="4130" y="3795"/>
                  </a:moveTo>
                  <a:lnTo>
                    <a:pt x="4130" y="4018"/>
                  </a:lnTo>
                  <a:lnTo>
                    <a:pt x="3879" y="3795"/>
                  </a:lnTo>
                  <a:lnTo>
                    <a:pt x="3879" y="3739"/>
                  </a:lnTo>
                  <a:cubicBezTo>
                    <a:pt x="3906" y="3711"/>
                    <a:pt x="3934" y="3656"/>
                    <a:pt x="3962" y="3628"/>
                  </a:cubicBezTo>
                  <a:close/>
                  <a:moveTo>
                    <a:pt x="4130" y="3377"/>
                  </a:moveTo>
                  <a:lnTo>
                    <a:pt x="4130" y="3488"/>
                  </a:lnTo>
                  <a:lnTo>
                    <a:pt x="4074" y="3460"/>
                  </a:lnTo>
                  <a:cubicBezTo>
                    <a:pt x="4102" y="3432"/>
                    <a:pt x="4102" y="3404"/>
                    <a:pt x="4130" y="3377"/>
                  </a:cubicBezTo>
                  <a:close/>
                  <a:moveTo>
                    <a:pt x="4130" y="1256"/>
                  </a:moveTo>
                  <a:lnTo>
                    <a:pt x="4130" y="1451"/>
                  </a:lnTo>
                  <a:cubicBezTo>
                    <a:pt x="4102" y="1396"/>
                    <a:pt x="4074" y="1368"/>
                    <a:pt x="4046" y="1312"/>
                  </a:cubicBezTo>
                  <a:close/>
                  <a:moveTo>
                    <a:pt x="4130" y="754"/>
                  </a:moveTo>
                  <a:lnTo>
                    <a:pt x="4130" y="921"/>
                  </a:lnTo>
                  <a:lnTo>
                    <a:pt x="3906" y="1145"/>
                  </a:lnTo>
                  <a:cubicBezTo>
                    <a:pt x="3906" y="1117"/>
                    <a:pt x="3879" y="1089"/>
                    <a:pt x="3879" y="1089"/>
                  </a:cubicBezTo>
                  <a:lnTo>
                    <a:pt x="3879" y="921"/>
                  </a:lnTo>
                  <a:lnTo>
                    <a:pt x="4102" y="726"/>
                  </a:lnTo>
                  <a:close/>
                  <a:moveTo>
                    <a:pt x="4716" y="3042"/>
                  </a:moveTo>
                  <a:cubicBezTo>
                    <a:pt x="4716" y="3098"/>
                    <a:pt x="4688" y="3125"/>
                    <a:pt x="4688" y="3181"/>
                  </a:cubicBezTo>
                  <a:lnTo>
                    <a:pt x="4269" y="3070"/>
                  </a:lnTo>
                  <a:cubicBezTo>
                    <a:pt x="4297" y="3014"/>
                    <a:pt x="4297" y="2958"/>
                    <a:pt x="4325" y="2902"/>
                  </a:cubicBezTo>
                  <a:close/>
                  <a:moveTo>
                    <a:pt x="4799" y="2540"/>
                  </a:moveTo>
                  <a:cubicBezTo>
                    <a:pt x="4799" y="2595"/>
                    <a:pt x="4799" y="2651"/>
                    <a:pt x="4799" y="2679"/>
                  </a:cubicBezTo>
                  <a:lnTo>
                    <a:pt x="4353" y="2679"/>
                  </a:lnTo>
                  <a:cubicBezTo>
                    <a:pt x="4381" y="2623"/>
                    <a:pt x="4381" y="2540"/>
                    <a:pt x="4381" y="2484"/>
                  </a:cubicBezTo>
                  <a:close/>
                  <a:moveTo>
                    <a:pt x="4771" y="2037"/>
                  </a:moveTo>
                  <a:cubicBezTo>
                    <a:pt x="4771" y="2093"/>
                    <a:pt x="4799" y="2149"/>
                    <a:pt x="4799" y="2177"/>
                  </a:cubicBezTo>
                  <a:lnTo>
                    <a:pt x="4381" y="2261"/>
                  </a:lnTo>
                  <a:cubicBezTo>
                    <a:pt x="4381" y="2205"/>
                    <a:pt x="4353" y="2149"/>
                    <a:pt x="4353" y="2065"/>
                  </a:cubicBezTo>
                  <a:close/>
                  <a:moveTo>
                    <a:pt x="4660" y="1563"/>
                  </a:moveTo>
                  <a:cubicBezTo>
                    <a:pt x="4660" y="1619"/>
                    <a:pt x="4688" y="1647"/>
                    <a:pt x="4688" y="1703"/>
                  </a:cubicBezTo>
                  <a:lnTo>
                    <a:pt x="4297" y="1870"/>
                  </a:lnTo>
                  <a:cubicBezTo>
                    <a:pt x="4297" y="1786"/>
                    <a:pt x="4269" y="1730"/>
                    <a:pt x="4241" y="1675"/>
                  </a:cubicBezTo>
                  <a:close/>
                  <a:moveTo>
                    <a:pt x="4130" y="921"/>
                  </a:moveTo>
                  <a:lnTo>
                    <a:pt x="4130" y="754"/>
                  </a:lnTo>
                  <a:cubicBezTo>
                    <a:pt x="4158" y="782"/>
                    <a:pt x="4185" y="810"/>
                    <a:pt x="4213" y="838"/>
                  </a:cubicBezTo>
                  <a:close/>
                  <a:moveTo>
                    <a:pt x="4130" y="1451"/>
                  </a:moveTo>
                  <a:lnTo>
                    <a:pt x="4130" y="1256"/>
                  </a:lnTo>
                  <a:lnTo>
                    <a:pt x="4437" y="1117"/>
                  </a:lnTo>
                  <a:cubicBezTo>
                    <a:pt x="4437" y="1145"/>
                    <a:pt x="4464" y="1200"/>
                    <a:pt x="4492" y="1228"/>
                  </a:cubicBezTo>
                  <a:lnTo>
                    <a:pt x="4158" y="1479"/>
                  </a:lnTo>
                  <a:close/>
                  <a:moveTo>
                    <a:pt x="4130" y="3488"/>
                  </a:moveTo>
                  <a:lnTo>
                    <a:pt x="4130" y="3377"/>
                  </a:lnTo>
                  <a:cubicBezTo>
                    <a:pt x="4158" y="3349"/>
                    <a:pt x="4158" y="3321"/>
                    <a:pt x="4185" y="3293"/>
                  </a:cubicBezTo>
                  <a:lnTo>
                    <a:pt x="4548" y="3516"/>
                  </a:lnTo>
                  <a:cubicBezTo>
                    <a:pt x="4520" y="3544"/>
                    <a:pt x="4492" y="3600"/>
                    <a:pt x="4464" y="3628"/>
                  </a:cubicBezTo>
                  <a:close/>
                  <a:moveTo>
                    <a:pt x="4130" y="4018"/>
                  </a:moveTo>
                  <a:lnTo>
                    <a:pt x="4130" y="3795"/>
                  </a:lnTo>
                  <a:lnTo>
                    <a:pt x="4269" y="3934"/>
                  </a:lnTo>
                  <a:cubicBezTo>
                    <a:pt x="4241" y="3962"/>
                    <a:pt x="4185" y="3990"/>
                    <a:pt x="4158"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0" name="Google Shape;3450;p52">
              <a:extLst>
                <a:ext uri="{FF2B5EF4-FFF2-40B4-BE49-F238E27FC236}">
                  <a16:creationId xmlns:a16="http://schemas.microsoft.com/office/drawing/2014/main" id="{50C5521E-55B3-5C97-032D-6BBDCE8FBEE3}"/>
                </a:ext>
              </a:extLst>
            </p:cNvPr>
            <p:cNvSpPr/>
            <p:nvPr/>
          </p:nvSpPr>
          <p:spPr>
            <a:xfrm>
              <a:off x="4291600" y="857475"/>
              <a:ext cx="61400" cy="60700"/>
            </a:xfrm>
            <a:custGeom>
              <a:avLst/>
              <a:gdLst/>
              <a:ahLst/>
              <a:cxnLst/>
              <a:rect l="l" t="t" r="r" b="b"/>
              <a:pathLst>
                <a:path w="2456" h="2428" extrusionOk="0">
                  <a:moveTo>
                    <a:pt x="1228" y="2428"/>
                  </a:moveTo>
                  <a:cubicBezTo>
                    <a:pt x="1897" y="2428"/>
                    <a:pt x="2455" y="1870"/>
                    <a:pt x="2455" y="1200"/>
                  </a:cubicBezTo>
                  <a:cubicBezTo>
                    <a:pt x="2455" y="530"/>
                    <a:pt x="1897" y="0"/>
                    <a:pt x="1228" y="0"/>
                  </a:cubicBezTo>
                  <a:cubicBezTo>
                    <a:pt x="558" y="0"/>
                    <a:pt x="0" y="530"/>
                    <a:pt x="0" y="1200"/>
                  </a:cubicBezTo>
                  <a:cubicBezTo>
                    <a:pt x="0" y="1870"/>
                    <a:pt x="558" y="2428"/>
                    <a:pt x="1228"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1" name="Google Shape;3451;p52">
              <a:extLst>
                <a:ext uri="{FF2B5EF4-FFF2-40B4-BE49-F238E27FC236}">
                  <a16:creationId xmlns:a16="http://schemas.microsoft.com/office/drawing/2014/main" id="{6482E8E6-D06B-4CE3-4F9F-BC6A11B04FA4}"/>
                </a:ext>
              </a:extLst>
            </p:cNvPr>
            <p:cNvSpPr/>
            <p:nvPr/>
          </p:nvSpPr>
          <p:spPr>
            <a:xfrm>
              <a:off x="4295775" y="860950"/>
              <a:ext cx="53725" cy="53750"/>
            </a:xfrm>
            <a:custGeom>
              <a:avLst/>
              <a:gdLst/>
              <a:ahLst/>
              <a:cxnLst/>
              <a:rect l="l" t="t" r="r" b="b"/>
              <a:pathLst>
                <a:path w="2149" h="2150" extrusionOk="0">
                  <a:moveTo>
                    <a:pt x="1061" y="2149"/>
                  </a:moveTo>
                  <a:cubicBezTo>
                    <a:pt x="1647" y="2149"/>
                    <a:pt x="2149" y="1675"/>
                    <a:pt x="2149" y="1061"/>
                  </a:cubicBezTo>
                  <a:cubicBezTo>
                    <a:pt x="2149" y="475"/>
                    <a:pt x="1647"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2" name="Google Shape;3452;p52">
              <a:extLst>
                <a:ext uri="{FF2B5EF4-FFF2-40B4-BE49-F238E27FC236}">
                  <a16:creationId xmlns:a16="http://schemas.microsoft.com/office/drawing/2014/main" id="{A7E09705-54C4-E425-5F7F-FD0B7D1BD4EA}"/>
                </a:ext>
              </a:extLst>
            </p:cNvPr>
            <p:cNvSpPr/>
            <p:nvPr/>
          </p:nvSpPr>
          <p:spPr>
            <a:xfrm>
              <a:off x="4305550"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3" name="Google Shape;3453;p52">
              <a:extLst>
                <a:ext uri="{FF2B5EF4-FFF2-40B4-BE49-F238E27FC236}">
                  <a16:creationId xmlns:a16="http://schemas.microsoft.com/office/drawing/2014/main" id="{93638EA7-E5A4-A955-033E-EBDEDB681F1C}"/>
                </a:ext>
              </a:extLst>
            </p:cNvPr>
            <p:cNvSpPr/>
            <p:nvPr/>
          </p:nvSpPr>
          <p:spPr>
            <a:xfrm>
              <a:off x="4306950" y="872825"/>
              <a:ext cx="32800" cy="32100"/>
            </a:xfrm>
            <a:custGeom>
              <a:avLst/>
              <a:gdLst/>
              <a:ahLst/>
              <a:cxnLst/>
              <a:rect l="l" t="t" r="r" b="b"/>
              <a:pathLst>
                <a:path w="1312" h="1284" extrusionOk="0">
                  <a:moveTo>
                    <a:pt x="1311" y="642"/>
                  </a:moveTo>
                  <a:cubicBezTo>
                    <a:pt x="1283" y="1005"/>
                    <a:pt x="977" y="1284"/>
                    <a:pt x="614" y="1284"/>
                  </a:cubicBezTo>
                  <a:cubicBezTo>
                    <a:pt x="419" y="1284"/>
                    <a:pt x="251" y="1200"/>
                    <a:pt x="112" y="1060"/>
                  </a:cubicBezTo>
                  <a:cubicBezTo>
                    <a:pt x="28" y="949"/>
                    <a:pt x="0" y="809"/>
                    <a:pt x="0" y="670"/>
                  </a:cubicBezTo>
                  <a:cubicBezTo>
                    <a:pt x="0" y="307"/>
                    <a:pt x="279" y="0"/>
                    <a:pt x="642" y="0"/>
                  </a:cubicBezTo>
                  <a:cubicBezTo>
                    <a:pt x="1004" y="0"/>
                    <a:pt x="1283" y="279"/>
                    <a:pt x="1311"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4" name="Google Shape;3454;p52">
              <a:extLst>
                <a:ext uri="{FF2B5EF4-FFF2-40B4-BE49-F238E27FC236}">
                  <a16:creationId xmlns:a16="http://schemas.microsoft.com/office/drawing/2014/main" id="{C7D553A9-DE07-CDDB-0674-74CB2CDB5380}"/>
                </a:ext>
              </a:extLst>
            </p:cNvPr>
            <p:cNvSpPr/>
            <p:nvPr/>
          </p:nvSpPr>
          <p:spPr>
            <a:xfrm>
              <a:off x="4320200" y="863750"/>
              <a:ext cx="4900" cy="4200"/>
            </a:xfrm>
            <a:custGeom>
              <a:avLst/>
              <a:gdLst/>
              <a:ahLst/>
              <a:cxnLst/>
              <a:rect l="l" t="t" r="r" b="b"/>
              <a:pathLst>
                <a:path w="196" h="168" extrusionOk="0">
                  <a:moveTo>
                    <a:pt x="84" y="168"/>
                  </a:moveTo>
                  <a:cubicBezTo>
                    <a:pt x="140" y="168"/>
                    <a:pt x="195" y="140"/>
                    <a:pt x="195" y="84"/>
                  </a:cubicBezTo>
                  <a:cubicBezTo>
                    <a:pt x="195" y="28"/>
                    <a:pt x="140" y="0"/>
                    <a:pt x="84" y="0"/>
                  </a:cubicBezTo>
                  <a:cubicBezTo>
                    <a:pt x="28" y="0"/>
                    <a:pt x="0" y="28"/>
                    <a:pt x="0" y="84"/>
                  </a:cubicBezTo>
                  <a:cubicBezTo>
                    <a:pt x="0" y="140"/>
                    <a:pt x="28" y="168"/>
                    <a:pt x="84"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5" name="Google Shape;3455;p52">
              <a:extLst>
                <a:ext uri="{FF2B5EF4-FFF2-40B4-BE49-F238E27FC236}">
                  <a16:creationId xmlns:a16="http://schemas.microsoft.com/office/drawing/2014/main" id="{8A4FEBD3-0BED-6EFC-F9BE-5E31A7E0A085}"/>
                </a:ext>
              </a:extLst>
            </p:cNvPr>
            <p:cNvSpPr/>
            <p:nvPr/>
          </p:nvSpPr>
          <p:spPr>
            <a:xfrm>
              <a:off x="4306950" y="867225"/>
              <a:ext cx="5600" cy="5625"/>
            </a:xfrm>
            <a:custGeom>
              <a:avLst/>
              <a:gdLst/>
              <a:ahLst/>
              <a:cxnLst/>
              <a:rect l="l" t="t" r="r" b="b"/>
              <a:pathLst>
                <a:path w="224" h="225" extrusionOk="0">
                  <a:moveTo>
                    <a:pt x="56" y="29"/>
                  </a:moveTo>
                  <a:cubicBezTo>
                    <a:pt x="84" y="1"/>
                    <a:pt x="140" y="1"/>
                    <a:pt x="195" y="57"/>
                  </a:cubicBezTo>
                  <a:cubicBezTo>
                    <a:pt x="223" y="85"/>
                    <a:pt x="195" y="168"/>
                    <a:pt x="167" y="196"/>
                  </a:cubicBezTo>
                  <a:cubicBezTo>
                    <a:pt x="112" y="224"/>
                    <a:pt x="56" y="196"/>
                    <a:pt x="28" y="168"/>
                  </a:cubicBezTo>
                  <a:cubicBezTo>
                    <a:pt x="0" y="113"/>
                    <a:pt x="0" y="57"/>
                    <a:pt x="56"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6" name="Google Shape;3456;p52">
              <a:extLst>
                <a:ext uri="{FF2B5EF4-FFF2-40B4-BE49-F238E27FC236}">
                  <a16:creationId xmlns:a16="http://schemas.microsoft.com/office/drawing/2014/main" id="{E8B2FB2F-7F00-2467-B80B-697FBDFB6F97}"/>
                </a:ext>
              </a:extLst>
            </p:cNvPr>
            <p:cNvSpPr/>
            <p:nvPr/>
          </p:nvSpPr>
          <p:spPr>
            <a:xfrm>
              <a:off x="4299275" y="878400"/>
              <a:ext cx="4900" cy="4900"/>
            </a:xfrm>
            <a:custGeom>
              <a:avLst/>
              <a:gdLst/>
              <a:ahLst/>
              <a:cxnLst/>
              <a:rect l="l" t="t" r="r" b="b"/>
              <a:pathLst>
                <a:path w="196" h="196" extrusionOk="0">
                  <a:moveTo>
                    <a:pt x="0" y="84"/>
                  </a:moveTo>
                  <a:cubicBezTo>
                    <a:pt x="28" y="28"/>
                    <a:pt x="84" y="0"/>
                    <a:pt x="112" y="0"/>
                  </a:cubicBezTo>
                  <a:cubicBezTo>
                    <a:pt x="168" y="28"/>
                    <a:pt x="196" y="84"/>
                    <a:pt x="196" y="140"/>
                  </a:cubicBezTo>
                  <a:cubicBezTo>
                    <a:pt x="168"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7" name="Google Shape;3457;p52">
              <a:extLst>
                <a:ext uri="{FF2B5EF4-FFF2-40B4-BE49-F238E27FC236}">
                  <a16:creationId xmlns:a16="http://schemas.microsoft.com/office/drawing/2014/main" id="{3ECA4535-E7BF-A276-F59F-EEFA160EBB75}"/>
                </a:ext>
              </a:extLst>
            </p:cNvPr>
            <p:cNvSpPr/>
            <p:nvPr/>
          </p:nvSpPr>
          <p:spPr>
            <a:xfrm>
              <a:off x="4299275" y="891650"/>
              <a:ext cx="4900" cy="5600"/>
            </a:xfrm>
            <a:custGeom>
              <a:avLst/>
              <a:gdLst/>
              <a:ahLst/>
              <a:cxnLst/>
              <a:rect l="l" t="t" r="r" b="b"/>
              <a:pathLst>
                <a:path w="196" h="224" extrusionOk="0">
                  <a:moveTo>
                    <a:pt x="0" y="140"/>
                  </a:moveTo>
                  <a:cubicBezTo>
                    <a:pt x="0" y="84"/>
                    <a:pt x="28" y="28"/>
                    <a:pt x="56" y="28"/>
                  </a:cubicBezTo>
                  <a:cubicBezTo>
                    <a:pt x="112" y="0"/>
                    <a:pt x="168" y="28"/>
                    <a:pt x="196" y="84"/>
                  </a:cubicBezTo>
                  <a:cubicBezTo>
                    <a:pt x="196" y="140"/>
                    <a:pt x="168" y="196"/>
                    <a:pt x="112"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8" name="Google Shape;3458;p52">
              <a:extLst>
                <a:ext uri="{FF2B5EF4-FFF2-40B4-BE49-F238E27FC236}">
                  <a16:creationId xmlns:a16="http://schemas.microsoft.com/office/drawing/2014/main" id="{02B8825C-FBE4-8756-A634-7069EEC7EF9B}"/>
                </a:ext>
              </a:extLst>
            </p:cNvPr>
            <p:cNvSpPr/>
            <p:nvPr/>
          </p:nvSpPr>
          <p:spPr>
            <a:xfrm>
              <a:off x="4306950" y="902800"/>
              <a:ext cx="5600" cy="5625"/>
            </a:xfrm>
            <a:custGeom>
              <a:avLst/>
              <a:gdLst/>
              <a:ahLst/>
              <a:cxnLst/>
              <a:rect l="l" t="t" r="r" b="b"/>
              <a:pathLst>
                <a:path w="224" h="225" extrusionOk="0">
                  <a:moveTo>
                    <a:pt x="56" y="168"/>
                  </a:moveTo>
                  <a:cubicBezTo>
                    <a:pt x="0" y="140"/>
                    <a:pt x="0" y="85"/>
                    <a:pt x="28" y="57"/>
                  </a:cubicBezTo>
                  <a:cubicBezTo>
                    <a:pt x="56" y="1"/>
                    <a:pt x="112" y="1"/>
                    <a:pt x="167" y="29"/>
                  </a:cubicBezTo>
                  <a:cubicBezTo>
                    <a:pt x="195" y="57"/>
                    <a:pt x="223" y="112"/>
                    <a:pt x="195" y="168"/>
                  </a:cubicBezTo>
                  <a:cubicBezTo>
                    <a:pt x="140" y="196"/>
                    <a:pt x="84" y="224"/>
                    <a:pt x="56"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9" name="Google Shape;3459;p52">
              <a:extLst>
                <a:ext uri="{FF2B5EF4-FFF2-40B4-BE49-F238E27FC236}">
                  <a16:creationId xmlns:a16="http://schemas.microsoft.com/office/drawing/2014/main" id="{12D96772-AB88-BD07-F343-FBA4C34026FE}"/>
                </a:ext>
              </a:extLst>
            </p:cNvPr>
            <p:cNvSpPr/>
            <p:nvPr/>
          </p:nvSpPr>
          <p:spPr>
            <a:xfrm>
              <a:off x="4320200" y="907000"/>
              <a:ext cx="4900" cy="4900"/>
            </a:xfrm>
            <a:custGeom>
              <a:avLst/>
              <a:gdLst/>
              <a:ahLst/>
              <a:cxnLst/>
              <a:rect l="l" t="t" r="r" b="b"/>
              <a:pathLst>
                <a:path w="196" h="196" extrusionOk="0">
                  <a:moveTo>
                    <a:pt x="84" y="196"/>
                  </a:moveTo>
                  <a:cubicBezTo>
                    <a:pt x="28" y="196"/>
                    <a:pt x="0" y="168"/>
                    <a:pt x="0" y="112"/>
                  </a:cubicBezTo>
                  <a:cubicBezTo>
                    <a:pt x="0" y="56"/>
                    <a:pt x="28" y="0"/>
                    <a:pt x="84" y="0"/>
                  </a:cubicBezTo>
                  <a:cubicBezTo>
                    <a:pt x="140" y="0"/>
                    <a:pt x="195" y="56"/>
                    <a:pt x="195" y="112"/>
                  </a:cubicBezTo>
                  <a:cubicBezTo>
                    <a:pt x="195" y="168"/>
                    <a:pt x="140" y="196"/>
                    <a:pt x="84"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0" name="Google Shape;3460;p52">
              <a:extLst>
                <a:ext uri="{FF2B5EF4-FFF2-40B4-BE49-F238E27FC236}">
                  <a16:creationId xmlns:a16="http://schemas.microsoft.com/office/drawing/2014/main" id="{7E2FBD6A-C681-82AB-B28F-199FC37729E5}"/>
                </a:ext>
              </a:extLst>
            </p:cNvPr>
            <p:cNvSpPr/>
            <p:nvPr/>
          </p:nvSpPr>
          <p:spPr>
            <a:xfrm>
              <a:off x="4332750"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68" y="57"/>
                  </a:cubicBezTo>
                  <a:cubicBezTo>
                    <a:pt x="224" y="85"/>
                    <a:pt x="196"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1" name="Google Shape;3461;p52">
              <a:extLst>
                <a:ext uri="{FF2B5EF4-FFF2-40B4-BE49-F238E27FC236}">
                  <a16:creationId xmlns:a16="http://schemas.microsoft.com/office/drawing/2014/main" id="{3290672E-CF79-6296-65A0-59C305C5DBE5}"/>
                </a:ext>
              </a:extLst>
            </p:cNvPr>
            <p:cNvSpPr/>
            <p:nvPr/>
          </p:nvSpPr>
          <p:spPr>
            <a:xfrm>
              <a:off x="4340425" y="891650"/>
              <a:ext cx="5600" cy="5600"/>
            </a:xfrm>
            <a:custGeom>
              <a:avLst/>
              <a:gdLst/>
              <a:ahLst/>
              <a:cxnLst/>
              <a:rect l="l" t="t" r="r" b="b"/>
              <a:pathLst>
                <a:path w="224" h="224" extrusionOk="0">
                  <a:moveTo>
                    <a:pt x="196" y="140"/>
                  </a:moveTo>
                  <a:cubicBezTo>
                    <a:pt x="196" y="196"/>
                    <a:pt x="140" y="224"/>
                    <a:pt x="84" y="196"/>
                  </a:cubicBezTo>
                  <a:cubicBezTo>
                    <a:pt x="28" y="196"/>
                    <a:pt x="0" y="140"/>
                    <a:pt x="28" y="84"/>
                  </a:cubicBezTo>
                  <a:cubicBezTo>
                    <a:pt x="28" y="28"/>
                    <a:pt x="84" y="0"/>
                    <a:pt x="140" y="28"/>
                  </a:cubicBezTo>
                  <a:cubicBezTo>
                    <a:pt x="196" y="28"/>
                    <a:pt x="223"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2" name="Google Shape;3462;p52">
              <a:extLst>
                <a:ext uri="{FF2B5EF4-FFF2-40B4-BE49-F238E27FC236}">
                  <a16:creationId xmlns:a16="http://schemas.microsoft.com/office/drawing/2014/main" id="{27A8C6FC-B340-D79C-FA68-4C9542FEF712}"/>
                </a:ext>
              </a:extLst>
            </p:cNvPr>
            <p:cNvSpPr/>
            <p:nvPr/>
          </p:nvSpPr>
          <p:spPr>
            <a:xfrm>
              <a:off x="4340425" y="878400"/>
              <a:ext cx="5600" cy="4900"/>
            </a:xfrm>
            <a:custGeom>
              <a:avLst/>
              <a:gdLst/>
              <a:ahLst/>
              <a:cxnLst/>
              <a:rect l="l" t="t" r="r" b="b"/>
              <a:pathLst>
                <a:path w="224" h="196" extrusionOk="0">
                  <a:moveTo>
                    <a:pt x="196" y="84"/>
                  </a:moveTo>
                  <a:cubicBezTo>
                    <a:pt x="223" y="112"/>
                    <a:pt x="196" y="168"/>
                    <a:pt x="140" y="196"/>
                  </a:cubicBezTo>
                  <a:cubicBezTo>
                    <a:pt x="84" y="196"/>
                    <a:pt x="28" y="168"/>
                    <a:pt x="28" y="140"/>
                  </a:cubicBezTo>
                  <a:cubicBezTo>
                    <a:pt x="0" y="84"/>
                    <a:pt x="28" y="28"/>
                    <a:pt x="84" y="0"/>
                  </a:cubicBezTo>
                  <a:cubicBezTo>
                    <a:pt x="140" y="0"/>
                    <a:pt x="196" y="28"/>
                    <a:pt x="19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3" name="Google Shape;3463;p52">
              <a:extLst>
                <a:ext uri="{FF2B5EF4-FFF2-40B4-BE49-F238E27FC236}">
                  <a16:creationId xmlns:a16="http://schemas.microsoft.com/office/drawing/2014/main" id="{22A66EB2-202D-01F6-693F-CC606F7D7D4B}"/>
                </a:ext>
              </a:extLst>
            </p:cNvPr>
            <p:cNvSpPr/>
            <p:nvPr/>
          </p:nvSpPr>
          <p:spPr>
            <a:xfrm>
              <a:off x="4332750" y="867225"/>
              <a:ext cx="5600" cy="5625"/>
            </a:xfrm>
            <a:custGeom>
              <a:avLst/>
              <a:gdLst/>
              <a:ahLst/>
              <a:cxnLst/>
              <a:rect l="l" t="t" r="r" b="b"/>
              <a:pathLst>
                <a:path w="224" h="225" extrusionOk="0">
                  <a:moveTo>
                    <a:pt x="168" y="29"/>
                  </a:moveTo>
                  <a:cubicBezTo>
                    <a:pt x="196" y="57"/>
                    <a:pt x="224" y="113"/>
                    <a:pt x="168"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4" name="Google Shape;3464;p52">
              <a:extLst>
                <a:ext uri="{FF2B5EF4-FFF2-40B4-BE49-F238E27FC236}">
                  <a16:creationId xmlns:a16="http://schemas.microsoft.com/office/drawing/2014/main" id="{30613CC4-FBB2-8F30-7C53-D7FEA4F2501D}"/>
                </a:ext>
              </a:extLst>
            </p:cNvPr>
            <p:cNvSpPr/>
            <p:nvPr/>
          </p:nvSpPr>
          <p:spPr>
            <a:xfrm>
              <a:off x="4221150" y="697050"/>
              <a:ext cx="581025" cy="177175"/>
            </a:xfrm>
            <a:custGeom>
              <a:avLst/>
              <a:gdLst/>
              <a:ahLst/>
              <a:cxnLst/>
              <a:rect l="l" t="t" r="r" b="b"/>
              <a:pathLst>
                <a:path w="23241" h="7087" extrusionOk="0">
                  <a:moveTo>
                    <a:pt x="307" y="1"/>
                  </a:moveTo>
                  <a:lnTo>
                    <a:pt x="14396" y="1"/>
                  </a:lnTo>
                  <a:cubicBezTo>
                    <a:pt x="14480" y="1"/>
                    <a:pt x="14592" y="56"/>
                    <a:pt x="14648" y="140"/>
                  </a:cubicBezTo>
                  <a:lnTo>
                    <a:pt x="16098" y="2205"/>
                  </a:lnTo>
                  <a:lnTo>
                    <a:pt x="22822" y="2986"/>
                  </a:lnTo>
                  <a:lnTo>
                    <a:pt x="23213" y="3823"/>
                  </a:lnTo>
                  <a:cubicBezTo>
                    <a:pt x="23240" y="3851"/>
                    <a:pt x="23240" y="3879"/>
                    <a:pt x="23213" y="3906"/>
                  </a:cubicBezTo>
                  <a:cubicBezTo>
                    <a:pt x="23213" y="3934"/>
                    <a:pt x="23185" y="3934"/>
                    <a:pt x="23157" y="3934"/>
                  </a:cubicBezTo>
                  <a:lnTo>
                    <a:pt x="16907" y="3934"/>
                  </a:lnTo>
                  <a:lnTo>
                    <a:pt x="15066" y="7087"/>
                  </a:lnTo>
                  <a:lnTo>
                    <a:pt x="7310" y="7087"/>
                  </a:lnTo>
                  <a:lnTo>
                    <a:pt x="6334" y="3934"/>
                  </a:lnTo>
                  <a:lnTo>
                    <a:pt x="1953" y="3934"/>
                  </a:lnTo>
                  <a:lnTo>
                    <a:pt x="921" y="5441"/>
                  </a:lnTo>
                  <a:lnTo>
                    <a:pt x="84" y="5441"/>
                  </a:lnTo>
                  <a:cubicBezTo>
                    <a:pt x="28" y="5441"/>
                    <a:pt x="1" y="5385"/>
                    <a:pt x="1" y="5357"/>
                  </a:cubicBez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5" name="Google Shape;3465;p52">
              <a:extLst>
                <a:ext uri="{FF2B5EF4-FFF2-40B4-BE49-F238E27FC236}">
                  <a16:creationId xmlns:a16="http://schemas.microsoft.com/office/drawing/2014/main" id="{D02EA292-BF25-C769-B055-B2B1C580C178}"/>
                </a:ext>
              </a:extLst>
            </p:cNvPr>
            <p:cNvSpPr/>
            <p:nvPr/>
          </p:nvSpPr>
          <p:spPr>
            <a:xfrm>
              <a:off x="4221150" y="697050"/>
              <a:ext cx="571950" cy="77450"/>
            </a:xfrm>
            <a:custGeom>
              <a:avLst/>
              <a:gdLst/>
              <a:ahLst/>
              <a:cxnLst/>
              <a:rect l="l" t="t" r="r" b="b"/>
              <a:pathLst>
                <a:path w="22878" h="3098" extrusionOk="0">
                  <a:moveTo>
                    <a:pt x="307" y="1"/>
                  </a:moveTo>
                  <a:lnTo>
                    <a:pt x="14396" y="1"/>
                  </a:lnTo>
                  <a:cubicBezTo>
                    <a:pt x="14480" y="1"/>
                    <a:pt x="14592" y="56"/>
                    <a:pt x="14648" y="140"/>
                  </a:cubicBezTo>
                  <a:lnTo>
                    <a:pt x="16098" y="2205"/>
                  </a:lnTo>
                  <a:lnTo>
                    <a:pt x="22822" y="2986"/>
                  </a:lnTo>
                  <a:lnTo>
                    <a:pt x="22878" y="3097"/>
                  </a:lnTo>
                  <a:lnTo>
                    <a:pt x="11328" y="2149"/>
                  </a:lnTo>
                  <a:lnTo>
                    <a:pt x="1" y="2149"/>
                  </a:lnTo>
                  <a:lnTo>
                    <a:pt x="1" y="335"/>
                  </a:lnTo>
                  <a:cubicBezTo>
                    <a:pt x="1" y="140"/>
                    <a:pt x="140"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6" name="Google Shape;3466;p52">
              <a:extLst>
                <a:ext uri="{FF2B5EF4-FFF2-40B4-BE49-F238E27FC236}">
                  <a16:creationId xmlns:a16="http://schemas.microsoft.com/office/drawing/2014/main" id="{A3F0B19A-7AC5-5FF7-DE3E-6D714953AB2C}"/>
                </a:ext>
              </a:extLst>
            </p:cNvPr>
            <p:cNvSpPr/>
            <p:nvPr/>
          </p:nvSpPr>
          <p:spPr>
            <a:xfrm>
              <a:off x="4221150" y="795400"/>
              <a:ext cx="48850" cy="37675"/>
            </a:xfrm>
            <a:custGeom>
              <a:avLst/>
              <a:gdLst/>
              <a:ahLst/>
              <a:cxnLst/>
              <a:rect l="l" t="t" r="r" b="b"/>
              <a:pathLst>
                <a:path w="1954" h="1507" extrusionOk="0">
                  <a:moveTo>
                    <a:pt x="1953" y="0"/>
                  </a:moveTo>
                  <a:lnTo>
                    <a:pt x="921" y="1507"/>
                  </a:lnTo>
                  <a:lnTo>
                    <a:pt x="84" y="1507"/>
                  </a:lnTo>
                  <a:cubicBezTo>
                    <a:pt x="28" y="1507"/>
                    <a:pt x="1" y="1451"/>
                    <a:pt x="1" y="1423"/>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7" name="Google Shape;3467;p52">
              <a:extLst>
                <a:ext uri="{FF2B5EF4-FFF2-40B4-BE49-F238E27FC236}">
                  <a16:creationId xmlns:a16="http://schemas.microsoft.com/office/drawing/2014/main" id="{38192666-E9C9-DCE7-BF81-7A23DE16B1D8}"/>
                </a:ext>
              </a:extLst>
            </p:cNvPr>
            <p:cNvSpPr/>
            <p:nvPr/>
          </p:nvSpPr>
          <p:spPr>
            <a:xfrm>
              <a:off x="4391325" y="834450"/>
              <a:ext cx="229500" cy="39775"/>
            </a:xfrm>
            <a:custGeom>
              <a:avLst/>
              <a:gdLst/>
              <a:ahLst/>
              <a:cxnLst/>
              <a:rect l="l" t="t" r="r" b="b"/>
              <a:pathLst>
                <a:path w="9180" h="1591" extrusionOk="0">
                  <a:moveTo>
                    <a:pt x="9180" y="1"/>
                  </a:moveTo>
                  <a:lnTo>
                    <a:pt x="8259" y="1591"/>
                  </a:lnTo>
                  <a:lnTo>
                    <a:pt x="503" y="159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8" name="Google Shape;3468;p52">
              <a:extLst>
                <a:ext uri="{FF2B5EF4-FFF2-40B4-BE49-F238E27FC236}">
                  <a16:creationId xmlns:a16="http://schemas.microsoft.com/office/drawing/2014/main" id="{37CFFC7F-3E86-6106-9E82-4FA6B5A56317}"/>
                </a:ext>
              </a:extLst>
            </p:cNvPr>
            <p:cNvSpPr/>
            <p:nvPr/>
          </p:nvSpPr>
          <p:spPr>
            <a:xfrm>
              <a:off x="4359250" y="795400"/>
              <a:ext cx="161850" cy="78825"/>
            </a:xfrm>
            <a:custGeom>
              <a:avLst/>
              <a:gdLst/>
              <a:ahLst/>
              <a:cxnLst/>
              <a:rect l="l" t="t" r="r" b="b"/>
              <a:pathLst>
                <a:path w="6474" h="3153" extrusionOk="0">
                  <a:moveTo>
                    <a:pt x="6473" y="3153"/>
                  </a:moveTo>
                  <a:lnTo>
                    <a:pt x="1786" y="3153"/>
                  </a:lnTo>
                  <a:lnTo>
                    <a:pt x="810" y="0"/>
                  </a:lnTo>
                  <a:cubicBezTo>
                    <a:pt x="196" y="0"/>
                    <a:pt x="1" y="0"/>
                    <a:pt x="6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9" name="Google Shape;3469;p52">
              <a:extLst>
                <a:ext uri="{FF2B5EF4-FFF2-40B4-BE49-F238E27FC236}">
                  <a16:creationId xmlns:a16="http://schemas.microsoft.com/office/drawing/2014/main" id="{9EC95FF8-587A-0A28-55C8-07EBE48D3CC7}"/>
                </a:ext>
              </a:extLst>
            </p:cNvPr>
            <p:cNvSpPr/>
            <p:nvPr/>
          </p:nvSpPr>
          <p:spPr>
            <a:xfrm>
              <a:off x="4253225" y="711700"/>
              <a:ext cx="78150" cy="30025"/>
            </a:xfrm>
            <a:custGeom>
              <a:avLst/>
              <a:gdLst/>
              <a:ahLst/>
              <a:cxnLst/>
              <a:rect l="l" t="t" r="r" b="b"/>
              <a:pathLst>
                <a:path w="3126" h="1201" extrusionOk="0">
                  <a:moveTo>
                    <a:pt x="168" y="0"/>
                  </a:moveTo>
                  <a:lnTo>
                    <a:pt x="2986" y="0"/>
                  </a:lnTo>
                  <a:cubicBezTo>
                    <a:pt x="3070" y="0"/>
                    <a:pt x="3126" y="84"/>
                    <a:pt x="3126" y="168"/>
                  </a:cubicBezTo>
                  <a:lnTo>
                    <a:pt x="3126" y="1033"/>
                  </a:lnTo>
                  <a:cubicBezTo>
                    <a:pt x="3126" y="1116"/>
                    <a:pt x="3070" y="1200"/>
                    <a:pt x="2986" y="1200"/>
                  </a:cubicBezTo>
                  <a:lnTo>
                    <a:pt x="168" y="1200"/>
                  </a:lnTo>
                  <a:cubicBezTo>
                    <a:pt x="85" y="1200"/>
                    <a:pt x="1" y="1116"/>
                    <a:pt x="1" y="1033"/>
                  </a:cubicBezTo>
                  <a:lnTo>
                    <a:pt x="1" y="168"/>
                  </a:lnTo>
                  <a:cubicBezTo>
                    <a:pt x="1" y="84"/>
                    <a:pt x="85"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0" name="Google Shape;3470;p52">
              <a:extLst>
                <a:ext uri="{FF2B5EF4-FFF2-40B4-BE49-F238E27FC236}">
                  <a16:creationId xmlns:a16="http://schemas.microsoft.com/office/drawing/2014/main" id="{F35C4B34-F0D3-92F2-F94B-658093774BC9}"/>
                </a:ext>
              </a:extLst>
            </p:cNvPr>
            <p:cNvSpPr/>
            <p:nvPr/>
          </p:nvSpPr>
          <p:spPr>
            <a:xfrm>
              <a:off x="4278350" y="711700"/>
              <a:ext cx="46750" cy="30025"/>
            </a:xfrm>
            <a:custGeom>
              <a:avLst/>
              <a:gdLst/>
              <a:ahLst/>
              <a:cxnLst/>
              <a:rect l="l" t="t" r="r" b="b"/>
              <a:pathLst>
                <a:path w="1870" h="1201" extrusionOk="0">
                  <a:moveTo>
                    <a:pt x="502" y="0"/>
                  </a:moveTo>
                  <a:lnTo>
                    <a:pt x="1869" y="0"/>
                  </a:lnTo>
                  <a:lnTo>
                    <a:pt x="1367" y="1200"/>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1" name="Google Shape;3471;p52">
              <a:extLst>
                <a:ext uri="{FF2B5EF4-FFF2-40B4-BE49-F238E27FC236}">
                  <a16:creationId xmlns:a16="http://schemas.microsoft.com/office/drawing/2014/main" id="{AFCEC8FD-6E73-86B8-6EFD-EF8850197AF3}"/>
                </a:ext>
              </a:extLst>
            </p:cNvPr>
            <p:cNvSpPr/>
            <p:nvPr/>
          </p:nvSpPr>
          <p:spPr>
            <a:xfrm>
              <a:off x="4373900" y="711700"/>
              <a:ext cx="78150" cy="30025"/>
            </a:xfrm>
            <a:custGeom>
              <a:avLst/>
              <a:gdLst/>
              <a:ahLst/>
              <a:cxnLst/>
              <a:rect l="l" t="t" r="r" b="b"/>
              <a:pathLst>
                <a:path w="3126" h="1201" extrusionOk="0">
                  <a:moveTo>
                    <a:pt x="140" y="0"/>
                  </a:moveTo>
                  <a:lnTo>
                    <a:pt x="2958" y="0"/>
                  </a:lnTo>
                  <a:cubicBezTo>
                    <a:pt x="3041" y="0"/>
                    <a:pt x="3125" y="84"/>
                    <a:pt x="3125" y="168"/>
                  </a:cubicBezTo>
                  <a:lnTo>
                    <a:pt x="3125" y="1033"/>
                  </a:lnTo>
                  <a:cubicBezTo>
                    <a:pt x="3125" y="1116"/>
                    <a:pt x="3041" y="1200"/>
                    <a:pt x="2958" y="1200"/>
                  </a:cubicBezTo>
                  <a:lnTo>
                    <a:pt x="140" y="1200"/>
                  </a:lnTo>
                  <a:cubicBezTo>
                    <a:pt x="56" y="1200"/>
                    <a:pt x="0" y="1116"/>
                    <a:pt x="0" y="1033"/>
                  </a:cubicBezTo>
                  <a:lnTo>
                    <a:pt x="0" y="168"/>
                  </a:lnTo>
                  <a:cubicBezTo>
                    <a:pt x="0"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2" name="Google Shape;3472;p52">
              <a:extLst>
                <a:ext uri="{FF2B5EF4-FFF2-40B4-BE49-F238E27FC236}">
                  <a16:creationId xmlns:a16="http://schemas.microsoft.com/office/drawing/2014/main" id="{88E1C7C1-1A7F-8DCC-C701-EFC823BCA1D7}"/>
                </a:ext>
              </a:extLst>
            </p:cNvPr>
            <p:cNvSpPr/>
            <p:nvPr/>
          </p:nvSpPr>
          <p:spPr>
            <a:xfrm>
              <a:off x="4373900" y="711700"/>
              <a:ext cx="43975" cy="30025"/>
            </a:xfrm>
            <a:custGeom>
              <a:avLst/>
              <a:gdLst/>
              <a:ahLst/>
              <a:cxnLst/>
              <a:rect l="l" t="t" r="r" b="b"/>
              <a:pathLst>
                <a:path w="1759" h="1201" extrusionOk="0">
                  <a:moveTo>
                    <a:pt x="419" y="0"/>
                  </a:moveTo>
                  <a:lnTo>
                    <a:pt x="1758" y="0"/>
                  </a:lnTo>
                  <a:lnTo>
                    <a:pt x="1256" y="1200"/>
                  </a:lnTo>
                  <a:lnTo>
                    <a:pt x="140" y="1200"/>
                  </a:lnTo>
                  <a:cubicBezTo>
                    <a:pt x="56" y="1200"/>
                    <a:pt x="0" y="1116"/>
                    <a:pt x="0" y="1033"/>
                  </a:cubicBezTo>
                  <a:lnTo>
                    <a:pt x="0" y="10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3" name="Google Shape;3473;p52">
              <a:extLst>
                <a:ext uri="{FF2B5EF4-FFF2-40B4-BE49-F238E27FC236}">
                  <a16:creationId xmlns:a16="http://schemas.microsoft.com/office/drawing/2014/main" id="{B92E6F36-0EA7-D5E5-5067-01DEA6E30C15}"/>
                </a:ext>
              </a:extLst>
            </p:cNvPr>
            <p:cNvSpPr/>
            <p:nvPr/>
          </p:nvSpPr>
          <p:spPr>
            <a:xfrm>
              <a:off x="4644525" y="82817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4" name="Google Shape;3474;p52">
              <a:extLst>
                <a:ext uri="{FF2B5EF4-FFF2-40B4-BE49-F238E27FC236}">
                  <a16:creationId xmlns:a16="http://schemas.microsoft.com/office/drawing/2014/main" id="{381FF85E-A6E3-977A-B459-61D17DF2CD4D}"/>
                </a:ext>
              </a:extLst>
            </p:cNvPr>
            <p:cNvSpPr/>
            <p:nvPr/>
          </p:nvSpPr>
          <p:spPr>
            <a:xfrm>
              <a:off x="4652900" y="836550"/>
              <a:ext cx="102550" cy="102550"/>
            </a:xfrm>
            <a:custGeom>
              <a:avLst/>
              <a:gdLst/>
              <a:ahLst/>
              <a:cxnLst/>
              <a:rect l="l" t="t" r="r" b="b"/>
              <a:pathLst>
                <a:path w="4102" h="4102" extrusionOk="0">
                  <a:moveTo>
                    <a:pt x="2037" y="4102"/>
                  </a:moveTo>
                  <a:cubicBezTo>
                    <a:pt x="3181" y="4102"/>
                    <a:pt x="4101" y="3181"/>
                    <a:pt x="4101" y="2037"/>
                  </a:cubicBezTo>
                  <a:cubicBezTo>
                    <a:pt x="4101" y="921"/>
                    <a:pt x="3181" y="0"/>
                    <a:pt x="2037" y="0"/>
                  </a:cubicBezTo>
                  <a:cubicBezTo>
                    <a:pt x="921" y="0"/>
                    <a:pt x="0" y="921"/>
                    <a:pt x="0" y="2037"/>
                  </a:cubicBezTo>
                  <a:cubicBezTo>
                    <a:pt x="0" y="3181"/>
                    <a:pt x="921" y="4102"/>
                    <a:pt x="2037"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5" name="Google Shape;3475;p52">
              <a:extLst>
                <a:ext uri="{FF2B5EF4-FFF2-40B4-BE49-F238E27FC236}">
                  <a16:creationId xmlns:a16="http://schemas.microsoft.com/office/drawing/2014/main" id="{65F229BF-861A-96C5-B5F6-77D21C28AD5C}"/>
                </a:ext>
              </a:extLst>
            </p:cNvPr>
            <p:cNvSpPr/>
            <p:nvPr/>
          </p:nvSpPr>
          <p:spPr>
            <a:xfrm>
              <a:off x="4669625" y="853275"/>
              <a:ext cx="68375" cy="68400"/>
            </a:xfrm>
            <a:custGeom>
              <a:avLst/>
              <a:gdLst/>
              <a:ahLst/>
              <a:cxnLst/>
              <a:rect l="l" t="t" r="r" b="b"/>
              <a:pathLst>
                <a:path w="2735" h="2736"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6" name="Google Shape;3476;p52">
              <a:extLst>
                <a:ext uri="{FF2B5EF4-FFF2-40B4-BE49-F238E27FC236}">
                  <a16:creationId xmlns:a16="http://schemas.microsoft.com/office/drawing/2014/main" id="{5992AAC7-B4EA-8E4D-FE5A-E7691F882FCF}"/>
                </a:ext>
              </a:extLst>
            </p:cNvPr>
            <p:cNvSpPr/>
            <p:nvPr/>
          </p:nvSpPr>
          <p:spPr>
            <a:xfrm>
              <a:off x="4644525" y="827475"/>
              <a:ext cx="119275" cy="120000"/>
            </a:xfrm>
            <a:custGeom>
              <a:avLst/>
              <a:gdLst/>
              <a:ahLst/>
              <a:cxnLst/>
              <a:rect l="l" t="t" r="r" b="b"/>
              <a:pathLst>
                <a:path w="4771" h="4800" extrusionOk="0">
                  <a:moveTo>
                    <a:pt x="84" y="1786"/>
                  </a:moveTo>
                  <a:cubicBezTo>
                    <a:pt x="84" y="1730"/>
                    <a:pt x="84" y="1675"/>
                    <a:pt x="112" y="1647"/>
                  </a:cubicBezTo>
                  <a:lnTo>
                    <a:pt x="530" y="1730"/>
                  </a:lnTo>
                  <a:cubicBezTo>
                    <a:pt x="502" y="1786"/>
                    <a:pt x="475" y="1870"/>
                    <a:pt x="475" y="1926"/>
                  </a:cubicBezTo>
                  <a:close/>
                  <a:moveTo>
                    <a:pt x="0" y="2261"/>
                  </a:moveTo>
                  <a:cubicBezTo>
                    <a:pt x="0" y="2233"/>
                    <a:pt x="0" y="2177"/>
                    <a:pt x="0" y="2121"/>
                  </a:cubicBezTo>
                  <a:lnTo>
                    <a:pt x="419" y="2149"/>
                  </a:lnTo>
                  <a:cubicBezTo>
                    <a:pt x="419" y="2205"/>
                    <a:pt x="419" y="2261"/>
                    <a:pt x="419" y="2344"/>
                  </a:cubicBezTo>
                  <a:close/>
                  <a:moveTo>
                    <a:pt x="0" y="2763"/>
                  </a:moveTo>
                  <a:cubicBezTo>
                    <a:pt x="0" y="2735"/>
                    <a:pt x="0" y="2679"/>
                    <a:pt x="0" y="2623"/>
                  </a:cubicBezTo>
                  <a:lnTo>
                    <a:pt x="419" y="2540"/>
                  </a:lnTo>
                  <a:cubicBezTo>
                    <a:pt x="419" y="2623"/>
                    <a:pt x="419" y="2679"/>
                    <a:pt x="447" y="2735"/>
                  </a:cubicBezTo>
                  <a:close/>
                  <a:moveTo>
                    <a:pt x="140" y="3265"/>
                  </a:moveTo>
                  <a:cubicBezTo>
                    <a:pt x="112" y="3209"/>
                    <a:pt x="112" y="3153"/>
                    <a:pt x="84" y="3125"/>
                  </a:cubicBezTo>
                  <a:lnTo>
                    <a:pt x="475" y="2958"/>
                  </a:lnTo>
                  <a:cubicBezTo>
                    <a:pt x="502" y="3014"/>
                    <a:pt x="530" y="3070"/>
                    <a:pt x="558" y="3153"/>
                  </a:cubicBezTo>
                  <a:close/>
                  <a:moveTo>
                    <a:pt x="670" y="3907"/>
                  </a:moveTo>
                  <a:lnTo>
                    <a:pt x="670" y="4074"/>
                  </a:lnTo>
                  <a:cubicBezTo>
                    <a:pt x="642" y="4046"/>
                    <a:pt x="614" y="4018"/>
                    <a:pt x="586" y="3990"/>
                  </a:cubicBezTo>
                  <a:close/>
                  <a:moveTo>
                    <a:pt x="670" y="3377"/>
                  </a:moveTo>
                  <a:lnTo>
                    <a:pt x="670" y="3544"/>
                  </a:lnTo>
                  <a:lnTo>
                    <a:pt x="363" y="3711"/>
                  </a:lnTo>
                  <a:cubicBezTo>
                    <a:pt x="335" y="3656"/>
                    <a:pt x="307" y="3628"/>
                    <a:pt x="279" y="3572"/>
                  </a:cubicBezTo>
                  <a:lnTo>
                    <a:pt x="642" y="3349"/>
                  </a:lnTo>
                  <a:close/>
                  <a:moveTo>
                    <a:pt x="670" y="1340"/>
                  </a:moveTo>
                  <a:lnTo>
                    <a:pt x="670" y="1451"/>
                  </a:lnTo>
                  <a:cubicBezTo>
                    <a:pt x="642" y="1479"/>
                    <a:pt x="614" y="1507"/>
                    <a:pt x="614" y="1535"/>
                  </a:cubicBezTo>
                  <a:lnTo>
                    <a:pt x="251" y="1312"/>
                  </a:lnTo>
                  <a:cubicBezTo>
                    <a:pt x="279" y="1256"/>
                    <a:pt x="307" y="1228"/>
                    <a:pt x="335" y="1172"/>
                  </a:cubicBezTo>
                  <a:close/>
                  <a:moveTo>
                    <a:pt x="670" y="810"/>
                  </a:moveTo>
                  <a:lnTo>
                    <a:pt x="670" y="1033"/>
                  </a:lnTo>
                  <a:lnTo>
                    <a:pt x="530" y="893"/>
                  </a:lnTo>
                  <a:cubicBezTo>
                    <a:pt x="558" y="866"/>
                    <a:pt x="586" y="810"/>
                    <a:pt x="614" y="782"/>
                  </a:cubicBezTo>
                  <a:close/>
                  <a:moveTo>
                    <a:pt x="670" y="1451"/>
                  </a:moveTo>
                  <a:lnTo>
                    <a:pt x="670" y="1340"/>
                  </a:lnTo>
                  <a:lnTo>
                    <a:pt x="698" y="1368"/>
                  </a:lnTo>
                  <a:cubicBezTo>
                    <a:pt x="698" y="1396"/>
                    <a:pt x="670" y="1424"/>
                    <a:pt x="670" y="1451"/>
                  </a:cubicBezTo>
                  <a:close/>
                  <a:moveTo>
                    <a:pt x="670" y="3544"/>
                  </a:moveTo>
                  <a:lnTo>
                    <a:pt x="670" y="3377"/>
                  </a:lnTo>
                  <a:cubicBezTo>
                    <a:pt x="698" y="3432"/>
                    <a:pt x="726" y="3460"/>
                    <a:pt x="754" y="3516"/>
                  </a:cubicBezTo>
                  <a:close/>
                  <a:moveTo>
                    <a:pt x="921" y="3739"/>
                  </a:moveTo>
                  <a:lnTo>
                    <a:pt x="921" y="3907"/>
                  </a:lnTo>
                  <a:lnTo>
                    <a:pt x="670" y="4102"/>
                  </a:lnTo>
                  <a:lnTo>
                    <a:pt x="670" y="4074"/>
                  </a:lnTo>
                  <a:lnTo>
                    <a:pt x="670" y="3907"/>
                  </a:lnTo>
                  <a:lnTo>
                    <a:pt x="865" y="3683"/>
                  </a:lnTo>
                  <a:cubicBezTo>
                    <a:pt x="893" y="3711"/>
                    <a:pt x="893" y="3711"/>
                    <a:pt x="921" y="3739"/>
                  </a:cubicBezTo>
                  <a:close/>
                  <a:moveTo>
                    <a:pt x="921" y="1005"/>
                  </a:moveTo>
                  <a:lnTo>
                    <a:pt x="921" y="1089"/>
                  </a:lnTo>
                  <a:cubicBezTo>
                    <a:pt x="893" y="1117"/>
                    <a:pt x="865" y="1145"/>
                    <a:pt x="837" y="1200"/>
                  </a:cubicBezTo>
                  <a:lnTo>
                    <a:pt x="670" y="1033"/>
                  </a:lnTo>
                  <a:lnTo>
                    <a:pt x="670" y="810"/>
                  </a:lnTo>
                  <a:close/>
                  <a:moveTo>
                    <a:pt x="921" y="503"/>
                  </a:moveTo>
                  <a:lnTo>
                    <a:pt x="921" y="587"/>
                  </a:lnTo>
                  <a:lnTo>
                    <a:pt x="893" y="531"/>
                  </a:lnTo>
                  <a:close/>
                  <a:moveTo>
                    <a:pt x="921" y="1089"/>
                  </a:moveTo>
                  <a:lnTo>
                    <a:pt x="921" y="1005"/>
                  </a:lnTo>
                  <a:lnTo>
                    <a:pt x="949" y="1033"/>
                  </a:lnTo>
                  <a:close/>
                  <a:moveTo>
                    <a:pt x="977" y="4269"/>
                  </a:moveTo>
                  <a:lnTo>
                    <a:pt x="977" y="4353"/>
                  </a:lnTo>
                  <a:lnTo>
                    <a:pt x="949" y="4325"/>
                  </a:lnTo>
                  <a:close/>
                  <a:moveTo>
                    <a:pt x="977" y="3795"/>
                  </a:moveTo>
                  <a:lnTo>
                    <a:pt x="977" y="3851"/>
                  </a:lnTo>
                  <a:lnTo>
                    <a:pt x="921" y="3907"/>
                  </a:lnTo>
                  <a:lnTo>
                    <a:pt x="921" y="3739"/>
                  </a:lnTo>
                  <a:cubicBezTo>
                    <a:pt x="949" y="3767"/>
                    <a:pt x="949" y="3767"/>
                    <a:pt x="977" y="3795"/>
                  </a:cubicBezTo>
                  <a:close/>
                  <a:moveTo>
                    <a:pt x="977" y="475"/>
                  </a:moveTo>
                  <a:lnTo>
                    <a:pt x="977" y="670"/>
                  </a:lnTo>
                  <a:lnTo>
                    <a:pt x="921" y="587"/>
                  </a:lnTo>
                  <a:lnTo>
                    <a:pt x="921" y="503"/>
                  </a:lnTo>
                  <a:cubicBezTo>
                    <a:pt x="949" y="503"/>
                    <a:pt x="949" y="475"/>
                    <a:pt x="977" y="475"/>
                  </a:cubicBezTo>
                  <a:close/>
                  <a:moveTo>
                    <a:pt x="1786" y="84"/>
                  </a:moveTo>
                  <a:cubicBezTo>
                    <a:pt x="1814" y="84"/>
                    <a:pt x="1869" y="57"/>
                    <a:pt x="1925" y="57"/>
                  </a:cubicBezTo>
                  <a:lnTo>
                    <a:pt x="2037" y="475"/>
                  </a:lnTo>
                  <a:cubicBezTo>
                    <a:pt x="1981" y="475"/>
                    <a:pt x="1897" y="503"/>
                    <a:pt x="1842" y="503"/>
                  </a:cubicBezTo>
                  <a:close/>
                  <a:moveTo>
                    <a:pt x="1312" y="280"/>
                  </a:moveTo>
                  <a:cubicBezTo>
                    <a:pt x="1339" y="252"/>
                    <a:pt x="1395" y="224"/>
                    <a:pt x="1423" y="196"/>
                  </a:cubicBezTo>
                  <a:lnTo>
                    <a:pt x="1646" y="587"/>
                  </a:lnTo>
                  <a:cubicBezTo>
                    <a:pt x="1591" y="615"/>
                    <a:pt x="1507" y="642"/>
                    <a:pt x="1451" y="670"/>
                  </a:cubicBezTo>
                  <a:close/>
                  <a:moveTo>
                    <a:pt x="1507" y="4632"/>
                  </a:moveTo>
                  <a:cubicBezTo>
                    <a:pt x="1479" y="4632"/>
                    <a:pt x="1423" y="4604"/>
                    <a:pt x="1367" y="4576"/>
                  </a:cubicBezTo>
                  <a:lnTo>
                    <a:pt x="1507" y="4186"/>
                  </a:lnTo>
                  <a:cubicBezTo>
                    <a:pt x="1591" y="4213"/>
                    <a:pt x="1646" y="4241"/>
                    <a:pt x="1702" y="4269"/>
                  </a:cubicBezTo>
                  <a:close/>
                  <a:moveTo>
                    <a:pt x="1981" y="4771"/>
                  </a:moveTo>
                  <a:cubicBezTo>
                    <a:pt x="1953" y="4771"/>
                    <a:pt x="1897" y="4744"/>
                    <a:pt x="1842" y="4744"/>
                  </a:cubicBezTo>
                  <a:lnTo>
                    <a:pt x="1897" y="4325"/>
                  </a:lnTo>
                  <a:cubicBezTo>
                    <a:pt x="1981" y="4353"/>
                    <a:pt x="2037" y="4353"/>
                    <a:pt x="2093" y="4353"/>
                  </a:cubicBezTo>
                  <a:close/>
                  <a:moveTo>
                    <a:pt x="2483" y="4799"/>
                  </a:moveTo>
                  <a:cubicBezTo>
                    <a:pt x="2455" y="4799"/>
                    <a:pt x="2427" y="4799"/>
                    <a:pt x="2372" y="4799"/>
                  </a:cubicBezTo>
                  <a:cubicBezTo>
                    <a:pt x="2372" y="4799"/>
                    <a:pt x="2372" y="4799"/>
                    <a:pt x="2344" y="4799"/>
                  </a:cubicBezTo>
                  <a:lnTo>
                    <a:pt x="2316" y="4381"/>
                  </a:lnTo>
                  <a:cubicBezTo>
                    <a:pt x="2344" y="4381"/>
                    <a:pt x="2372" y="4381"/>
                    <a:pt x="2372" y="4381"/>
                  </a:cubicBezTo>
                  <a:cubicBezTo>
                    <a:pt x="2427" y="4381"/>
                    <a:pt x="2483" y="4381"/>
                    <a:pt x="2511" y="4381"/>
                  </a:cubicBezTo>
                  <a:close/>
                  <a:moveTo>
                    <a:pt x="2985" y="4716"/>
                  </a:moveTo>
                  <a:cubicBezTo>
                    <a:pt x="2930" y="4744"/>
                    <a:pt x="2902" y="4744"/>
                    <a:pt x="2846" y="4771"/>
                  </a:cubicBezTo>
                  <a:lnTo>
                    <a:pt x="2734" y="4353"/>
                  </a:lnTo>
                  <a:cubicBezTo>
                    <a:pt x="2790" y="4353"/>
                    <a:pt x="2846" y="4325"/>
                    <a:pt x="2930" y="4297"/>
                  </a:cubicBezTo>
                  <a:close/>
                  <a:moveTo>
                    <a:pt x="3460" y="4548"/>
                  </a:moveTo>
                  <a:cubicBezTo>
                    <a:pt x="3404" y="4576"/>
                    <a:pt x="3376" y="4604"/>
                    <a:pt x="3320" y="4604"/>
                  </a:cubicBezTo>
                  <a:lnTo>
                    <a:pt x="3125" y="4241"/>
                  </a:lnTo>
                  <a:cubicBezTo>
                    <a:pt x="3181" y="4213"/>
                    <a:pt x="3237" y="4186"/>
                    <a:pt x="3292" y="4158"/>
                  </a:cubicBezTo>
                  <a:close/>
                  <a:moveTo>
                    <a:pt x="3264" y="168"/>
                  </a:moveTo>
                  <a:cubicBezTo>
                    <a:pt x="3292" y="196"/>
                    <a:pt x="3348" y="224"/>
                    <a:pt x="3376" y="224"/>
                  </a:cubicBezTo>
                  <a:lnTo>
                    <a:pt x="3237" y="642"/>
                  </a:lnTo>
                  <a:cubicBezTo>
                    <a:pt x="3181" y="615"/>
                    <a:pt x="3125" y="587"/>
                    <a:pt x="3069" y="559"/>
                  </a:cubicBezTo>
                  <a:close/>
                  <a:moveTo>
                    <a:pt x="2762" y="57"/>
                  </a:moveTo>
                  <a:cubicBezTo>
                    <a:pt x="2818" y="57"/>
                    <a:pt x="2874" y="57"/>
                    <a:pt x="2902" y="84"/>
                  </a:cubicBezTo>
                  <a:lnTo>
                    <a:pt x="2846" y="503"/>
                  </a:lnTo>
                  <a:cubicBezTo>
                    <a:pt x="2790" y="475"/>
                    <a:pt x="2734" y="475"/>
                    <a:pt x="2651" y="447"/>
                  </a:cubicBezTo>
                  <a:close/>
                  <a:moveTo>
                    <a:pt x="977" y="670"/>
                  </a:moveTo>
                  <a:lnTo>
                    <a:pt x="977" y="475"/>
                  </a:lnTo>
                  <a:lnTo>
                    <a:pt x="1005" y="447"/>
                  </a:lnTo>
                  <a:lnTo>
                    <a:pt x="1284" y="782"/>
                  </a:lnTo>
                  <a:cubicBezTo>
                    <a:pt x="1228" y="810"/>
                    <a:pt x="1172" y="866"/>
                    <a:pt x="1116" y="893"/>
                  </a:cubicBezTo>
                  <a:close/>
                  <a:moveTo>
                    <a:pt x="977" y="3851"/>
                  </a:moveTo>
                  <a:lnTo>
                    <a:pt x="977" y="3795"/>
                  </a:lnTo>
                  <a:lnTo>
                    <a:pt x="1005" y="3823"/>
                  </a:lnTo>
                  <a:close/>
                  <a:moveTo>
                    <a:pt x="977" y="4353"/>
                  </a:moveTo>
                  <a:lnTo>
                    <a:pt x="977" y="4269"/>
                  </a:lnTo>
                  <a:lnTo>
                    <a:pt x="1172" y="3962"/>
                  </a:lnTo>
                  <a:cubicBezTo>
                    <a:pt x="1228" y="4018"/>
                    <a:pt x="1284" y="4046"/>
                    <a:pt x="1339" y="4074"/>
                  </a:cubicBezTo>
                  <a:lnTo>
                    <a:pt x="1060" y="4409"/>
                  </a:lnTo>
                  <a:cubicBezTo>
                    <a:pt x="1033" y="4381"/>
                    <a:pt x="1005" y="4381"/>
                    <a:pt x="977" y="4353"/>
                  </a:cubicBezTo>
                  <a:close/>
                  <a:moveTo>
                    <a:pt x="3795" y="4130"/>
                  </a:moveTo>
                  <a:lnTo>
                    <a:pt x="3795" y="4353"/>
                  </a:lnTo>
                  <a:lnTo>
                    <a:pt x="3767" y="4353"/>
                  </a:lnTo>
                  <a:lnTo>
                    <a:pt x="3488" y="4046"/>
                  </a:lnTo>
                  <a:cubicBezTo>
                    <a:pt x="3543" y="4018"/>
                    <a:pt x="3599" y="3962"/>
                    <a:pt x="3655" y="3934"/>
                  </a:cubicBezTo>
                  <a:close/>
                  <a:moveTo>
                    <a:pt x="3795" y="977"/>
                  </a:moveTo>
                  <a:lnTo>
                    <a:pt x="3795" y="1033"/>
                  </a:lnTo>
                  <a:cubicBezTo>
                    <a:pt x="3767" y="1005"/>
                    <a:pt x="3767" y="1005"/>
                    <a:pt x="3767" y="1005"/>
                  </a:cubicBezTo>
                  <a:close/>
                  <a:moveTo>
                    <a:pt x="3795" y="475"/>
                  </a:moveTo>
                  <a:lnTo>
                    <a:pt x="3795" y="531"/>
                  </a:lnTo>
                  <a:lnTo>
                    <a:pt x="3599" y="866"/>
                  </a:lnTo>
                  <a:cubicBezTo>
                    <a:pt x="3543" y="810"/>
                    <a:pt x="3488" y="782"/>
                    <a:pt x="3432" y="726"/>
                  </a:cubicBezTo>
                  <a:lnTo>
                    <a:pt x="3711" y="419"/>
                  </a:lnTo>
                  <a:cubicBezTo>
                    <a:pt x="3739" y="419"/>
                    <a:pt x="3767" y="447"/>
                    <a:pt x="3795" y="475"/>
                  </a:cubicBezTo>
                  <a:close/>
                  <a:moveTo>
                    <a:pt x="2260" y="29"/>
                  </a:moveTo>
                  <a:lnTo>
                    <a:pt x="2260" y="447"/>
                  </a:lnTo>
                  <a:cubicBezTo>
                    <a:pt x="2288" y="447"/>
                    <a:pt x="2344" y="447"/>
                    <a:pt x="2372" y="447"/>
                  </a:cubicBezTo>
                  <a:cubicBezTo>
                    <a:pt x="2400" y="447"/>
                    <a:pt x="2427" y="447"/>
                    <a:pt x="2455" y="447"/>
                  </a:cubicBezTo>
                  <a:lnTo>
                    <a:pt x="2400" y="1"/>
                  </a:lnTo>
                  <a:lnTo>
                    <a:pt x="2372" y="1"/>
                  </a:lnTo>
                  <a:cubicBezTo>
                    <a:pt x="2344" y="1"/>
                    <a:pt x="2316" y="1"/>
                    <a:pt x="2260" y="29"/>
                  </a:cubicBezTo>
                  <a:close/>
                  <a:moveTo>
                    <a:pt x="3795" y="531"/>
                  </a:moveTo>
                  <a:lnTo>
                    <a:pt x="3795" y="475"/>
                  </a:lnTo>
                  <a:lnTo>
                    <a:pt x="3822" y="475"/>
                  </a:lnTo>
                  <a:close/>
                  <a:moveTo>
                    <a:pt x="3850" y="4213"/>
                  </a:moveTo>
                  <a:lnTo>
                    <a:pt x="3850" y="4297"/>
                  </a:lnTo>
                  <a:cubicBezTo>
                    <a:pt x="3822" y="4325"/>
                    <a:pt x="3795" y="4325"/>
                    <a:pt x="3795" y="4353"/>
                  </a:cubicBezTo>
                  <a:lnTo>
                    <a:pt x="3795" y="4130"/>
                  </a:lnTo>
                  <a:close/>
                  <a:moveTo>
                    <a:pt x="3850" y="3739"/>
                  </a:moveTo>
                  <a:lnTo>
                    <a:pt x="3850" y="3795"/>
                  </a:lnTo>
                  <a:lnTo>
                    <a:pt x="3795" y="3767"/>
                  </a:lnTo>
                  <a:cubicBezTo>
                    <a:pt x="3822" y="3767"/>
                    <a:pt x="3822" y="3739"/>
                    <a:pt x="3850" y="3739"/>
                  </a:cubicBezTo>
                  <a:close/>
                  <a:moveTo>
                    <a:pt x="3850" y="921"/>
                  </a:moveTo>
                  <a:lnTo>
                    <a:pt x="3850" y="1089"/>
                  </a:lnTo>
                  <a:cubicBezTo>
                    <a:pt x="3822" y="1061"/>
                    <a:pt x="3795" y="1033"/>
                    <a:pt x="3795" y="1033"/>
                  </a:cubicBezTo>
                  <a:lnTo>
                    <a:pt x="3795" y="977"/>
                  </a:lnTo>
                  <a:close/>
                  <a:moveTo>
                    <a:pt x="3850" y="4297"/>
                  </a:moveTo>
                  <a:lnTo>
                    <a:pt x="3850" y="4213"/>
                  </a:lnTo>
                  <a:lnTo>
                    <a:pt x="3878" y="4269"/>
                  </a:lnTo>
                  <a:close/>
                  <a:moveTo>
                    <a:pt x="4101" y="3795"/>
                  </a:moveTo>
                  <a:lnTo>
                    <a:pt x="4101" y="4018"/>
                  </a:lnTo>
                  <a:lnTo>
                    <a:pt x="3850" y="3795"/>
                  </a:lnTo>
                  <a:lnTo>
                    <a:pt x="3850" y="3739"/>
                  </a:lnTo>
                  <a:cubicBezTo>
                    <a:pt x="3878" y="3711"/>
                    <a:pt x="3906" y="3656"/>
                    <a:pt x="3934" y="3628"/>
                  </a:cubicBezTo>
                  <a:close/>
                  <a:moveTo>
                    <a:pt x="4101" y="3377"/>
                  </a:moveTo>
                  <a:lnTo>
                    <a:pt x="4101" y="3488"/>
                  </a:lnTo>
                  <a:lnTo>
                    <a:pt x="4046" y="3460"/>
                  </a:lnTo>
                  <a:cubicBezTo>
                    <a:pt x="4074" y="3432"/>
                    <a:pt x="4074" y="3404"/>
                    <a:pt x="4101" y="3377"/>
                  </a:cubicBezTo>
                  <a:close/>
                  <a:moveTo>
                    <a:pt x="4101" y="1256"/>
                  </a:moveTo>
                  <a:lnTo>
                    <a:pt x="4101" y="1451"/>
                  </a:lnTo>
                  <a:cubicBezTo>
                    <a:pt x="4074" y="1396"/>
                    <a:pt x="4046" y="1368"/>
                    <a:pt x="4018" y="1312"/>
                  </a:cubicBezTo>
                  <a:close/>
                  <a:moveTo>
                    <a:pt x="4101" y="754"/>
                  </a:moveTo>
                  <a:lnTo>
                    <a:pt x="4101" y="921"/>
                  </a:lnTo>
                  <a:lnTo>
                    <a:pt x="3878" y="1145"/>
                  </a:lnTo>
                  <a:cubicBezTo>
                    <a:pt x="3878" y="1117"/>
                    <a:pt x="3850" y="1089"/>
                    <a:pt x="3850" y="1089"/>
                  </a:cubicBezTo>
                  <a:lnTo>
                    <a:pt x="3850" y="921"/>
                  </a:lnTo>
                  <a:lnTo>
                    <a:pt x="4074" y="726"/>
                  </a:lnTo>
                  <a:close/>
                  <a:moveTo>
                    <a:pt x="4687" y="3042"/>
                  </a:moveTo>
                  <a:cubicBezTo>
                    <a:pt x="4687" y="3098"/>
                    <a:pt x="4659" y="3125"/>
                    <a:pt x="4659" y="3181"/>
                  </a:cubicBezTo>
                  <a:lnTo>
                    <a:pt x="4241" y="3070"/>
                  </a:lnTo>
                  <a:cubicBezTo>
                    <a:pt x="4269" y="3014"/>
                    <a:pt x="4269" y="2958"/>
                    <a:pt x="4297" y="2902"/>
                  </a:cubicBezTo>
                  <a:close/>
                  <a:moveTo>
                    <a:pt x="4771" y="2540"/>
                  </a:moveTo>
                  <a:cubicBezTo>
                    <a:pt x="4771" y="2595"/>
                    <a:pt x="4771" y="2651"/>
                    <a:pt x="4771" y="2679"/>
                  </a:cubicBezTo>
                  <a:lnTo>
                    <a:pt x="4325" y="2679"/>
                  </a:lnTo>
                  <a:cubicBezTo>
                    <a:pt x="4353" y="2623"/>
                    <a:pt x="4353" y="2540"/>
                    <a:pt x="4353" y="2484"/>
                  </a:cubicBezTo>
                  <a:close/>
                  <a:moveTo>
                    <a:pt x="4743" y="2037"/>
                  </a:moveTo>
                  <a:cubicBezTo>
                    <a:pt x="4771" y="2093"/>
                    <a:pt x="4771" y="2149"/>
                    <a:pt x="4771" y="2177"/>
                  </a:cubicBezTo>
                  <a:lnTo>
                    <a:pt x="4353" y="2261"/>
                  </a:lnTo>
                  <a:cubicBezTo>
                    <a:pt x="4353" y="2205"/>
                    <a:pt x="4325" y="2149"/>
                    <a:pt x="4325" y="2065"/>
                  </a:cubicBezTo>
                  <a:close/>
                  <a:moveTo>
                    <a:pt x="4632" y="1563"/>
                  </a:moveTo>
                  <a:cubicBezTo>
                    <a:pt x="4632" y="1619"/>
                    <a:pt x="4659" y="1647"/>
                    <a:pt x="4659" y="1703"/>
                  </a:cubicBezTo>
                  <a:lnTo>
                    <a:pt x="4269" y="1870"/>
                  </a:lnTo>
                  <a:cubicBezTo>
                    <a:pt x="4269" y="1786"/>
                    <a:pt x="4241" y="1730"/>
                    <a:pt x="4213" y="1675"/>
                  </a:cubicBezTo>
                  <a:close/>
                  <a:moveTo>
                    <a:pt x="4101" y="921"/>
                  </a:moveTo>
                  <a:lnTo>
                    <a:pt x="4101" y="754"/>
                  </a:lnTo>
                  <a:cubicBezTo>
                    <a:pt x="4129" y="782"/>
                    <a:pt x="4157" y="810"/>
                    <a:pt x="4185" y="838"/>
                  </a:cubicBezTo>
                  <a:close/>
                  <a:moveTo>
                    <a:pt x="4101" y="1451"/>
                  </a:moveTo>
                  <a:lnTo>
                    <a:pt x="4101" y="1256"/>
                  </a:lnTo>
                  <a:lnTo>
                    <a:pt x="4408" y="1117"/>
                  </a:lnTo>
                  <a:cubicBezTo>
                    <a:pt x="4436" y="1145"/>
                    <a:pt x="4436" y="1200"/>
                    <a:pt x="4464" y="1228"/>
                  </a:cubicBezTo>
                  <a:lnTo>
                    <a:pt x="4129" y="1479"/>
                  </a:lnTo>
                  <a:close/>
                  <a:moveTo>
                    <a:pt x="4101" y="3488"/>
                  </a:moveTo>
                  <a:lnTo>
                    <a:pt x="4101" y="3377"/>
                  </a:lnTo>
                  <a:cubicBezTo>
                    <a:pt x="4129" y="3349"/>
                    <a:pt x="4129" y="3321"/>
                    <a:pt x="4157" y="3293"/>
                  </a:cubicBezTo>
                  <a:lnTo>
                    <a:pt x="4520" y="3516"/>
                  </a:lnTo>
                  <a:cubicBezTo>
                    <a:pt x="4492" y="3544"/>
                    <a:pt x="4464" y="3600"/>
                    <a:pt x="4436" y="3628"/>
                  </a:cubicBezTo>
                  <a:close/>
                  <a:moveTo>
                    <a:pt x="4101" y="4018"/>
                  </a:moveTo>
                  <a:lnTo>
                    <a:pt x="4101" y="3795"/>
                  </a:lnTo>
                  <a:lnTo>
                    <a:pt x="4241" y="3934"/>
                  </a:lnTo>
                  <a:cubicBezTo>
                    <a:pt x="4213" y="3962"/>
                    <a:pt x="4185" y="3990"/>
                    <a:pt x="4129" y="4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7" name="Google Shape;3477;p52">
              <a:extLst>
                <a:ext uri="{FF2B5EF4-FFF2-40B4-BE49-F238E27FC236}">
                  <a16:creationId xmlns:a16="http://schemas.microsoft.com/office/drawing/2014/main" id="{328AF8BC-57C5-5ECD-7D6E-3539E881A248}"/>
                </a:ext>
              </a:extLst>
            </p:cNvPr>
            <p:cNvSpPr/>
            <p:nvPr/>
          </p:nvSpPr>
          <p:spPr>
            <a:xfrm>
              <a:off x="4673825" y="857475"/>
              <a:ext cx="60700" cy="60700"/>
            </a:xfrm>
            <a:custGeom>
              <a:avLst/>
              <a:gdLst/>
              <a:ahLst/>
              <a:cxnLst/>
              <a:rect l="l" t="t" r="r" b="b"/>
              <a:pathLst>
                <a:path w="2428" h="2428" extrusionOk="0">
                  <a:moveTo>
                    <a:pt x="1200" y="2428"/>
                  </a:moveTo>
                  <a:cubicBezTo>
                    <a:pt x="1869" y="2428"/>
                    <a:pt x="2427" y="1870"/>
                    <a:pt x="2427" y="1200"/>
                  </a:cubicBezTo>
                  <a:cubicBezTo>
                    <a:pt x="2427" y="530"/>
                    <a:pt x="1869" y="0"/>
                    <a:pt x="1200" y="0"/>
                  </a:cubicBezTo>
                  <a:cubicBezTo>
                    <a:pt x="530" y="0"/>
                    <a:pt x="0" y="530"/>
                    <a:pt x="0" y="1200"/>
                  </a:cubicBezTo>
                  <a:cubicBezTo>
                    <a:pt x="0" y="1870"/>
                    <a:pt x="530" y="2428"/>
                    <a:pt x="1200" y="2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8" name="Google Shape;3478;p52">
              <a:extLst>
                <a:ext uri="{FF2B5EF4-FFF2-40B4-BE49-F238E27FC236}">
                  <a16:creationId xmlns:a16="http://schemas.microsoft.com/office/drawing/2014/main" id="{AEEEA8D7-9943-3717-8BB3-BF4E80AE4FA5}"/>
                </a:ext>
              </a:extLst>
            </p:cNvPr>
            <p:cNvSpPr/>
            <p:nvPr/>
          </p:nvSpPr>
          <p:spPr>
            <a:xfrm>
              <a:off x="4677300" y="860950"/>
              <a:ext cx="53725" cy="53750"/>
            </a:xfrm>
            <a:custGeom>
              <a:avLst/>
              <a:gdLst/>
              <a:ahLst/>
              <a:cxnLst/>
              <a:rect l="l" t="t" r="r" b="b"/>
              <a:pathLst>
                <a:path w="2149" h="2150" extrusionOk="0">
                  <a:moveTo>
                    <a:pt x="1061" y="2149"/>
                  </a:moveTo>
                  <a:cubicBezTo>
                    <a:pt x="1674" y="2149"/>
                    <a:pt x="2149" y="1675"/>
                    <a:pt x="2149" y="1061"/>
                  </a:cubicBezTo>
                  <a:cubicBezTo>
                    <a:pt x="2149" y="475"/>
                    <a:pt x="1674" y="1"/>
                    <a:pt x="1061" y="1"/>
                  </a:cubicBezTo>
                  <a:cubicBezTo>
                    <a:pt x="475" y="1"/>
                    <a:pt x="1" y="475"/>
                    <a:pt x="1" y="1061"/>
                  </a:cubicBezTo>
                  <a:cubicBezTo>
                    <a:pt x="1" y="1675"/>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9" name="Google Shape;3479;p52">
              <a:extLst>
                <a:ext uri="{FF2B5EF4-FFF2-40B4-BE49-F238E27FC236}">
                  <a16:creationId xmlns:a16="http://schemas.microsoft.com/office/drawing/2014/main" id="{7D5878AF-BB84-60A3-C09C-5012059E8CA4}"/>
                </a:ext>
              </a:extLst>
            </p:cNvPr>
            <p:cNvSpPr/>
            <p:nvPr/>
          </p:nvSpPr>
          <p:spPr>
            <a:xfrm>
              <a:off x="4687075" y="870725"/>
              <a:ext cx="34200" cy="34200"/>
            </a:xfrm>
            <a:custGeom>
              <a:avLst/>
              <a:gdLst/>
              <a:ahLst/>
              <a:cxnLst/>
              <a:rect l="l" t="t" r="r" b="b"/>
              <a:pathLst>
                <a:path w="1368" h="1368" extrusionOk="0">
                  <a:moveTo>
                    <a:pt x="670" y="1368"/>
                  </a:moveTo>
                  <a:cubicBezTo>
                    <a:pt x="1060" y="1368"/>
                    <a:pt x="1367" y="1061"/>
                    <a:pt x="1367" y="670"/>
                  </a:cubicBezTo>
                  <a:cubicBezTo>
                    <a:pt x="1367" y="307"/>
                    <a:pt x="1060" y="0"/>
                    <a:pt x="670" y="0"/>
                  </a:cubicBezTo>
                  <a:cubicBezTo>
                    <a:pt x="307" y="0"/>
                    <a:pt x="0" y="307"/>
                    <a:pt x="0" y="670"/>
                  </a:cubicBezTo>
                  <a:cubicBezTo>
                    <a:pt x="0" y="1061"/>
                    <a:pt x="307" y="1368"/>
                    <a:pt x="670" y="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0" name="Google Shape;3480;p52">
              <a:extLst>
                <a:ext uri="{FF2B5EF4-FFF2-40B4-BE49-F238E27FC236}">
                  <a16:creationId xmlns:a16="http://schemas.microsoft.com/office/drawing/2014/main" id="{01E760B2-DEAB-8B03-1EE8-39DDAC60C5C3}"/>
                </a:ext>
              </a:extLst>
            </p:cNvPr>
            <p:cNvSpPr/>
            <p:nvPr/>
          </p:nvSpPr>
          <p:spPr>
            <a:xfrm>
              <a:off x="4688450" y="872825"/>
              <a:ext cx="32825" cy="32100"/>
            </a:xfrm>
            <a:custGeom>
              <a:avLst/>
              <a:gdLst/>
              <a:ahLst/>
              <a:cxnLst/>
              <a:rect l="l" t="t" r="r" b="b"/>
              <a:pathLst>
                <a:path w="1313" h="1284" extrusionOk="0">
                  <a:moveTo>
                    <a:pt x="1312" y="642"/>
                  </a:moveTo>
                  <a:cubicBezTo>
                    <a:pt x="1284" y="1005"/>
                    <a:pt x="1005" y="1284"/>
                    <a:pt x="615" y="1284"/>
                  </a:cubicBezTo>
                  <a:cubicBezTo>
                    <a:pt x="419" y="1284"/>
                    <a:pt x="252" y="1200"/>
                    <a:pt x="112" y="1060"/>
                  </a:cubicBezTo>
                  <a:cubicBezTo>
                    <a:pt x="29" y="949"/>
                    <a:pt x="1" y="809"/>
                    <a:pt x="1" y="670"/>
                  </a:cubicBezTo>
                  <a:cubicBezTo>
                    <a:pt x="1" y="307"/>
                    <a:pt x="280" y="0"/>
                    <a:pt x="643" y="0"/>
                  </a:cubicBezTo>
                  <a:cubicBezTo>
                    <a:pt x="1005" y="0"/>
                    <a:pt x="1284" y="279"/>
                    <a:pt x="1312" y="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1" name="Google Shape;3481;p52">
              <a:extLst>
                <a:ext uri="{FF2B5EF4-FFF2-40B4-BE49-F238E27FC236}">
                  <a16:creationId xmlns:a16="http://schemas.microsoft.com/office/drawing/2014/main" id="{5B7E920D-1640-0DFA-7250-572CCB0E9124}"/>
                </a:ext>
              </a:extLst>
            </p:cNvPr>
            <p:cNvSpPr/>
            <p:nvPr/>
          </p:nvSpPr>
          <p:spPr>
            <a:xfrm>
              <a:off x="4701700" y="863750"/>
              <a:ext cx="4925" cy="4200"/>
            </a:xfrm>
            <a:custGeom>
              <a:avLst/>
              <a:gdLst/>
              <a:ahLst/>
              <a:cxnLst/>
              <a:rect l="l" t="t" r="r" b="b"/>
              <a:pathLst>
                <a:path w="197" h="168" extrusionOk="0">
                  <a:moveTo>
                    <a:pt x="85" y="168"/>
                  </a:moveTo>
                  <a:cubicBezTo>
                    <a:pt x="140" y="168"/>
                    <a:pt x="196" y="140"/>
                    <a:pt x="196" y="84"/>
                  </a:cubicBezTo>
                  <a:cubicBezTo>
                    <a:pt x="196" y="28"/>
                    <a:pt x="140" y="0"/>
                    <a:pt x="85" y="0"/>
                  </a:cubicBezTo>
                  <a:cubicBezTo>
                    <a:pt x="29" y="0"/>
                    <a:pt x="1" y="28"/>
                    <a:pt x="1" y="84"/>
                  </a:cubicBezTo>
                  <a:cubicBezTo>
                    <a:pt x="1" y="140"/>
                    <a:pt x="29" y="168"/>
                    <a:pt x="85"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2" name="Google Shape;3482;p52">
              <a:extLst>
                <a:ext uri="{FF2B5EF4-FFF2-40B4-BE49-F238E27FC236}">
                  <a16:creationId xmlns:a16="http://schemas.microsoft.com/office/drawing/2014/main" id="{B6EF67BF-0B3C-D3B6-0C5E-A8AED080D07C}"/>
                </a:ext>
              </a:extLst>
            </p:cNvPr>
            <p:cNvSpPr/>
            <p:nvPr/>
          </p:nvSpPr>
          <p:spPr>
            <a:xfrm>
              <a:off x="4688450" y="867225"/>
              <a:ext cx="5625" cy="5625"/>
            </a:xfrm>
            <a:custGeom>
              <a:avLst/>
              <a:gdLst/>
              <a:ahLst/>
              <a:cxnLst/>
              <a:rect l="l" t="t" r="r" b="b"/>
              <a:pathLst>
                <a:path w="225" h="225" extrusionOk="0">
                  <a:moveTo>
                    <a:pt x="57" y="29"/>
                  </a:moveTo>
                  <a:cubicBezTo>
                    <a:pt x="85" y="1"/>
                    <a:pt x="168" y="1"/>
                    <a:pt x="196" y="57"/>
                  </a:cubicBezTo>
                  <a:cubicBezTo>
                    <a:pt x="224" y="85"/>
                    <a:pt x="196" y="168"/>
                    <a:pt x="168" y="196"/>
                  </a:cubicBezTo>
                  <a:cubicBezTo>
                    <a:pt x="112" y="224"/>
                    <a:pt x="57" y="196"/>
                    <a:pt x="29" y="168"/>
                  </a:cubicBezTo>
                  <a:cubicBezTo>
                    <a:pt x="1" y="113"/>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3" name="Google Shape;3483;p52">
              <a:extLst>
                <a:ext uri="{FF2B5EF4-FFF2-40B4-BE49-F238E27FC236}">
                  <a16:creationId xmlns:a16="http://schemas.microsoft.com/office/drawing/2014/main" id="{C5F4B043-A5F0-5882-DD79-7B8E6C8470C6}"/>
                </a:ext>
              </a:extLst>
            </p:cNvPr>
            <p:cNvSpPr/>
            <p:nvPr/>
          </p:nvSpPr>
          <p:spPr>
            <a:xfrm>
              <a:off x="4680800" y="878400"/>
              <a:ext cx="4900" cy="4900"/>
            </a:xfrm>
            <a:custGeom>
              <a:avLst/>
              <a:gdLst/>
              <a:ahLst/>
              <a:cxnLst/>
              <a:rect l="l" t="t" r="r" b="b"/>
              <a:pathLst>
                <a:path w="196" h="196" extrusionOk="0">
                  <a:moveTo>
                    <a:pt x="0" y="84"/>
                  </a:moveTo>
                  <a:cubicBezTo>
                    <a:pt x="28" y="28"/>
                    <a:pt x="84" y="0"/>
                    <a:pt x="140" y="0"/>
                  </a:cubicBezTo>
                  <a:cubicBezTo>
                    <a:pt x="167" y="28"/>
                    <a:pt x="195" y="84"/>
                    <a:pt x="195" y="140"/>
                  </a:cubicBezTo>
                  <a:cubicBezTo>
                    <a:pt x="167" y="168"/>
                    <a:pt x="112" y="196"/>
                    <a:pt x="56" y="196"/>
                  </a:cubicBezTo>
                  <a:cubicBezTo>
                    <a:pt x="28" y="168"/>
                    <a:pt x="0" y="112"/>
                    <a:pt x="0"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4" name="Google Shape;3484;p52">
              <a:extLst>
                <a:ext uri="{FF2B5EF4-FFF2-40B4-BE49-F238E27FC236}">
                  <a16:creationId xmlns:a16="http://schemas.microsoft.com/office/drawing/2014/main" id="{FFB94637-98B5-E9E2-98EE-E51C6B26BCA9}"/>
                </a:ext>
              </a:extLst>
            </p:cNvPr>
            <p:cNvSpPr/>
            <p:nvPr/>
          </p:nvSpPr>
          <p:spPr>
            <a:xfrm>
              <a:off x="4680800" y="891650"/>
              <a:ext cx="4900" cy="5600"/>
            </a:xfrm>
            <a:custGeom>
              <a:avLst/>
              <a:gdLst/>
              <a:ahLst/>
              <a:cxnLst/>
              <a:rect l="l" t="t" r="r" b="b"/>
              <a:pathLst>
                <a:path w="196" h="224" extrusionOk="0">
                  <a:moveTo>
                    <a:pt x="0" y="140"/>
                  </a:moveTo>
                  <a:cubicBezTo>
                    <a:pt x="0" y="84"/>
                    <a:pt x="28" y="28"/>
                    <a:pt x="56" y="28"/>
                  </a:cubicBezTo>
                  <a:cubicBezTo>
                    <a:pt x="112" y="0"/>
                    <a:pt x="167" y="28"/>
                    <a:pt x="195" y="84"/>
                  </a:cubicBezTo>
                  <a:cubicBezTo>
                    <a:pt x="195" y="140"/>
                    <a:pt x="167" y="196"/>
                    <a:pt x="140" y="196"/>
                  </a:cubicBezTo>
                  <a:cubicBezTo>
                    <a:pt x="84" y="224"/>
                    <a:pt x="28" y="196"/>
                    <a:pt x="0"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5" name="Google Shape;3485;p52">
              <a:extLst>
                <a:ext uri="{FF2B5EF4-FFF2-40B4-BE49-F238E27FC236}">
                  <a16:creationId xmlns:a16="http://schemas.microsoft.com/office/drawing/2014/main" id="{61A8AF3B-70B5-6B25-EBB1-40EEE95265A6}"/>
                </a:ext>
              </a:extLst>
            </p:cNvPr>
            <p:cNvSpPr/>
            <p:nvPr/>
          </p:nvSpPr>
          <p:spPr>
            <a:xfrm>
              <a:off x="4688450" y="902800"/>
              <a:ext cx="5625" cy="5625"/>
            </a:xfrm>
            <a:custGeom>
              <a:avLst/>
              <a:gdLst/>
              <a:ahLst/>
              <a:cxnLst/>
              <a:rect l="l" t="t" r="r" b="b"/>
              <a:pathLst>
                <a:path w="225" h="225" extrusionOk="0">
                  <a:moveTo>
                    <a:pt x="57" y="168"/>
                  </a:moveTo>
                  <a:cubicBezTo>
                    <a:pt x="1" y="140"/>
                    <a:pt x="1" y="85"/>
                    <a:pt x="29" y="57"/>
                  </a:cubicBezTo>
                  <a:cubicBezTo>
                    <a:pt x="57" y="1"/>
                    <a:pt x="112" y="1"/>
                    <a:pt x="168" y="29"/>
                  </a:cubicBezTo>
                  <a:cubicBezTo>
                    <a:pt x="196" y="57"/>
                    <a:pt x="224" y="112"/>
                    <a:pt x="196" y="168"/>
                  </a:cubicBezTo>
                  <a:cubicBezTo>
                    <a:pt x="168" y="196"/>
                    <a:pt x="85" y="224"/>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6" name="Google Shape;3486;p52">
              <a:extLst>
                <a:ext uri="{FF2B5EF4-FFF2-40B4-BE49-F238E27FC236}">
                  <a16:creationId xmlns:a16="http://schemas.microsoft.com/office/drawing/2014/main" id="{C000FF66-E180-AD6D-8294-697BEA0A97C3}"/>
                </a:ext>
              </a:extLst>
            </p:cNvPr>
            <p:cNvSpPr/>
            <p:nvPr/>
          </p:nvSpPr>
          <p:spPr>
            <a:xfrm>
              <a:off x="4701700" y="907000"/>
              <a:ext cx="4925" cy="4900"/>
            </a:xfrm>
            <a:custGeom>
              <a:avLst/>
              <a:gdLst/>
              <a:ahLst/>
              <a:cxnLst/>
              <a:rect l="l" t="t" r="r" b="b"/>
              <a:pathLst>
                <a:path w="197" h="196" extrusionOk="0">
                  <a:moveTo>
                    <a:pt x="85" y="196"/>
                  </a:moveTo>
                  <a:cubicBezTo>
                    <a:pt x="29" y="196"/>
                    <a:pt x="1" y="168"/>
                    <a:pt x="1" y="112"/>
                  </a:cubicBezTo>
                  <a:cubicBezTo>
                    <a:pt x="1" y="56"/>
                    <a:pt x="29" y="0"/>
                    <a:pt x="85" y="0"/>
                  </a:cubicBezTo>
                  <a:cubicBezTo>
                    <a:pt x="140" y="0"/>
                    <a:pt x="196" y="56"/>
                    <a:pt x="196" y="112"/>
                  </a:cubicBezTo>
                  <a:cubicBezTo>
                    <a:pt x="196" y="168"/>
                    <a:pt x="140"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7" name="Google Shape;3487;p52">
              <a:extLst>
                <a:ext uri="{FF2B5EF4-FFF2-40B4-BE49-F238E27FC236}">
                  <a16:creationId xmlns:a16="http://schemas.microsoft.com/office/drawing/2014/main" id="{22614017-16F6-BD25-FDF7-B61D29B909A2}"/>
                </a:ext>
              </a:extLst>
            </p:cNvPr>
            <p:cNvSpPr/>
            <p:nvPr/>
          </p:nvSpPr>
          <p:spPr>
            <a:xfrm>
              <a:off x="4714275" y="902800"/>
              <a:ext cx="5600" cy="5625"/>
            </a:xfrm>
            <a:custGeom>
              <a:avLst/>
              <a:gdLst/>
              <a:ahLst/>
              <a:cxnLst/>
              <a:rect l="l" t="t" r="r" b="b"/>
              <a:pathLst>
                <a:path w="224" h="225" extrusionOk="0">
                  <a:moveTo>
                    <a:pt x="168" y="168"/>
                  </a:moveTo>
                  <a:cubicBezTo>
                    <a:pt x="112" y="224"/>
                    <a:pt x="56" y="196"/>
                    <a:pt x="28" y="168"/>
                  </a:cubicBezTo>
                  <a:cubicBezTo>
                    <a:pt x="0" y="112"/>
                    <a:pt x="0" y="57"/>
                    <a:pt x="56" y="29"/>
                  </a:cubicBezTo>
                  <a:cubicBezTo>
                    <a:pt x="84" y="1"/>
                    <a:pt x="140" y="1"/>
                    <a:pt x="195" y="57"/>
                  </a:cubicBezTo>
                  <a:cubicBezTo>
                    <a:pt x="223" y="85"/>
                    <a:pt x="195" y="140"/>
                    <a:pt x="168"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8" name="Google Shape;3488;p52">
              <a:extLst>
                <a:ext uri="{FF2B5EF4-FFF2-40B4-BE49-F238E27FC236}">
                  <a16:creationId xmlns:a16="http://schemas.microsoft.com/office/drawing/2014/main" id="{CBA20B71-ADAC-E850-EA18-42E5DF554BA6}"/>
                </a:ext>
              </a:extLst>
            </p:cNvPr>
            <p:cNvSpPr/>
            <p:nvPr/>
          </p:nvSpPr>
          <p:spPr>
            <a:xfrm>
              <a:off x="4721950" y="891650"/>
              <a:ext cx="5600" cy="5600"/>
            </a:xfrm>
            <a:custGeom>
              <a:avLst/>
              <a:gdLst/>
              <a:ahLst/>
              <a:cxnLst/>
              <a:rect l="l" t="t" r="r" b="b"/>
              <a:pathLst>
                <a:path w="224" h="224" extrusionOk="0">
                  <a:moveTo>
                    <a:pt x="195" y="140"/>
                  </a:moveTo>
                  <a:cubicBezTo>
                    <a:pt x="195" y="196"/>
                    <a:pt x="140" y="224"/>
                    <a:pt x="84" y="196"/>
                  </a:cubicBezTo>
                  <a:cubicBezTo>
                    <a:pt x="28" y="196"/>
                    <a:pt x="0" y="140"/>
                    <a:pt x="28" y="84"/>
                  </a:cubicBezTo>
                  <a:cubicBezTo>
                    <a:pt x="56" y="28"/>
                    <a:pt x="84" y="0"/>
                    <a:pt x="140" y="28"/>
                  </a:cubicBezTo>
                  <a:cubicBezTo>
                    <a:pt x="195" y="28"/>
                    <a:pt x="223" y="84"/>
                    <a:pt x="195"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9" name="Google Shape;3489;p52">
              <a:extLst>
                <a:ext uri="{FF2B5EF4-FFF2-40B4-BE49-F238E27FC236}">
                  <a16:creationId xmlns:a16="http://schemas.microsoft.com/office/drawing/2014/main" id="{A6A8EBC7-1633-B514-5DC3-DC2D0FBC4380}"/>
                </a:ext>
              </a:extLst>
            </p:cNvPr>
            <p:cNvSpPr/>
            <p:nvPr/>
          </p:nvSpPr>
          <p:spPr>
            <a:xfrm>
              <a:off x="4721950" y="878400"/>
              <a:ext cx="5600" cy="4900"/>
            </a:xfrm>
            <a:custGeom>
              <a:avLst/>
              <a:gdLst/>
              <a:ahLst/>
              <a:cxnLst/>
              <a:rect l="l" t="t" r="r" b="b"/>
              <a:pathLst>
                <a:path w="224" h="196" extrusionOk="0">
                  <a:moveTo>
                    <a:pt x="195" y="84"/>
                  </a:moveTo>
                  <a:cubicBezTo>
                    <a:pt x="223" y="112"/>
                    <a:pt x="195" y="168"/>
                    <a:pt x="140" y="196"/>
                  </a:cubicBezTo>
                  <a:cubicBezTo>
                    <a:pt x="84" y="196"/>
                    <a:pt x="56" y="168"/>
                    <a:pt x="28" y="140"/>
                  </a:cubicBezTo>
                  <a:cubicBezTo>
                    <a:pt x="0" y="84"/>
                    <a:pt x="28" y="28"/>
                    <a:pt x="84" y="0"/>
                  </a:cubicBezTo>
                  <a:cubicBezTo>
                    <a:pt x="140" y="0"/>
                    <a:pt x="195" y="28"/>
                    <a:pt x="195"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0" name="Google Shape;3490;p52">
              <a:extLst>
                <a:ext uri="{FF2B5EF4-FFF2-40B4-BE49-F238E27FC236}">
                  <a16:creationId xmlns:a16="http://schemas.microsoft.com/office/drawing/2014/main" id="{1B16B1C4-24BC-3A88-43E4-441E09094898}"/>
                </a:ext>
              </a:extLst>
            </p:cNvPr>
            <p:cNvSpPr/>
            <p:nvPr/>
          </p:nvSpPr>
          <p:spPr>
            <a:xfrm>
              <a:off x="4714275" y="867225"/>
              <a:ext cx="5600" cy="5625"/>
            </a:xfrm>
            <a:custGeom>
              <a:avLst/>
              <a:gdLst/>
              <a:ahLst/>
              <a:cxnLst/>
              <a:rect l="l" t="t" r="r" b="b"/>
              <a:pathLst>
                <a:path w="224" h="225" extrusionOk="0">
                  <a:moveTo>
                    <a:pt x="168" y="29"/>
                  </a:moveTo>
                  <a:cubicBezTo>
                    <a:pt x="195" y="57"/>
                    <a:pt x="223" y="113"/>
                    <a:pt x="195" y="168"/>
                  </a:cubicBezTo>
                  <a:cubicBezTo>
                    <a:pt x="140" y="196"/>
                    <a:pt x="84" y="224"/>
                    <a:pt x="56" y="196"/>
                  </a:cubicBezTo>
                  <a:cubicBezTo>
                    <a:pt x="0" y="168"/>
                    <a:pt x="0" y="85"/>
                    <a:pt x="28" y="57"/>
                  </a:cubicBezTo>
                  <a:cubicBezTo>
                    <a:pt x="56" y="1"/>
                    <a:pt x="112" y="1"/>
                    <a:pt x="1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1" name="Google Shape;3491;p52">
              <a:extLst>
                <a:ext uri="{FF2B5EF4-FFF2-40B4-BE49-F238E27FC236}">
                  <a16:creationId xmlns:a16="http://schemas.microsoft.com/office/drawing/2014/main" id="{365D06E4-BEA3-8E61-374E-3BA92CC1FCFD}"/>
                </a:ext>
              </a:extLst>
            </p:cNvPr>
            <p:cNvSpPr/>
            <p:nvPr/>
          </p:nvSpPr>
          <p:spPr>
            <a:xfrm>
              <a:off x="4396225" y="759825"/>
              <a:ext cx="119275" cy="119300"/>
            </a:xfrm>
            <a:custGeom>
              <a:avLst/>
              <a:gdLst/>
              <a:ahLst/>
              <a:cxnLst/>
              <a:rect l="l" t="t" r="r" b="b"/>
              <a:pathLst>
                <a:path w="4771" h="4772" extrusionOk="0">
                  <a:moveTo>
                    <a:pt x="2372" y="4771"/>
                  </a:moveTo>
                  <a:cubicBezTo>
                    <a:pt x="3683" y="4771"/>
                    <a:pt x="4771" y="3683"/>
                    <a:pt x="4771" y="2372"/>
                  </a:cubicBezTo>
                  <a:cubicBezTo>
                    <a:pt x="4771" y="1061"/>
                    <a:pt x="3683" y="1"/>
                    <a:pt x="2372" y="1"/>
                  </a:cubicBezTo>
                  <a:cubicBezTo>
                    <a:pt x="1060" y="1"/>
                    <a:pt x="0" y="1061"/>
                    <a:pt x="0" y="2372"/>
                  </a:cubicBezTo>
                  <a:cubicBezTo>
                    <a:pt x="0" y="3683"/>
                    <a:pt x="1060" y="4771"/>
                    <a:pt x="2372" y="47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2" name="Google Shape;3492;p52">
              <a:extLst>
                <a:ext uri="{FF2B5EF4-FFF2-40B4-BE49-F238E27FC236}">
                  <a16:creationId xmlns:a16="http://schemas.microsoft.com/office/drawing/2014/main" id="{66C9CE00-8953-530F-5526-F2229C39B571}"/>
                </a:ext>
              </a:extLst>
            </p:cNvPr>
            <p:cNvSpPr/>
            <p:nvPr/>
          </p:nvSpPr>
          <p:spPr>
            <a:xfrm>
              <a:off x="4403900" y="767500"/>
              <a:ext cx="103250" cy="103250"/>
            </a:xfrm>
            <a:custGeom>
              <a:avLst/>
              <a:gdLst/>
              <a:ahLst/>
              <a:cxnLst/>
              <a:rect l="l" t="t" r="r" b="b"/>
              <a:pathLst>
                <a:path w="4130" h="4130" extrusionOk="0">
                  <a:moveTo>
                    <a:pt x="2065" y="4129"/>
                  </a:moveTo>
                  <a:cubicBezTo>
                    <a:pt x="3208" y="4129"/>
                    <a:pt x="4129" y="3209"/>
                    <a:pt x="4129" y="2065"/>
                  </a:cubicBezTo>
                  <a:cubicBezTo>
                    <a:pt x="4129" y="921"/>
                    <a:pt x="3208" y="0"/>
                    <a:pt x="2065" y="0"/>
                  </a:cubicBezTo>
                  <a:cubicBezTo>
                    <a:pt x="921" y="0"/>
                    <a:pt x="0" y="921"/>
                    <a:pt x="0" y="2065"/>
                  </a:cubicBezTo>
                  <a:cubicBezTo>
                    <a:pt x="0" y="3209"/>
                    <a:pt x="921" y="4129"/>
                    <a:pt x="2065" y="4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3" name="Google Shape;3493;p52">
              <a:extLst>
                <a:ext uri="{FF2B5EF4-FFF2-40B4-BE49-F238E27FC236}">
                  <a16:creationId xmlns:a16="http://schemas.microsoft.com/office/drawing/2014/main" id="{5E3C3C2D-6EF9-7319-7BBF-AFD6EFDC4886}"/>
                </a:ext>
              </a:extLst>
            </p:cNvPr>
            <p:cNvSpPr/>
            <p:nvPr/>
          </p:nvSpPr>
          <p:spPr>
            <a:xfrm>
              <a:off x="4421325" y="784925"/>
              <a:ext cx="68375" cy="68375"/>
            </a:xfrm>
            <a:custGeom>
              <a:avLst/>
              <a:gdLst/>
              <a:ahLst/>
              <a:cxnLst/>
              <a:rect l="l" t="t" r="r" b="b"/>
              <a:pathLst>
                <a:path w="2735" h="2735" extrusionOk="0">
                  <a:moveTo>
                    <a:pt x="1368" y="2735"/>
                  </a:moveTo>
                  <a:cubicBezTo>
                    <a:pt x="2121" y="2735"/>
                    <a:pt x="2735" y="2121"/>
                    <a:pt x="2735" y="1368"/>
                  </a:cubicBezTo>
                  <a:cubicBezTo>
                    <a:pt x="2735" y="615"/>
                    <a:pt x="2121" y="1"/>
                    <a:pt x="1368" y="1"/>
                  </a:cubicBezTo>
                  <a:cubicBezTo>
                    <a:pt x="614" y="1"/>
                    <a:pt x="1" y="615"/>
                    <a:pt x="1" y="1368"/>
                  </a:cubicBezTo>
                  <a:cubicBezTo>
                    <a:pt x="1" y="2121"/>
                    <a:pt x="614" y="2735"/>
                    <a:pt x="1368" y="2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4" name="Google Shape;3494;p52">
              <a:extLst>
                <a:ext uri="{FF2B5EF4-FFF2-40B4-BE49-F238E27FC236}">
                  <a16:creationId xmlns:a16="http://schemas.microsoft.com/office/drawing/2014/main" id="{CB2330BD-15B0-63DE-AD0F-EF1AB86DE05D}"/>
                </a:ext>
              </a:extLst>
            </p:cNvPr>
            <p:cNvSpPr/>
            <p:nvPr/>
          </p:nvSpPr>
          <p:spPr>
            <a:xfrm>
              <a:off x="4395525" y="759125"/>
              <a:ext cx="119975" cy="120000"/>
            </a:xfrm>
            <a:custGeom>
              <a:avLst/>
              <a:gdLst/>
              <a:ahLst/>
              <a:cxnLst/>
              <a:rect l="l" t="t" r="r" b="b"/>
              <a:pathLst>
                <a:path w="4799" h="4800" extrusionOk="0">
                  <a:moveTo>
                    <a:pt x="84" y="1758"/>
                  </a:moveTo>
                  <a:cubicBezTo>
                    <a:pt x="112" y="1730"/>
                    <a:pt x="112" y="1675"/>
                    <a:pt x="140" y="1647"/>
                  </a:cubicBezTo>
                  <a:lnTo>
                    <a:pt x="558" y="1730"/>
                  </a:lnTo>
                  <a:cubicBezTo>
                    <a:pt x="530" y="1786"/>
                    <a:pt x="502" y="1842"/>
                    <a:pt x="502" y="1926"/>
                  </a:cubicBezTo>
                  <a:close/>
                  <a:moveTo>
                    <a:pt x="0" y="2260"/>
                  </a:moveTo>
                  <a:cubicBezTo>
                    <a:pt x="28" y="2205"/>
                    <a:pt x="28" y="2177"/>
                    <a:pt x="28" y="2121"/>
                  </a:cubicBezTo>
                  <a:lnTo>
                    <a:pt x="447" y="2121"/>
                  </a:lnTo>
                  <a:cubicBezTo>
                    <a:pt x="447" y="2205"/>
                    <a:pt x="447" y="2260"/>
                    <a:pt x="447" y="2316"/>
                  </a:cubicBezTo>
                  <a:close/>
                  <a:moveTo>
                    <a:pt x="28" y="2763"/>
                  </a:moveTo>
                  <a:cubicBezTo>
                    <a:pt x="28" y="2707"/>
                    <a:pt x="28" y="2679"/>
                    <a:pt x="28" y="2623"/>
                  </a:cubicBezTo>
                  <a:lnTo>
                    <a:pt x="447" y="2539"/>
                  </a:lnTo>
                  <a:cubicBezTo>
                    <a:pt x="447" y="2595"/>
                    <a:pt x="447" y="2679"/>
                    <a:pt x="447" y="2735"/>
                  </a:cubicBezTo>
                  <a:close/>
                  <a:moveTo>
                    <a:pt x="168" y="3237"/>
                  </a:moveTo>
                  <a:cubicBezTo>
                    <a:pt x="140" y="3209"/>
                    <a:pt x="140" y="3153"/>
                    <a:pt x="112" y="3125"/>
                  </a:cubicBezTo>
                  <a:lnTo>
                    <a:pt x="502" y="2958"/>
                  </a:lnTo>
                  <a:cubicBezTo>
                    <a:pt x="530" y="3014"/>
                    <a:pt x="558" y="3070"/>
                    <a:pt x="586" y="3125"/>
                  </a:cubicBezTo>
                  <a:close/>
                  <a:moveTo>
                    <a:pt x="698" y="3906"/>
                  </a:moveTo>
                  <a:lnTo>
                    <a:pt x="698" y="4074"/>
                  </a:lnTo>
                  <a:cubicBezTo>
                    <a:pt x="670" y="4046"/>
                    <a:pt x="642" y="4018"/>
                    <a:pt x="614" y="3990"/>
                  </a:cubicBezTo>
                  <a:close/>
                  <a:moveTo>
                    <a:pt x="698" y="3376"/>
                  </a:moveTo>
                  <a:lnTo>
                    <a:pt x="698" y="3544"/>
                  </a:lnTo>
                  <a:lnTo>
                    <a:pt x="391" y="3683"/>
                  </a:lnTo>
                  <a:cubicBezTo>
                    <a:pt x="363" y="3655"/>
                    <a:pt x="335" y="3627"/>
                    <a:pt x="307" y="3572"/>
                  </a:cubicBezTo>
                  <a:lnTo>
                    <a:pt x="670" y="3321"/>
                  </a:lnTo>
                  <a:cubicBezTo>
                    <a:pt x="670" y="3349"/>
                    <a:pt x="670" y="3349"/>
                    <a:pt x="698" y="3376"/>
                  </a:cubicBezTo>
                  <a:close/>
                  <a:moveTo>
                    <a:pt x="698" y="1340"/>
                  </a:moveTo>
                  <a:lnTo>
                    <a:pt x="698" y="1423"/>
                  </a:lnTo>
                  <a:cubicBezTo>
                    <a:pt x="670" y="1479"/>
                    <a:pt x="642" y="1507"/>
                    <a:pt x="642" y="1535"/>
                  </a:cubicBezTo>
                  <a:lnTo>
                    <a:pt x="279" y="1312"/>
                  </a:lnTo>
                  <a:cubicBezTo>
                    <a:pt x="307" y="1256"/>
                    <a:pt x="307" y="1228"/>
                    <a:pt x="335" y="1172"/>
                  </a:cubicBezTo>
                  <a:close/>
                  <a:moveTo>
                    <a:pt x="698" y="810"/>
                  </a:moveTo>
                  <a:lnTo>
                    <a:pt x="698" y="1005"/>
                  </a:lnTo>
                  <a:lnTo>
                    <a:pt x="558" y="893"/>
                  </a:lnTo>
                  <a:cubicBezTo>
                    <a:pt x="586" y="838"/>
                    <a:pt x="614" y="810"/>
                    <a:pt x="642" y="782"/>
                  </a:cubicBezTo>
                  <a:close/>
                  <a:moveTo>
                    <a:pt x="698" y="1423"/>
                  </a:moveTo>
                  <a:lnTo>
                    <a:pt x="698" y="1340"/>
                  </a:lnTo>
                  <a:lnTo>
                    <a:pt x="726" y="1368"/>
                  </a:lnTo>
                  <a:cubicBezTo>
                    <a:pt x="726" y="1396"/>
                    <a:pt x="698" y="1423"/>
                    <a:pt x="698" y="1423"/>
                  </a:cubicBezTo>
                  <a:close/>
                  <a:moveTo>
                    <a:pt x="698" y="3544"/>
                  </a:moveTo>
                  <a:lnTo>
                    <a:pt x="698" y="3376"/>
                  </a:lnTo>
                  <a:cubicBezTo>
                    <a:pt x="698" y="3404"/>
                    <a:pt x="726" y="3460"/>
                    <a:pt x="754" y="3488"/>
                  </a:cubicBezTo>
                  <a:close/>
                  <a:moveTo>
                    <a:pt x="949" y="3739"/>
                  </a:moveTo>
                  <a:lnTo>
                    <a:pt x="949" y="3879"/>
                  </a:lnTo>
                  <a:lnTo>
                    <a:pt x="698" y="4074"/>
                  </a:lnTo>
                  <a:lnTo>
                    <a:pt x="698" y="4074"/>
                  </a:lnTo>
                  <a:lnTo>
                    <a:pt x="698" y="3906"/>
                  </a:lnTo>
                  <a:lnTo>
                    <a:pt x="893" y="3683"/>
                  </a:lnTo>
                  <a:cubicBezTo>
                    <a:pt x="921" y="3683"/>
                    <a:pt x="921" y="3711"/>
                    <a:pt x="949" y="3739"/>
                  </a:cubicBezTo>
                  <a:close/>
                  <a:moveTo>
                    <a:pt x="949" y="1005"/>
                  </a:moveTo>
                  <a:lnTo>
                    <a:pt x="949" y="1089"/>
                  </a:lnTo>
                  <a:cubicBezTo>
                    <a:pt x="921" y="1117"/>
                    <a:pt x="893" y="1144"/>
                    <a:pt x="865" y="1172"/>
                  </a:cubicBezTo>
                  <a:lnTo>
                    <a:pt x="698" y="1005"/>
                  </a:lnTo>
                  <a:lnTo>
                    <a:pt x="698" y="810"/>
                  </a:lnTo>
                  <a:close/>
                  <a:moveTo>
                    <a:pt x="949" y="503"/>
                  </a:moveTo>
                  <a:lnTo>
                    <a:pt x="949" y="586"/>
                  </a:lnTo>
                  <a:lnTo>
                    <a:pt x="893" y="531"/>
                  </a:lnTo>
                  <a:close/>
                  <a:moveTo>
                    <a:pt x="949" y="1089"/>
                  </a:moveTo>
                  <a:lnTo>
                    <a:pt x="949" y="1005"/>
                  </a:lnTo>
                  <a:lnTo>
                    <a:pt x="977" y="1033"/>
                  </a:lnTo>
                  <a:close/>
                  <a:moveTo>
                    <a:pt x="1005" y="4269"/>
                  </a:moveTo>
                  <a:lnTo>
                    <a:pt x="1005" y="4353"/>
                  </a:lnTo>
                  <a:lnTo>
                    <a:pt x="977" y="4325"/>
                  </a:lnTo>
                  <a:close/>
                  <a:moveTo>
                    <a:pt x="1005" y="3795"/>
                  </a:moveTo>
                  <a:lnTo>
                    <a:pt x="1005" y="3851"/>
                  </a:lnTo>
                  <a:lnTo>
                    <a:pt x="949" y="3879"/>
                  </a:lnTo>
                  <a:lnTo>
                    <a:pt x="949" y="3739"/>
                  </a:lnTo>
                  <a:cubicBezTo>
                    <a:pt x="977" y="3739"/>
                    <a:pt x="977" y="3767"/>
                    <a:pt x="1005" y="3795"/>
                  </a:cubicBezTo>
                  <a:close/>
                  <a:moveTo>
                    <a:pt x="1005" y="447"/>
                  </a:moveTo>
                  <a:lnTo>
                    <a:pt x="1005" y="670"/>
                  </a:lnTo>
                  <a:lnTo>
                    <a:pt x="949" y="586"/>
                  </a:lnTo>
                  <a:lnTo>
                    <a:pt x="949" y="503"/>
                  </a:lnTo>
                  <a:cubicBezTo>
                    <a:pt x="977" y="475"/>
                    <a:pt x="977" y="475"/>
                    <a:pt x="1005" y="447"/>
                  </a:cubicBezTo>
                  <a:close/>
                  <a:moveTo>
                    <a:pt x="1786" y="84"/>
                  </a:moveTo>
                  <a:cubicBezTo>
                    <a:pt x="1842" y="84"/>
                    <a:pt x="1897" y="56"/>
                    <a:pt x="1925" y="56"/>
                  </a:cubicBezTo>
                  <a:lnTo>
                    <a:pt x="2065" y="447"/>
                  </a:lnTo>
                  <a:cubicBezTo>
                    <a:pt x="1981" y="475"/>
                    <a:pt x="1925" y="475"/>
                    <a:pt x="1870" y="503"/>
                  </a:cubicBezTo>
                  <a:close/>
                  <a:moveTo>
                    <a:pt x="1339" y="252"/>
                  </a:moveTo>
                  <a:cubicBezTo>
                    <a:pt x="1367" y="252"/>
                    <a:pt x="1423" y="224"/>
                    <a:pt x="1451" y="196"/>
                  </a:cubicBezTo>
                  <a:lnTo>
                    <a:pt x="1674" y="586"/>
                  </a:lnTo>
                  <a:cubicBezTo>
                    <a:pt x="1591" y="586"/>
                    <a:pt x="1535" y="614"/>
                    <a:pt x="1479" y="670"/>
                  </a:cubicBezTo>
                  <a:close/>
                  <a:moveTo>
                    <a:pt x="1535" y="4632"/>
                  </a:moveTo>
                  <a:cubicBezTo>
                    <a:pt x="1479" y="4604"/>
                    <a:pt x="1451" y="4604"/>
                    <a:pt x="1395" y="4576"/>
                  </a:cubicBezTo>
                  <a:lnTo>
                    <a:pt x="1535" y="4185"/>
                  </a:lnTo>
                  <a:cubicBezTo>
                    <a:pt x="1591" y="4213"/>
                    <a:pt x="1674" y="4241"/>
                    <a:pt x="1730" y="4241"/>
                  </a:cubicBezTo>
                  <a:close/>
                  <a:moveTo>
                    <a:pt x="2009" y="4771"/>
                  </a:moveTo>
                  <a:cubicBezTo>
                    <a:pt x="1981" y="4771"/>
                    <a:pt x="1925" y="4743"/>
                    <a:pt x="1870" y="4743"/>
                  </a:cubicBezTo>
                  <a:lnTo>
                    <a:pt x="1925" y="4325"/>
                  </a:lnTo>
                  <a:cubicBezTo>
                    <a:pt x="1981" y="4325"/>
                    <a:pt x="2065" y="4353"/>
                    <a:pt x="2121" y="4353"/>
                  </a:cubicBezTo>
                  <a:close/>
                  <a:moveTo>
                    <a:pt x="2511" y="4799"/>
                  </a:moveTo>
                  <a:cubicBezTo>
                    <a:pt x="2483" y="4799"/>
                    <a:pt x="2428" y="4799"/>
                    <a:pt x="2400" y="4799"/>
                  </a:cubicBezTo>
                  <a:cubicBezTo>
                    <a:pt x="2400" y="4799"/>
                    <a:pt x="2372" y="4799"/>
                    <a:pt x="2372" y="4799"/>
                  </a:cubicBezTo>
                  <a:lnTo>
                    <a:pt x="2344" y="4381"/>
                  </a:lnTo>
                  <a:cubicBezTo>
                    <a:pt x="2372" y="4381"/>
                    <a:pt x="2372" y="4381"/>
                    <a:pt x="2400" y="4381"/>
                  </a:cubicBezTo>
                  <a:cubicBezTo>
                    <a:pt x="2455" y="4381"/>
                    <a:pt x="2483" y="4381"/>
                    <a:pt x="2539" y="4381"/>
                  </a:cubicBezTo>
                  <a:close/>
                  <a:moveTo>
                    <a:pt x="3013" y="4716"/>
                  </a:moveTo>
                  <a:cubicBezTo>
                    <a:pt x="2958" y="4743"/>
                    <a:pt x="2930" y="4743"/>
                    <a:pt x="2874" y="4743"/>
                  </a:cubicBezTo>
                  <a:lnTo>
                    <a:pt x="2734" y="4353"/>
                  </a:lnTo>
                  <a:cubicBezTo>
                    <a:pt x="2818" y="4325"/>
                    <a:pt x="2874" y="4325"/>
                    <a:pt x="2930" y="4297"/>
                  </a:cubicBezTo>
                  <a:close/>
                  <a:moveTo>
                    <a:pt x="3488" y="4548"/>
                  </a:moveTo>
                  <a:cubicBezTo>
                    <a:pt x="3432" y="4576"/>
                    <a:pt x="3404" y="4576"/>
                    <a:pt x="3348" y="4604"/>
                  </a:cubicBezTo>
                  <a:lnTo>
                    <a:pt x="3153" y="4241"/>
                  </a:lnTo>
                  <a:cubicBezTo>
                    <a:pt x="3209" y="4213"/>
                    <a:pt x="3264" y="4185"/>
                    <a:pt x="3320" y="4158"/>
                  </a:cubicBezTo>
                  <a:close/>
                  <a:moveTo>
                    <a:pt x="3264" y="168"/>
                  </a:moveTo>
                  <a:cubicBezTo>
                    <a:pt x="3320" y="196"/>
                    <a:pt x="3376" y="196"/>
                    <a:pt x="3404" y="224"/>
                  </a:cubicBezTo>
                  <a:lnTo>
                    <a:pt x="3264" y="642"/>
                  </a:lnTo>
                  <a:cubicBezTo>
                    <a:pt x="3209" y="586"/>
                    <a:pt x="3153" y="586"/>
                    <a:pt x="3097" y="559"/>
                  </a:cubicBezTo>
                  <a:close/>
                  <a:moveTo>
                    <a:pt x="2790" y="29"/>
                  </a:moveTo>
                  <a:cubicBezTo>
                    <a:pt x="2846" y="56"/>
                    <a:pt x="2874" y="56"/>
                    <a:pt x="2930" y="56"/>
                  </a:cubicBezTo>
                  <a:lnTo>
                    <a:pt x="2874" y="475"/>
                  </a:lnTo>
                  <a:cubicBezTo>
                    <a:pt x="2818" y="475"/>
                    <a:pt x="2762" y="447"/>
                    <a:pt x="2679" y="447"/>
                  </a:cubicBezTo>
                  <a:close/>
                  <a:moveTo>
                    <a:pt x="1005" y="670"/>
                  </a:moveTo>
                  <a:lnTo>
                    <a:pt x="1005" y="447"/>
                  </a:lnTo>
                  <a:lnTo>
                    <a:pt x="1033" y="447"/>
                  </a:lnTo>
                  <a:lnTo>
                    <a:pt x="1312" y="782"/>
                  </a:lnTo>
                  <a:cubicBezTo>
                    <a:pt x="1256" y="810"/>
                    <a:pt x="1200" y="838"/>
                    <a:pt x="1144" y="893"/>
                  </a:cubicBezTo>
                  <a:close/>
                  <a:moveTo>
                    <a:pt x="1005" y="3851"/>
                  </a:moveTo>
                  <a:lnTo>
                    <a:pt x="1005" y="3795"/>
                  </a:lnTo>
                  <a:cubicBezTo>
                    <a:pt x="1005" y="3795"/>
                    <a:pt x="1033" y="3795"/>
                    <a:pt x="1033" y="3823"/>
                  </a:cubicBezTo>
                  <a:close/>
                  <a:moveTo>
                    <a:pt x="1005" y="4353"/>
                  </a:moveTo>
                  <a:lnTo>
                    <a:pt x="1005" y="4269"/>
                  </a:lnTo>
                  <a:lnTo>
                    <a:pt x="1200" y="3962"/>
                  </a:lnTo>
                  <a:cubicBezTo>
                    <a:pt x="1256" y="3990"/>
                    <a:pt x="1284" y="4046"/>
                    <a:pt x="1367" y="4074"/>
                  </a:cubicBezTo>
                  <a:lnTo>
                    <a:pt x="1088" y="4409"/>
                  </a:lnTo>
                  <a:cubicBezTo>
                    <a:pt x="1060" y="4381"/>
                    <a:pt x="1033" y="4353"/>
                    <a:pt x="1005" y="4353"/>
                  </a:cubicBezTo>
                  <a:close/>
                  <a:moveTo>
                    <a:pt x="3795" y="4130"/>
                  </a:moveTo>
                  <a:lnTo>
                    <a:pt x="3795" y="4353"/>
                  </a:lnTo>
                  <a:lnTo>
                    <a:pt x="3795" y="4353"/>
                  </a:lnTo>
                  <a:lnTo>
                    <a:pt x="3516" y="4046"/>
                  </a:lnTo>
                  <a:cubicBezTo>
                    <a:pt x="3571" y="3990"/>
                    <a:pt x="3627" y="3962"/>
                    <a:pt x="3655" y="3906"/>
                  </a:cubicBezTo>
                  <a:close/>
                  <a:moveTo>
                    <a:pt x="3795" y="977"/>
                  </a:moveTo>
                  <a:lnTo>
                    <a:pt x="3795" y="1005"/>
                  </a:lnTo>
                  <a:cubicBezTo>
                    <a:pt x="3795" y="1005"/>
                    <a:pt x="3795" y="1005"/>
                    <a:pt x="3767" y="977"/>
                  </a:cubicBezTo>
                  <a:close/>
                  <a:moveTo>
                    <a:pt x="3795" y="447"/>
                  </a:moveTo>
                  <a:lnTo>
                    <a:pt x="3795" y="531"/>
                  </a:lnTo>
                  <a:lnTo>
                    <a:pt x="3627" y="838"/>
                  </a:lnTo>
                  <a:cubicBezTo>
                    <a:pt x="3571" y="810"/>
                    <a:pt x="3516" y="782"/>
                    <a:pt x="3460" y="726"/>
                  </a:cubicBezTo>
                  <a:lnTo>
                    <a:pt x="3711" y="391"/>
                  </a:lnTo>
                  <a:cubicBezTo>
                    <a:pt x="3739" y="419"/>
                    <a:pt x="3767" y="447"/>
                    <a:pt x="3795" y="447"/>
                  </a:cubicBezTo>
                  <a:close/>
                  <a:moveTo>
                    <a:pt x="2288" y="1"/>
                  </a:moveTo>
                  <a:lnTo>
                    <a:pt x="2260" y="447"/>
                  </a:lnTo>
                  <a:cubicBezTo>
                    <a:pt x="2316" y="419"/>
                    <a:pt x="2372" y="419"/>
                    <a:pt x="2400" y="419"/>
                  </a:cubicBezTo>
                  <a:cubicBezTo>
                    <a:pt x="2428" y="419"/>
                    <a:pt x="2455" y="419"/>
                    <a:pt x="2483" y="419"/>
                  </a:cubicBezTo>
                  <a:lnTo>
                    <a:pt x="2428" y="1"/>
                  </a:lnTo>
                  <a:lnTo>
                    <a:pt x="2400" y="1"/>
                  </a:lnTo>
                  <a:cubicBezTo>
                    <a:pt x="2372" y="1"/>
                    <a:pt x="2316" y="1"/>
                    <a:pt x="2288" y="1"/>
                  </a:cubicBezTo>
                  <a:close/>
                  <a:moveTo>
                    <a:pt x="3795" y="531"/>
                  </a:moveTo>
                  <a:lnTo>
                    <a:pt x="3795" y="447"/>
                  </a:lnTo>
                  <a:lnTo>
                    <a:pt x="3850" y="475"/>
                  </a:lnTo>
                  <a:close/>
                  <a:moveTo>
                    <a:pt x="3850" y="4213"/>
                  </a:moveTo>
                  <a:lnTo>
                    <a:pt x="3850" y="4297"/>
                  </a:lnTo>
                  <a:cubicBezTo>
                    <a:pt x="3850" y="4325"/>
                    <a:pt x="3822" y="4325"/>
                    <a:pt x="3795" y="4353"/>
                  </a:cubicBezTo>
                  <a:lnTo>
                    <a:pt x="3795" y="4130"/>
                  </a:lnTo>
                  <a:close/>
                  <a:moveTo>
                    <a:pt x="3850" y="3739"/>
                  </a:moveTo>
                  <a:lnTo>
                    <a:pt x="3850" y="3795"/>
                  </a:lnTo>
                  <a:lnTo>
                    <a:pt x="3822" y="3767"/>
                  </a:lnTo>
                  <a:close/>
                  <a:moveTo>
                    <a:pt x="3850" y="921"/>
                  </a:moveTo>
                  <a:lnTo>
                    <a:pt x="3850" y="1089"/>
                  </a:lnTo>
                  <a:cubicBezTo>
                    <a:pt x="3850" y="1061"/>
                    <a:pt x="3822" y="1033"/>
                    <a:pt x="3795" y="1005"/>
                  </a:cubicBezTo>
                  <a:lnTo>
                    <a:pt x="3795" y="977"/>
                  </a:lnTo>
                  <a:close/>
                  <a:moveTo>
                    <a:pt x="3850" y="4297"/>
                  </a:moveTo>
                  <a:lnTo>
                    <a:pt x="3850" y="4213"/>
                  </a:lnTo>
                  <a:lnTo>
                    <a:pt x="3906" y="4269"/>
                  </a:lnTo>
                  <a:close/>
                  <a:moveTo>
                    <a:pt x="4129" y="3795"/>
                  </a:moveTo>
                  <a:lnTo>
                    <a:pt x="4129" y="3990"/>
                  </a:lnTo>
                  <a:lnTo>
                    <a:pt x="3850" y="3795"/>
                  </a:lnTo>
                  <a:lnTo>
                    <a:pt x="3850" y="3739"/>
                  </a:lnTo>
                  <a:cubicBezTo>
                    <a:pt x="3906" y="3683"/>
                    <a:pt x="3934" y="3655"/>
                    <a:pt x="3962" y="3627"/>
                  </a:cubicBezTo>
                  <a:close/>
                  <a:moveTo>
                    <a:pt x="4129" y="3376"/>
                  </a:moveTo>
                  <a:lnTo>
                    <a:pt x="4129" y="3460"/>
                  </a:lnTo>
                  <a:lnTo>
                    <a:pt x="4074" y="3460"/>
                  </a:lnTo>
                  <a:cubicBezTo>
                    <a:pt x="4101" y="3432"/>
                    <a:pt x="4101" y="3404"/>
                    <a:pt x="4129" y="3376"/>
                  </a:cubicBezTo>
                  <a:close/>
                  <a:moveTo>
                    <a:pt x="4129" y="1256"/>
                  </a:moveTo>
                  <a:lnTo>
                    <a:pt x="4129" y="1423"/>
                  </a:lnTo>
                  <a:cubicBezTo>
                    <a:pt x="4101" y="1396"/>
                    <a:pt x="4074" y="1340"/>
                    <a:pt x="4046" y="1312"/>
                  </a:cubicBezTo>
                  <a:close/>
                  <a:moveTo>
                    <a:pt x="4129" y="726"/>
                  </a:moveTo>
                  <a:lnTo>
                    <a:pt x="4129" y="921"/>
                  </a:lnTo>
                  <a:lnTo>
                    <a:pt x="3906" y="1144"/>
                  </a:lnTo>
                  <a:cubicBezTo>
                    <a:pt x="3906" y="1117"/>
                    <a:pt x="3878" y="1089"/>
                    <a:pt x="3850" y="1089"/>
                  </a:cubicBezTo>
                  <a:lnTo>
                    <a:pt x="3850" y="921"/>
                  </a:lnTo>
                  <a:lnTo>
                    <a:pt x="4101" y="726"/>
                  </a:lnTo>
                  <a:close/>
                  <a:moveTo>
                    <a:pt x="4715" y="3042"/>
                  </a:moveTo>
                  <a:cubicBezTo>
                    <a:pt x="4715" y="3070"/>
                    <a:pt x="4687" y="3125"/>
                    <a:pt x="4687" y="3181"/>
                  </a:cubicBezTo>
                  <a:lnTo>
                    <a:pt x="4269" y="3070"/>
                  </a:lnTo>
                  <a:cubicBezTo>
                    <a:pt x="4269" y="3014"/>
                    <a:pt x="4297" y="2958"/>
                    <a:pt x="4325" y="2874"/>
                  </a:cubicBezTo>
                  <a:close/>
                  <a:moveTo>
                    <a:pt x="4799" y="2539"/>
                  </a:moveTo>
                  <a:cubicBezTo>
                    <a:pt x="4799" y="2595"/>
                    <a:pt x="4799" y="2623"/>
                    <a:pt x="4771" y="2679"/>
                  </a:cubicBezTo>
                  <a:lnTo>
                    <a:pt x="4353" y="2679"/>
                  </a:lnTo>
                  <a:cubicBezTo>
                    <a:pt x="4380" y="2623"/>
                    <a:pt x="4380" y="2539"/>
                    <a:pt x="4380" y="2484"/>
                  </a:cubicBezTo>
                  <a:close/>
                  <a:moveTo>
                    <a:pt x="4771" y="2037"/>
                  </a:moveTo>
                  <a:cubicBezTo>
                    <a:pt x="4771" y="2093"/>
                    <a:pt x="4799" y="2121"/>
                    <a:pt x="4799" y="2177"/>
                  </a:cubicBezTo>
                  <a:lnTo>
                    <a:pt x="4380" y="2260"/>
                  </a:lnTo>
                  <a:cubicBezTo>
                    <a:pt x="4380" y="2205"/>
                    <a:pt x="4353" y="2121"/>
                    <a:pt x="4353" y="2065"/>
                  </a:cubicBezTo>
                  <a:close/>
                  <a:moveTo>
                    <a:pt x="4659" y="1563"/>
                  </a:moveTo>
                  <a:cubicBezTo>
                    <a:pt x="4659" y="1591"/>
                    <a:pt x="4687" y="1647"/>
                    <a:pt x="4687" y="1702"/>
                  </a:cubicBezTo>
                  <a:lnTo>
                    <a:pt x="4297" y="1870"/>
                  </a:lnTo>
                  <a:cubicBezTo>
                    <a:pt x="4269" y="1786"/>
                    <a:pt x="4269" y="1730"/>
                    <a:pt x="4241" y="1675"/>
                  </a:cubicBezTo>
                  <a:close/>
                  <a:moveTo>
                    <a:pt x="4129" y="921"/>
                  </a:moveTo>
                  <a:lnTo>
                    <a:pt x="4129" y="726"/>
                  </a:lnTo>
                  <a:cubicBezTo>
                    <a:pt x="4157" y="754"/>
                    <a:pt x="4185" y="782"/>
                    <a:pt x="4213" y="810"/>
                  </a:cubicBezTo>
                  <a:close/>
                  <a:moveTo>
                    <a:pt x="4129" y="1423"/>
                  </a:moveTo>
                  <a:lnTo>
                    <a:pt x="4129" y="1256"/>
                  </a:lnTo>
                  <a:lnTo>
                    <a:pt x="4408" y="1117"/>
                  </a:lnTo>
                  <a:cubicBezTo>
                    <a:pt x="4436" y="1144"/>
                    <a:pt x="4464" y="1200"/>
                    <a:pt x="4492" y="1228"/>
                  </a:cubicBezTo>
                  <a:lnTo>
                    <a:pt x="4157" y="1479"/>
                  </a:lnTo>
                  <a:close/>
                  <a:moveTo>
                    <a:pt x="4129" y="3460"/>
                  </a:moveTo>
                  <a:lnTo>
                    <a:pt x="4129" y="3376"/>
                  </a:lnTo>
                  <a:cubicBezTo>
                    <a:pt x="4129" y="3349"/>
                    <a:pt x="4157" y="3293"/>
                    <a:pt x="4185" y="3265"/>
                  </a:cubicBezTo>
                  <a:lnTo>
                    <a:pt x="4520" y="3516"/>
                  </a:lnTo>
                  <a:cubicBezTo>
                    <a:pt x="4520" y="3544"/>
                    <a:pt x="4492" y="3600"/>
                    <a:pt x="4464" y="3627"/>
                  </a:cubicBezTo>
                  <a:close/>
                  <a:moveTo>
                    <a:pt x="4129" y="3990"/>
                  </a:moveTo>
                  <a:lnTo>
                    <a:pt x="4129" y="3795"/>
                  </a:lnTo>
                  <a:lnTo>
                    <a:pt x="4269" y="3934"/>
                  </a:lnTo>
                  <a:cubicBezTo>
                    <a:pt x="4241" y="3962"/>
                    <a:pt x="4185" y="3990"/>
                    <a:pt x="4157" y="40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5" name="Google Shape;3495;p52">
              <a:extLst>
                <a:ext uri="{FF2B5EF4-FFF2-40B4-BE49-F238E27FC236}">
                  <a16:creationId xmlns:a16="http://schemas.microsoft.com/office/drawing/2014/main" id="{C279608E-19C7-A3B6-F11A-0FBBE39BB05F}"/>
                </a:ext>
              </a:extLst>
            </p:cNvPr>
            <p:cNvSpPr/>
            <p:nvPr/>
          </p:nvSpPr>
          <p:spPr>
            <a:xfrm>
              <a:off x="4424825" y="788425"/>
              <a:ext cx="61400" cy="61400"/>
            </a:xfrm>
            <a:custGeom>
              <a:avLst/>
              <a:gdLst/>
              <a:ahLst/>
              <a:cxnLst/>
              <a:rect l="l" t="t" r="r" b="b"/>
              <a:pathLst>
                <a:path w="2456" h="2456" extrusionOk="0">
                  <a:moveTo>
                    <a:pt x="1228" y="2455"/>
                  </a:moveTo>
                  <a:cubicBezTo>
                    <a:pt x="1897" y="2455"/>
                    <a:pt x="2455" y="1898"/>
                    <a:pt x="2455" y="1228"/>
                  </a:cubicBezTo>
                  <a:cubicBezTo>
                    <a:pt x="2455" y="558"/>
                    <a:pt x="1897" y="0"/>
                    <a:pt x="1228" y="0"/>
                  </a:cubicBezTo>
                  <a:cubicBezTo>
                    <a:pt x="558" y="0"/>
                    <a:pt x="0" y="558"/>
                    <a:pt x="0" y="1228"/>
                  </a:cubicBezTo>
                  <a:cubicBezTo>
                    <a:pt x="0" y="1898"/>
                    <a:pt x="558" y="2455"/>
                    <a:pt x="1228" y="24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6" name="Google Shape;3496;p52">
              <a:extLst>
                <a:ext uri="{FF2B5EF4-FFF2-40B4-BE49-F238E27FC236}">
                  <a16:creationId xmlns:a16="http://schemas.microsoft.com/office/drawing/2014/main" id="{03653D96-52D1-C157-3F08-F854F44EACBD}"/>
                </a:ext>
              </a:extLst>
            </p:cNvPr>
            <p:cNvSpPr/>
            <p:nvPr/>
          </p:nvSpPr>
          <p:spPr>
            <a:xfrm>
              <a:off x="4429000" y="792600"/>
              <a:ext cx="53725" cy="53725"/>
            </a:xfrm>
            <a:custGeom>
              <a:avLst/>
              <a:gdLst/>
              <a:ahLst/>
              <a:cxnLst/>
              <a:rect l="l" t="t" r="r" b="b"/>
              <a:pathLst>
                <a:path w="2149" h="2149" extrusionOk="0">
                  <a:moveTo>
                    <a:pt x="1061" y="2149"/>
                  </a:moveTo>
                  <a:cubicBezTo>
                    <a:pt x="1646" y="2149"/>
                    <a:pt x="2149" y="1647"/>
                    <a:pt x="2149" y="1061"/>
                  </a:cubicBezTo>
                  <a:cubicBezTo>
                    <a:pt x="2149" y="475"/>
                    <a:pt x="1646" y="1"/>
                    <a:pt x="1061" y="1"/>
                  </a:cubicBezTo>
                  <a:cubicBezTo>
                    <a:pt x="475" y="1"/>
                    <a:pt x="0" y="475"/>
                    <a:pt x="0" y="1061"/>
                  </a:cubicBezTo>
                  <a:cubicBezTo>
                    <a:pt x="0" y="1647"/>
                    <a:pt x="475" y="2149"/>
                    <a:pt x="1061" y="2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7" name="Google Shape;3497;p52">
              <a:extLst>
                <a:ext uri="{FF2B5EF4-FFF2-40B4-BE49-F238E27FC236}">
                  <a16:creationId xmlns:a16="http://schemas.microsoft.com/office/drawing/2014/main" id="{F9E8AB80-F87A-4B4D-EC34-AEDD86C35D5A}"/>
                </a:ext>
              </a:extLst>
            </p:cNvPr>
            <p:cNvSpPr/>
            <p:nvPr/>
          </p:nvSpPr>
          <p:spPr>
            <a:xfrm>
              <a:off x="4438775" y="801675"/>
              <a:ext cx="34200" cy="34900"/>
            </a:xfrm>
            <a:custGeom>
              <a:avLst/>
              <a:gdLst/>
              <a:ahLst/>
              <a:cxnLst/>
              <a:rect l="l" t="t" r="r" b="b"/>
              <a:pathLst>
                <a:path w="1368" h="1396" extrusionOk="0">
                  <a:moveTo>
                    <a:pt x="670" y="1395"/>
                  </a:moveTo>
                  <a:cubicBezTo>
                    <a:pt x="1060" y="1395"/>
                    <a:pt x="1367" y="1089"/>
                    <a:pt x="1367" y="698"/>
                  </a:cubicBezTo>
                  <a:cubicBezTo>
                    <a:pt x="1367" y="335"/>
                    <a:pt x="1060" y="0"/>
                    <a:pt x="670" y="0"/>
                  </a:cubicBezTo>
                  <a:cubicBezTo>
                    <a:pt x="307" y="0"/>
                    <a:pt x="0" y="335"/>
                    <a:pt x="0" y="698"/>
                  </a:cubicBezTo>
                  <a:cubicBezTo>
                    <a:pt x="0" y="1089"/>
                    <a:pt x="307" y="1395"/>
                    <a:pt x="670" y="13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8" name="Google Shape;3498;p52">
              <a:extLst>
                <a:ext uri="{FF2B5EF4-FFF2-40B4-BE49-F238E27FC236}">
                  <a16:creationId xmlns:a16="http://schemas.microsoft.com/office/drawing/2014/main" id="{DAB42AA6-B0A8-0772-3428-06E7E0019363}"/>
                </a:ext>
              </a:extLst>
            </p:cNvPr>
            <p:cNvSpPr/>
            <p:nvPr/>
          </p:nvSpPr>
          <p:spPr>
            <a:xfrm>
              <a:off x="4439450" y="804475"/>
              <a:ext cx="33525" cy="32100"/>
            </a:xfrm>
            <a:custGeom>
              <a:avLst/>
              <a:gdLst/>
              <a:ahLst/>
              <a:cxnLst/>
              <a:rect l="l" t="t" r="r" b="b"/>
              <a:pathLst>
                <a:path w="1341" h="1284" extrusionOk="0">
                  <a:moveTo>
                    <a:pt x="1340" y="614"/>
                  </a:moveTo>
                  <a:cubicBezTo>
                    <a:pt x="1312" y="977"/>
                    <a:pt x="1005" y="1283"/>
                    <a:pt x="643" y="1283"/>
                  </a:cubicBezTo>
                  <a:cubicBezTo>
                    <a:pt x="447" y="1283"/>
                    <a:pt x="280" y="1200"/>
                    <a:pt x="140" y="1060"/>
                  </a:cubicBezTo>
                  <a:cubicBezTo>
                    <a:pt x="57" y="949"/>
                    <a:pt x="1" y="809"/>
                    <a:pt x="1" y="670"/>
                  </a:cubicBezTo>
                  <a:cubicBezTo>
                    <a:pt x="1" y="307"/>
                    <a:pt x="308" y="0"/>
                    <a:pt x="671" y="0"/>
                  </a:cubicBezTo>
                  <a:cubicBezTo>
                    <a:pt x="1033" y="0"/>
                    <a:pt x="1312" y="279"/>
                    <a:pt x="1340" y="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9" name="Google Shape;3499;p52">
              <a:extLst>
                <a:ext uri="{FF2B5EF4-FFF2-40B4-BE49-F238E27FC236}">
                  <a16:creationId xmlns:a16="http://schemas.microsoft.com/office/drawing/2014/main" id="{B6923467-5D69-7B28-F9D3-4CEC986BFF5B}"/>
                </a:ext>
              </a:extLst>
            </p:cNvPr>
            <p:cNvSpPr/>
            <p:nvPr/>
          </p:nvSpPr>
          <p:spPr>
            <a:xfrm>
              <a:off x="4453400" y="794700"/>
              <a:ext cx="4925" cy="4900"/>
            </a:xfrm>
            <a:custGeom>
              <a:avLst/>
              <a:gdLst/>
              <a:ahLst/>
              <a:cxnLst/>
              <a:rect l="l" t="t" r="r" b="b"/>
              <a:pathLst>
                <a:path w="197" h="196" extrusionOk="0">
                  <a:moveTo>
                    <a:pt x="85" y="196"/>
                  </a:moveTo>
                  <a:cubicBezTo>
                    <a:pt x="140" y="196"/>
                    <a:pt x="196" y="168"/>
                    <a:pt x="196" y="112"/>
                  </a:cubicBezTo>
                  <a:cubicBezTo>
                    <a:pt x="196" y="56"/>
                    <a:pt x="140" y="0"/>
                    <a:pt x="85" y="0"/>
                  </a:cubicBezTo>
                  <a:cubicBezTo>
                    <a:pt x="29" y="0"/>
                    <a:pt x="1" y="56"/>
                    <a:pt x="1" y="112"/>
                  </a:cubicBezTo>
                  <a:cubicBezTo>
                    <a:pt x="1" y="168"/>
                    <a:pt x="29" y="196"/>
                    <a:pt x="85" y="1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0" name="Google Shape;3500;p52">
              <a:extLst>
                <a:ext uri="{FF2B5EF4-FFF2-40B4-BE49-F238E27FC236}">
                  <a16:creationId xmlns:a16="http://schemas.microsoft.com/office/drawing/2014/main" id="{D28477FA-7499-20FF-90E6-AD954FEC1768}"/>
                </a:ext>
              </a:extLst>
            </p:cNvPr>
            <p:cNvSpPr/>
            <p:nvPr/>
          </p:nvSpPr>
          <p:spPr>
            <a:xfrm>
              <a:off x="4440150" y="798875"/>
              <a:ext cx="5625" cy="5625"/>
            </a:xfrm>
            <a:custGeom>
              <a:avLst/>
              <a:gdLst/>
              <a:ahLst/>
              <a:cxnLst/>
              <a:rect l="l" t="t" r="r" b="b"/>
              <a:pathLst>
                <a:path w="225" h="225" extrusionOk="0">
                  <a:moveTo>
                    <a:pt x="57" y="29"/>
                  </a:moveTo>
                  <a:cubicBezTo>
                    <a:pt x="85" y="1"/>
                    <a:pt x="140" y="1"/>
                    <a:pt x="168" y="57"/>
                  </a:cubicBezTo>
                  <a:cubicBezTo>
                    <a:pt x="224" y="85"/>
                    <a:pt x="196" y="140"/>
                    <a:pt x="168" y="168"/>
                  </a:cubicBezTo>
                  <a:cubicBezTo>
                    <a:pt x="112" y="224"/>
                    <a:pt x="57" y="196"/>
                    <a:pt x="29" y="168"/>
                  </a:cubicBezTo>
                  <a:cubicBezTo>
                    <a:pt x="1" y="112"/>
                    <a:pt x="1" y="57"/>
                    <a:pt x="5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1" name="Google Shape;3501;p52">
              <a:extLst>
                <a:ext uri="{FF2B5EF4-FFF2-40B4-BE49-F238E27FC236}">
                  <a16:creationId xmlns:a16="http://schemas.microsoft.com/office/drawing/2014/main" id="{73992256-CF79-9F60-36FE-B92D9ED553A3}"/>
                </a:ext>
              </a:extLst>
            </p:cNvPr>
            <p:cNvSpPr/>
            <p:nvPr/>
          </p:nvSpPr>
          <p:spPr>
            <a:xfrm>
              <a:off x="4431800" y="810050"/>
              <a:ext cx="5600" cy="4900"/>
            </a:xfrm>
            <a:custGeom>
              <a:avLst/>
              <a:gdLst/>
              <a:ahLst/>
              <a:cxnLst/>
              <a:rect l="l" t="t" r="r" b="b"/>
              <a:pathLst>
                <a:path w="224" h="196" extrusionOk="0">
                  <a:moveTo>
                    <a:pt x="28" y="56"/>
                  </a:moveTo>
                  <a:cubicBezTo>
                    <a:pt x="56" y="28"/>
                    <a:pt x="112" y="0"/>
                    <a:pt x="140" y="0"/>
                  </a:cubicBezTo>
                  <a:cubicBezTo>
                    <a:pt x="195" y="28"/>
                    <a:pt x="223" y="84"/>
                    <a:pt x="223" y="112"/>
                  </a:cubicBezTo>
                  <a:cubicBezTo>
                    <a:pt x="195" y="168"/>
                    <a:pt x="140" y="196"/>
                    <a:pt x="84" y="196"/>
                  </a:cubicBezTo>
                  <a:cubicBezTo>
                    <a:pt x="28" y="168"/>
                    <a:pt x="0" y="112"/>
                    <a:pt x="2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2" name="Google Shape;3502;p52">
              <a:extLst>
                <a:ext uri="{FF2B5EF4-FFF2-40B4-BE49-F238E27FC236}">
                  <a16:creationId xmlns:a16="http://schemas.microsoft.com/office/drawing/2014/main" id="{DCBC127E-6ADD-0CF2-2700-4CC9ADDFAEF5}"/>
                </a:ext>
              </a:extLst>
            </p:cNvPr>
            <p:cNvSpPr/>
            <p:nvPr/>
          </p:nvSpPr>
          <p:spPr>
            <a:xfrm>
              <a:off x="4431800" y="823300"/>
              <a:ext cx="5600" cy="5600"/>
            </a:xfrm>
            <a:custGeom>
              <a:avLst/>
              <a:gdLst/>
              <a:ahLst/>
              <a:cxnLst/>
              <a:rect l="l" t="t" r="r" b="b"/>
              <a:pathLst>
                <a:path w="224" h="224" extrusionOk="0">
                  <a:moveTo>
                    <a:pt x="28" y="140"/>
                  </a:moveTo>
                  <a:cubicBezTo>
                    <a:pt x="0" y="84"/>
                    <a:pt x="28" y="28"/>
                    <a:pt x="84" y="28"/>
                  </a:cubicBezTo>
                  <a:cubicBezTo>
                    <a:pt x="140" y="0"/>
                    <a:pt x="195" y="28"/>
                    <a:pt x="223" y="84"/>
                  </a:cubicBezTo>
                  <a:cubicBezTo>
                    <a:pt x="223" y="140"/>
                    <a:pt x="195" y="168"/>
                    <a:pt x="140" y="196"/>
                  </a:cubicBezTo>
                  <a:cubicBezTo>
                    <a:pt x="112" y="224"/>
                    <a:pt x="56" y="196"/>
                    <a:pt x="28"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3" name="Google Shape;3503;p52">
              <a:extLst>
                <a:ext uri="{FF2B5EF4-FFF2-40B4-BE49-F238E27FC236}">
                  <a16:creationId xmlns:a16="http://schemas.microsoft.com/office/drawing/2014/main" id="{34256538-36F5-CF41-BF2F-C6F613EC9DC7}"/>
                </a:ext>
              </a:extLst>
            </p:cNvPr>
            <p:cNvSpPr/>
            <p:nvPr/>
          </p:nvSpPr>
          <p:spPr>
            <a:xfrm>
              <a:off x="4440150" y="834450"/>
              <a:ext cx="5625" cy="4925"/>
            </a:xfrm>
            <a:custGeom>
              <a:avLst/>
              <a:gdLst/>
              <a:ahLst/>
              <a:cxnLst/>
              <a:rect l="l" t="t" r="r" b="b"/>
              <a:pathLst>
                <a:path w="225" h="197" extrusionOk="0">
                  <a:moveTo>
                    <a:pt x="57" y="168"/>
                  </a:moveTo>
                  <a:cubicBezTo>
                    <a:pt x="1" y="140"/>
                    <a:pt x="1" y="84"/>
                    <a:pt x="29" y="29"/>
                  </a:cubicBezTo>
                  <a:cubicBezTo>
                    <a:pt x="57" y="1"/>
                    <a:pt x="112" y="1"/>
                    <a:pt x="168" y="29"/>
                  </a:cubicBezTo>
                  <a:cubicBezTo>
                    <a:pt x="196" y="57"/>
                    <a:pt x="224" y="112"/>
                    <a:pt x="168" y="140"/>
                  </a:cubicBezTo>
                  <a:cubicBezTo>
                    <a:pt x="140" y="196"/>
                    <a:pt x="85" y="196"/>
                    <a:pt x="5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4" name="Google Shape;3504;p52">
              <a:extLst>
                <a:ext uri="{FF2B5EF4-FFF2-40B4-BE49-F238E27FC236}">
                  <a16:creationId xmlns:a16="http://schemas.microsoft.com/office/drawing/2014/main" id="{C1A977DF-D891-C23E-C64C-92571163E224}"/>
                </a:ext>
              </a:extLst>
            </p:cNvPr>
            <p:cNvSpPr/>
            <p:nvPr/>
          </p:nvSpPr>
          <p:spPr>
            <a:xfrm>
              <a:off x="4453400" y="838650"/>
              <a:ext cx="4925" cy="4900"/>
            </a:xfrm>
            <a:custGeom>
              <a:avLst/>
              <a:gdLst/>
              <a:ahLst/>
              <a:cxnLst/>
              <a:rect l="l" t="t" r="r" b="b"/>
              <a:pathLst>
                <a:path w="197" h="196" extrusionOk="0">
                  <a:moveTo>
                    <a:pt x="85" y="195"/>
                  </a:moveTo>
                  <a:cubicBezTo>
                    <a:pt x="29" y="195"/>
                    <a:pt x="1" y="140"/>
                    <a:pt x="1" y="84"/>
                  </a:cubicBezTo>
                  <a:cubicBezTo>
                    <a:pt x="1" y="56"/>
                    <a:pt x="29" y="0"/>
                    <a:pt x="85" y="0"/>
                  </a:cubicBezTo>
                  <a:cubicBezTo>
                    <a:pt x="140" y="0"/>
                    <a:pt x="196" y="56"/>
                    <a:pt x="196" y="84"/>
                  </a:cubicBezTo>
                  <a:cubicBezTo>
                    <a:pt x="196" y="140"/>
                    <a:pt x="140" y="195"/>
                    <a:pt x="85" y="1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5" name="Google Shape;3505;p52">
              <a:extLst>
                <a:ext uri="{FF2B5EF4-FFF2-40B4-BE49-F238E27FC236}">
                  <a16:creationId xmlns:a16="http://schemas.microsoft.com/office/drawing/2014/main" id="{347E8EFA-17A0-7D72-B0CD-CF13F5D2E369}"/>
                </a:ext>
              </a:extLst>
            </p:cNvPr>
            <p:cNvSpPr/>
            <p:nvPr/>
          </p:nvSpPr>
          <p:spPr>
            <a:xfrm>
              <a:off x="4465975" y="834450"/>
              <a:ext cx="4900" cy="4925"/>
            </a:xfrm>
            <a:custGeom>
              <a:avLst/>
              <a:gdLst/>
              <a:ahLst/>
              <a:cxnLst/>
              <a:rect l="l" t="t" r="r" b="b"/>
              <a:pathLst>
                <a:path w="196" h="197" extrusionOk="0">
                  <a:moveTo>
                    <a:pt x="167" y="168"/>
                  </a:moveTo>
                  <a:cubicBezTo>
                    <a:pt x="112" y="196"/>
                    <a:pt x="56" y="196"/>
                    <a:pt x="28" y="140"/>
                  </a:cubicBezTo>
                  <a:cubicBezTo>
                    <a:pt x="0" y="112"/>
                    <a:pt x="0" y="57"/>
                    <a:pt x="56" y="29"/>
                  </a:cubicBezTo>
                  <a:cubicBezTo>
                    <a:pt x="84" y="1"/>
                    <a:pt x="140" y="1"/>
                    <a:pt x="167" y="29"/>
                  </a:cubicBezTo>
                  <a:cubicBezTo>
                    <a:pt x="195" y="84"/>
                    <a:pt x="195" y="140"/>
                    <a:pt x="167"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6" name="Google Shape;3506;p52">
              <a:extLst>
                <a:ext uri="{FF2B5EF4-FFF2-40B4-BE49-F238E27FC236}">
                  <a16:creationId xmlns:a16="http://schemas.microsoft.com/office/drawing/2014/main" id="{424DBF1E-408E-B364-7D55-111A06CC8353}"/>
                </a:ext>
              </a:extLst>
            </p:cNvPr>
            <p:cNvSpPr/>
            <p:nvPr/>
          </p:nvSpPr>
          <p:spPr>
            <a:xfrm>
              <a:off x="4473625" y="823300"/>
              <a:ext cx="5625" cy="5600"/>
            </a:xfrm>
            <a:custGeom>
              <a:avLst/>
              <a:gdLst/>
              <a:ahLst/>
              <a:cxnLst/>
              <a:rect l="l" t="t" r="r" b="b"/>
              <a:pathLst>
                <a:path w="225" h="224" extrusionOk="0">
                  <a:moveTo>
                    <a:pt x="196" y="140"/>
                  </a:moveTo>
                  <a:cubicBezTo>
                    <a:pt x="196" y="196"/>
                    <a:pt x="140" y="224"/>
                    <a:pt x="85" y="196"/>
                  </a:cubicBezTo>
                  <a:cubicBezTo>
                    <a:pt x="29" y="168"/>
                    <a:pt x="1" y="140"/>
                    <a:pt x="29" y="84"/>
                  </a:cubicBezTo>
                  <a:cubicBezTo>
                    <a:pt x="29" y="28"/>
                    <a:pt x="85" y="0"/>
                    <a:pt x="140" y="28"/>
                  </a:cubicBezTo>
                  <a:cubicBezTo>
                    <a:pt x="196" y="28"/>
                    <a:pt x="224" y="84"/>
                    <a:pt x="196" y="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7" name="Google Shape;3507;p52">
              <a:extLst>
                <a:ext uri="{FF2B5EF4-FFF2-40B4-BE49-F238E27FC236}">
                  <a16:creationId xmlns:a16="http://schemas.microsoft.com/office/drawing/2014/main" id="{5B5947C9-4CF2-4E84-9FC9-021FD5C4D5CD}"/>
                </a:ext>
              </a:extLst>
            </p:cNvPr>
            <p:cNvSpPr/>
            <p:nvPr/>
          </p:nvSpPr>
          <p:spPr>
            <a:xfrm>
              <a:off x="4473625" y="810050"/>
              <a:ext cx="5625" cy="4900"/>
            </a:xfrm>
            <a:custGeom>
              <a:avLst/>
              <a:gdLst/>
              <a:ahLst/>
              <a:cxnLst/>
              <a:rect l="l" t="t" r="r" b="b"/>
              <a:pathLst>
                <a:path w="225" h="196" extrusionOk="0">
                  <a:moveTo>
                    <a:pt x="196" y="56"/>
                  </a:moveTo>
                  <a:cubicBezTo>
                    <a:pt x="224" y="112"/>
                    <a:pt x="196" y="168"/>
                    <a:pt x="140" y="196"/>
                  </a:cubicBezTo>
                  <a:cubicBezTo>
                    <a:pt x="85" y="196"/>
                    <a:pt x="29" y="168"/>
                    <a:pt x="29" y="112"/>
                  </a:cubicBezTo>
                  <a:cubicBezTo>
                    <a:pt x="1" y="84"/>
                    <a:pt x="29" y="28"/>
                    <a:pt x="85" y="0"/>
                  </a:cubicBezTo>
                  <a:cubicBezTo>
                    <a:pt x="140" y="0"/>
                    <a:pt x="196" y="28"/>
                    <a:pt x="196"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8" name="Google Shape;3508;p52">
              <a:extLst>
                <a:ext uri="{FF2B5EF4-FFF2-40B4-BE49-F238E27FC236}">
                  <a16:creationId xmlns:a16="http://schemas.microsoft.com/office/drawing/2014/main" id="{1E18EFA7-F878-8241-F026-6D99D1C813DC}"/>
                </a:ext>
              </a:extLst>
            </p:cNvPr>
            <p:cNvSpPr/>
            <p:nvPr/>
          </p:nvSpPr>
          <p:spPr>
            <a:xfrm>
              <a:off x="4465975" y="798875"/>
              <a:ext cx="4900" cy="5625"/>
            </a:xfrm>
            <a:custGeom>
              <a:avLst/>
              <a:gdLst/>
              <a:ahLst/>
              <a:cxnLst/>
              <a:rect l="l" t="t" r="r" b="b"/>
              <a:pathLst>
                <a:path w="196" h="225" extrusionOk="0">
                  <a:moveTo>
                    <a:pt x="167" y="29"/>
                  </a:moveTo>
                  <a:cubicBezTo>
                    <a:pt x="195" y="57"/>
                    <a:pt x="195" y="112"/>
                    <a:pt x="167" y="168"/>
                  </a:cubicBezTo>
                  <a:cubicBezTo>
                    <a:pt x="140" y="196"/>
                    <a:pt x="84" y="224"/>
                    <a:pt x="56" y="168"/>
                  </a:cubicBezTo>
                  <a:cubicBezTo>
                    <a:pt x="0" y="140"/>
                    <a:pt x="0" y="85"/>
                    <a:pt x="28" y="57"/>
                  </a:cubicBezTo>
                  <a:cubicBezTo>
                    <a:pt x="56" y="1"/>
                    <a:pt x="112" y="1"/>
                    <a:pt x="167"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9" name="Google Shape;3509;p52">
              <a:extLst>
                <a:ext uri="{FF2B5EF4-FFF2-40B4-BE49-F238E27FC236}">
                  <a16:creationId xmlns:a16="http://schemas.microsoft.com/office/drawing/2014/main" id="{3849F9B9-10DD-9E35-B21F-EC614AD6B9F0}"/>
                </a:ext>
              </a:extLst>
            </p:cNvPr>
            <p:cNvSpPr/>
            <p:nvPr/>
          </p:nvSpPr>
          <p:spPr>
            <a:xfrm>
              <a:off x="4754725" y="800975"/>
              <a:ext cx="66275" cy="62800"/>
            </a:xfrm>
            <a:custGeom>
              <a:avLst/>
              <a:gdLst/>
              <a:ahLst/>
              <a:cxnLst/>
              <a:rect l="l" t="t" r="r" b="b"/>
              <a:pathLst>
                <a:path w="2651" h="2512" extrusionOk="0">
                  <a:moveTo>
                    <a:pt x="84" y="1"/>
                  </a:moveTo>
                  <a:lnTo>
                    <a:pt x="2567" y="1"/>
                  </a:lnTo>
                  <a:cubicBezTo>
                    <a:pt x="2623" y="1"/>
                    <a:pt x="2651" y="28"/>
                    <a:pt x="2651" y="84"/>
                  </a:cubicBezTo>
                  <a:lnTo>
                    <a:pt x="2651" y="2149"/>
                  </a:lnTo>
                  <a:lnTo>
                    <a:pt x="809" y="2511"/>
                  </a:lnTo>
                  <a:lnTo>
                    <a:pt x="0" y="112"/>
                  </a:lnTo>
                  <a:cubicBezTo>
                    <a:pt x="0" y="84"/>
                    <a:pt x="0" y="56"/>
                    <a:pt x="28" y="28"/>
                  </a:cubicBezTo>
                  <a:cubicBezTo>
                    <a:pt x="28" y="1"/>
                    <a:pt x="5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0" name="Google Shape;3510;p52">
              <a:extLst>
                <a:ext uri="{FF2B5EF4-FFF2-40B4-BE49-F238E27FC236}">
                  <a16:creationId xmlns:a16="http://schemas.microsoft.com/office/drawing/2014/main" id="{137F5545-756E-BBAA-30B1-881637DE6E0F}"/>
                </a:ext>
              </a:extLst>
            </p:cNvPr>
            <p:cNvSpPr/>
            <p:nvPr/>
          </p:nvSpPr>
          <p:spPr>
            <a:xfrm>
              <a:off x="4765875" y="835850"/>
              <a:ext cx="55125" cy="27925"/>
            </a:xfrm>
            <a:custGeom>
              <a:avLst/>
              <a:gdLst/>
              <a:ahLst/>
              <a:cxnLst/>
              <a:rect l="l" t="t" r="r" b="b"/>
              <a:pathLst>
                <a:path w="2205" h="1117" extrusionOk="0">
                  <a:moveTo>
                    <a:pt x="2205" y="754"/>
                  </a:moveTo>
                  <a:lnTo>
                    <a:pt x="363" y="1116"/>
                  </a:lnTo>
                  <a:lnTo>
                    <a:pt x="1" y="1"/>
                  </a:lnTo>
                  <a:lnTo>
                    <a:pt x="1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1" name="Google Shape;3511;p52">
              <a:extLst>
                <a:ext uri="{FF2B5EF4-FFF2-40B4-BE49-F238E27FC236}">
                  <a16:creationId xmlns:a16="http://schemas.microsoft.com/office/drawing/2014/main" id="{8FDA116F-1DD6-0E63-A316-4CE15134145C}"/>
                </a:ext>
              </a:extLst>
            </p:cNvPr>
            <p:cNvSpPr/>
            <p:nvPr/>
          </p:nvSpPr>
          <p:spPr>
            <a:xfrm>
              <a:off x="4806325" y="800975"/>
              <a:ext cx="14675" cy="53725"/>
            </a:xfrm>
            <a:custGeom>
              <a:avLst/>
              <a:gdLst/>
              <a:ahLst/>
              <a:cxnLst/>
              <a:rect l="l" t="t" r="r" b="b"/>
              <a:pathLst>
                <a:path w="587" h="2149" extrusionOk="0">
                  <a:moveTo>
                    <a:pt x="1" y="1"/>
                  </a:moveTo>
                  <a:lnTo>
                    <a:pt x="503" y="1"/>
                  </a:lnTo>
                  <a:cubicBezTo>
                    <a:pt x="559" y="1"/>
                    <a:pt x="587" y="28"/>
                    <a:pt x="587" y="84"/>
                  </a:cubicBezTo>
                  <a:lnTo>
                    <a:pt x="587" y="2149"/>
                  </a:lnTo>
                  <a:lnTo>
                    <a:pt x="1" y="13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2" name="Google Shape;3512;p52">
              <a:extLst>
                <a:ext uri="{FF2B5EF4-FFF2-40B4-BE49-F238E27FC236}">
                  <a16:creationId xmlns:a16="http://schemas.microsoft.com/office/drawing/2014/main" id="{D795C684-FA0C-1134-AE8D-3C7C8A63921D}"/>
                </a:ext>
              </a:extLst>
            </p:cNvPr>
            <p:cNvSpPr/>
            <p:nvPr/>
          </p:nvSpPr>
          <p:spPr>
            <a:xfrm>
              <a:off x="4183475" y="834450"/>
              <a:ext cx="59325" cy="41175"/>
            </a:xfrm>
            <a:custGeom>
              <a:avLst/>
              <a:gdLst/>
              <a:ahLst/>
              <a:cxnLst/>
              <a:rect l="l" t="t" r="r" b="b"/>
              <a:pathLst>
                <a:path w="2373" h="1647" extrusionOk="0">
                  <a:moveTo>
                    <a:pt x="2372" y="1"/>
                  </a:moveTo>
                  <a:lnTo>
                    <a:pt x="85" y="1"/>
                  </a:lnTo>
                  <a:cubicBezTo>
                    <a:pt x="57" y="1"/>
                    <a:pt x="57" y="29"/>
                    <a:pt x="29" y="29"/>
                  </a:cubicBezTo>
                  <a:cubicBezTo>
                    <a:pt x="1" y="57"/>
                    <a:pt x="1" y="57"/>
                    <a:pt x="1" y="84"/>
                  </a:cubicBezTo>
                  <a:lnTo>
                    <a:pt x="1" y="1228"/>
                  </a:lnTo>
                  <a:lnTo>
                    <a:pt x="1396" y="1619"/>
                  </a:lnTo>
                  <a:cubicBezTo>
                    <a:pt x="1452" y="1647"/>
                    <a:pt x="1480" y="1619"/>
                    <a:pt x="1508"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3" name="Google Shape;3513;p52">
              <a:extLst>
                <a:ext uri="{FF2B5EF4-FFF2-40B4-BE49-F238E27FC236}">
                  <a16:creationId xmlns:a16="http://schemas.microsoft.com/office/drawing/2014/main" id="{06401F6D-88AF-8F05-191A-CF64F8713D8D}"/>
                </a:ext>
              </a:extLst>
            </p:cNvPr>
            <p:cNvSpPr/>
            <p:nvPr/>
          </p:nvSpPr>
          <p:spPr>
            <a:xfrm>
              <a:off x="4183475" y="865150"/>
              <a:ext cx="42575" cy="10475"/>
            </a:xfrm>
            <a:custGeom>
              <a:avLst/>
              <a:gdLst/>
              <a:ahLst/>
              <a:cxnLst/>
              <a:rect l="l" t="t" r="r" b="b"/>
              <a:pathLst>
                <a:path w="1703" h="419" extrusionOk="0">
                  <a:moveTo>
                    <a:pt x="1" y="0"/>
                  </a:moveTo>
                  <a:lnTo>
                    <a:pt x="1424" y="391"/>
                  </a:lnTo>
                  <a:cubicBezTo>
                    <a:pt x="1452" y="419"/>
                    <a:pt x="1480" y="391"/>
                    <a:pt x="1508" y="363"/>
                  </a:cubicBezTo>
                  <a:lnTo>
                    <a:pt x="1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4" name="Google Shape;3514;p52">
              <a:extLst>
                <a:ext uri="{FF2B5EF4-FFF2-40B4-BE49-F238E27FC236}">
                  <a16:creationId xmlns:a16="http://schemas.microsoft.com/office/drawing/2014/main" id="{5E12721F-3CE8-0A3C-168E-D2BB9EECE6EA}"/>
                </a:ext>
              </a:extLst>
            </p:cNvPr>
            <p:cNvSpPr/>
            <p:nvPr/>
          </p:nvSpPr>
          <p:spPr>
            <a:xfrm>
              <a:off x="4189075" y="729125"/>
              <a:ext cx="29300" cy="103275"/>
            </a:xfrm>
            <a:custGeom>
              <a:avLst/>
              <a:gdLst/>
              <a:ahLst/>
              <a:cxnLst/>
              <a:rect l="l" t="t" r="r" b="b"/>
              <a:pathLst>
                <a:path w="1172" h="4131" extrusionOk="0">
                  <a:moveTo>
                    <a:pt x="168" y="1"/>
                  </a:moveTo>
                  <a:lnTo>
                    <a:pt x="1005" y="1"/>
                  </a:lnTo>
                  <a:cubicBezTo>
                    <a:pt x="1116" y="1"/>
                    <a:pt x="1172" y="85"/>
                    <a:pt x="1172" y="168"/>
                  </a:cubicBezTo>
                  <a:lnTo>
                    <a:pt x="1172" y="3963"/>
                  </a:lnTo>
                  <a:cubicBezTo>
                    <a:pt x="1172" y="4046"/>
                    <a:pt x="1116" y="4130"/>
                    <a:pt x="1005" y="4130"/>
                  </a:cubicBezTo>
                  <a:lnTo>
                    <a:pt x="168" y="4130"/>
                  </a:lnTo>
                  <a:cubicBezTo>
                    <a:pt x="84" y="4130"/>
                    <a:pt x="0" y="4046"/>
                    <a:pt x="0" y="3963"/>
                  </a:cubicBezTo>
                  <a:lnTo>
                    <a:pt x="0" y="168"/>
                  </a:lnTo>
                  <a:cubicBezTo>
                    <a:pt x="0" y="85"/>
                    <a:pt x="84"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5" name="Google Shape;3515;p52">
              <a:extLst>
                <a:ext uri="{FF2B5EF4-FFF2-40B4-BE49-F238E27FC236}">
                  <a16:creationId xmlns:a16="http://schemas.microsoft.com/office/drawing/2014/main" id="{B64FA1DD-9FC5-2DF8-3BE5-6D4985F178A4}"/>
                </a:ext>
              </a:extLst>
            </p:cNvPr>
            <p:cNvSpPr/>
            <p:nvPr/>
          </p:nvSpPr>
          <p:spPr>
            <a:xfrm>
              <a:off x="4191150" y="733325"/>
              <a:ext cx="27225" cy="99075"/>
            </a:xfrm>
            <a:custGeom>
              <a:avLst/>
              <a:gdLst/>
              <a:ahLst/>
              <a:cxnLst/>
              <a:rect l="l" t="t" r="r" b="b"/>
              <a:pathLst>
                <a:path w="1089" h="3963" extrusionOk="0">
                  <a:moveTo>
                    <a:pt x="1089" y="28"/>
                  </a:moveTo>
                  <a:lnTo>
                    <a:pt x="1089" y="3795"/>
                  </a:lnTo>
                  <a:cubicBezTo>
                    <a:pt x="1089" y="3878"/>
                    <a:pt x="1033" y="3962"/>
                    <a:pt x="922" y="3962"/>
                  </a:cubicBezTo>
                  <a:lnTo>
                    <a:pt x="85" y="3962"/>
                  </a:lnTo>
                  <a:cubicBezTo>
                    <a:pt x="57" y="3962"/>
                    <a:pt x="29" y="3934"/>
                    <a:pt x="1" y="3934"/>
                  </a:cubicBezTo>
                  <a:lnTo>
                    <a:pt x="1" y="168"/>
                  </a:lnTo>
                  <a:cubicBezTo>
                    <a:pt x="1" y="84"/>
                    <a:pt x="85" y="0"/>
                    <a:pt x="168" y="0"/>
                  </a:cubicBezTo>
                  <a:lnTo>
                    <a:pt x="1005" y="0"/>
                  </a:lnTo>
                  <a:cubicBezTo>
                    <a:pt x="1033" y="0"/>
                    <a:pt x="1061" y="0"/>
                    <a:pt x="1089"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6" name="Google Shape;3516;p52">
              <a:extLst>
                <a:ext uri="{FF2B5EF4-FFF2-40B4-BE49-F238E27FC236}">
                  <a16:creationId xmlns:a16="http://schemas.microsoft.com/office/drawing/2014/main" id="{C8118590-17B1-0C4D-3A83-F7E6B7A47CAE}"/>
                </a:ext>
              </a:extLst>
            </p:cNvPr>
            <p:cNvSpPr/>
            <p:nvPr/>
          </p:nvSpPr>
          <p:spPr>
            <a:xfrm>
              <a:off x="4256025" y="760525"/>
              <a:ext cx="76750" cy="5600"/>
            </a:xfrm>
            <a:custGeom>
              <a:avLst/>
              <a:gdLst/>
              <a:ahLst/>
              <a:cxnLst/>
              <a:rect l="l" t="t" r="r" b="b"/>
              <a:pathLst>
                <a:path w="3070" h="224" extrusionOk="0">
                  <a:moveTo>
                    <a:pt x="140" y="224"/>
                  </a:moveTo>
                  <a:lnTo>
                    <a:pt x="2958" y="224"/>
                  </a:lnTo>
                  <a:cubicBezTo>
                    <a:pt x="3014" y="224"/>
                    <a:pt x="3069" y="140"/>
                    <a:pt x="3069" y="28"/>
                  </a:cubicBezTo>
                  <a:lnTo>
                    <a:pt x="3069" y="0"/>
                  </a:lnTo>
                  <a:lnTo>
                    <a:pt x="0" y="0"/>
                  </a:lnTo>
                  <a:lnTo>
                    <a:pt x="0" y="28"/>
                  </a:lnTo>
                  <a:cubicBezTo>
                    <a:pt x="0" y="140"/>
                    <a:pt x="56" y="224"/>
                    <a:pt x="140"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7" name="Google Shape;3517;p52">
              <a:extLst>
                <a:ext uri="{FF2B5EF4-FFF2-40B4-BE49-F238E27FC236}">
                  <a16:creationId xmlns:a16="http://schemas.microsoft.com/office/drawing/2014/main" id="{DDE979D8-E4E1-30F4-24C3-DB260CF4D861}"/>
                </a:ext>
              </a:extLst>
            </p:cNvPr>
            <p:cNvSpPr/>
            <p:nvPr/>
          </p:nvSpPr>
          <p:spPr>
            <a:xfrm>
              <a:off x="4256025" y="76820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8" name="Google Shape;3518;p52">
              <a:extLst>
                <a:ext uri="{FF2B5EF4-FFF2-40B4-BE49-F238E27FC236}">
                  <a16:creationId xmlns:a16="http://schemas.microsoft.com/office/drawing/2014/main" id="{0E1ED037-79A6-A452-5EA7-17FCF5203C8F}"/>
                </a:ext>
              </a:extLst>
            </p:cNvPr>
            <p:cNvSpPr/>
            <p:nvPr/>
          </p:nvSpPr>
          <p:spPr>
            <a:xfrm>
              <a:off x="4256025" y="775875"/>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9" name="Google Shape;3519;p52">
              <a:extLst>
                <a:ext uri="{FF2B5EF4-FFF2-40B4-BE49-F238E27FC236}">
                  <a16:creationId xmlns:a16="http://schemas.microsoft.com/office/drawing/2014/main" id="{0F1FD47C-559E-6DB1-FF40-1EEA10AF429A}"/>
                </a:ext>
              </a:extLst>
            </p:cNvPr>
            <p:cNvSpPr/>
            <p:nvPr/>
          </p:nvSpPr>
          <p:spPr>
            <a:xfrm>
              <a:off x="4256025" y="783550"/>
              <a:ext cx="76750" cy="5600"/>
            </a:xfrm>
            <a:custGeom>
              <a:avLst/>
              <a:gdLst/>
              <a:ahLst/>
              <a:cxnLst/>
              <a:rect l="l" t="t" r="r" b="b"/>
              <a:pathLst>
                <a:path w="3070" h="224" extrusionOk="0">
                  <a:moveTo>
                    <a:pt x="140" y="223"/>
                  </a:moveTo>
                  <a:lnTo>
                    <a:pt x="2958" y="223"/>
                  </a:lnTo>
                  <a:cubicBezTo>
                    <a:pt x="3014" y="223"/>
                    <a:pt x="3069" y="140"/>
                    <a:pt x="3069" y="28"/>
                  </a:cubicBezTo>
                  <a:lnTo>
                    <a:pt x="3069" y="0"/>
                  </a:lnTo>
                  <a:lnTo>
                    <a:pt x="0" y="0"/>
                  </a:lnTo>
                  <a:lnTo>
                    <a:pt x="0" y="28"/>
                  </a:lnTo>
                  <a:cubicBezTo>
                    <a:pt x="0" y="140"/>
                    <a:pt x="56" y="223"/>
                    <a:pt x="140" y="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0" name="Google Shape;3520;p52">
              <a:extLst>
                <a:ext uri="{FF2B5EF4-FFF2-40B4-BE49-F238E27FC236}">
                  <a16:creationId xmlns:a16="http://schemas.microsoft.com/office/drawing/2014/main" id="{A1BABBFD-CE59-2E77-7976-493D2B53B4CF}"/>
                </a:ext>
              </a:extLst>
            </p:cNvPr>
            <p:cNvSpPr/>
            <p:nvPr/>
          </p:nvSpPr>
          <p:spPr>
            <a:xfrm>
              <a:off x="4254625" y="758425"/>
              <a:ext cx="79550" cy="5600"/>
            </a:xfrm>
            <a:custGeom>
              <a:avLst/>
              <a:gdLst/>
              <a:ahLst/>
              <a:cxnLst/>
              <a:rect l="l" t="t" r="r" b="b"/>
              <a:pathLst>
                <a:path w="3182" h="224" extrusionOk="0">
                  <a:moveTo>
                    <a:pt x="140" y="1"/>
                  </a:moveTo>
                  <a:lnTo>
                    <a:pt x="3042" y="1"/>
                  </a:lnTo>
                  <a:cubicBezTo>
                    <a:pt x="3125" y="1"/>
                    <a:pt x="3181" y="84"/>
                    <a:pt x="3181" y="168"/>
                  </a:cubicBezTo>
                  <a:lnTo>
                    <a:pt x="3181" y="224"/>
                  </a:lnTo>
                  <a:lnTo>
                    <a:pt x="1" y="224"/>
                  </a:lnTo>
                  <a:lnTo>
                    <a:pt x="1" y="168"/>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1" name="Google Shape;3521;p52">
              <a:extLst>
                <a:ext uri="{FF2B5EF4-FFF2-40B4-BE49-F238E27FC236}">
                  <a16:creationId xmlns:a16="http://schemas.microsoft.com/office/drawing/2014/main" id="{EFA15DFB-D797-1F0F-C8D9-41A71B8FAB37}"/>
                </a:ext>
              </a:extLst>
            </p:cNvPr>
            <p:cNvSpPr/>
            <p:nvPr/>
          </p:nvSpPr>
          <p:spPr>
            <a:xfrm>
              <a:off x="4254625" y="765400"/>
              <a:ext cx="79550" cy="6300"/>
            </a:xfrm>
            <a:custGeom>
              <a:avLst/>
              <a:gdLst/>
              <a:ahLst/>
              <a:cxnLst/>
              <a:rect l="l" t="t" r="r" b="b"/>
              <a:pathLst>
                <a:path w="3182" h="252" extrusionOk="0">
                  <a:moveTo>
                    <a:pt x="140" y="1"/>
                  </a:moveTo>
                  <a:lnTo>
                    <a:pt x="3042" y="1"/>
                  </a:lnTo>
                  <a:cubicBezTo>
                    <a:pt x="3125" y="1"/>
                    <a:pt x="3181" y="112"/>
                    <a:pt x="3181" y="196"/>
                  </a:cubicBezTo>
                  <a:lnTo>
                    <a:pt x="3181" y="252"/>
                  </a:lnTo>
                  <a:lnTo>
                    <a:pt x="1" y="252"/>
                  </a:lnTo>
                  <a:lnTo>
                    <a:pt x="1" y="196"/>
                  </a:lnTo>
                  <a:cubicBezTo>
                    <a:pt x="1" y="112"/>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2" name="Google Shape;3522;p52">
              <a:extLst>
                <a:ext uri="{FF2B5EF4-FFF2-40B4-BE49-F238E27FC236}">
                  <a16:creationId xmlns:a16="http://schemas.microsoft.com/office/drawing/2014/main" id="{CBC21DD9-2D32-7FCC-EF73-013D92A2ABA9}"/>
                </a:ext>
              </a:extLst>
            </p:cNvPr>
            <p:cNvSpPr/>
            <p:nvPr/>
          </p:nvSpPr>
          <p:spPr>
            <a:xfrm>
              <a:off x="4254625" y="773075"/>
              <a:ext cx="79550" cy="5600"/>
            </a:xfrm>
            <a:custGeom>
              <a:avLst/>
              <a:gdLst/>
              <a:ahLst/>
              <a:cxnLst/>
              <a:rect l="l" t="t" r="r" b="b"/>
              <a:pathLst>
                <a:path w="3182" h="224" extrusionOk="0">
                  <a:moveTo>
                    <a:pt x="140" y="1"/>
                  </a:moveTo>
                  <a:lnTo>
                    <a:pt x="3042" y="1"/>
                  </a:lnTo>
                  <a:cubicBezTo>
                    <a:pt x="3125" y="1"/>
                    <a:pt x="3181" y="84"/>
                    <a:pt x="3181" y="196"/>
                  </a:cubicBezTo>
                  <a:lnTo>
                    <a:pt x="3181" y="224"/>
                  </a:lnTo>
                  <a:lnTo>
                    <a:pt x="1" y="224"/>
                  </a:lnTo>
                  <a:lnTo>
                    <a:pt x="1" y="196"/>
                  </a:lnTo>
                  <a:cubicBezTo>
                    <a:pt x="1" y="84"/>
                    <a:pt x="5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3" name="Google Shape;3523;p52">
              <a:extLst>
                <a:ext uri="{FF2B5EF4-FFF2-40B4-BE49-F238E27FC236}">
                  <a16:creationId xmlns:a16="http://schemas.microsoft.com/office/drawing/2014/main" id="{B2681D99-0682-EF9C-658D-ADEDF3C0A3AF}"/>
                </a:ext>
              </a:extLst>
            </p:cNvPr>
            <p:cNvSpPr/>
            <p:nvPr/>
          </p:nvSpPr>
          <p:spPr>
            <a:xfrm>
              <a:off x="4254625" y="780750"/>
              <a:ext cx="79550" cy="5600"/>
            </a:xfrm>
            <a:custGeom>
              <a:avLst/>
              <a:gdLst/>
              <a:ahLst/>
              <a:cxnLst/>
              <a:rect l="l" t="t" r="r" b="b"/>
              <a:pathLst>
                <a:path w="3182" h="224" extrusionOk="0">
                  <a:moveTo>
                    <a:pt x="140" y="0"/>
                  </a:moveTo>
                  <a:lnTo>
                    <a:pt x="3042" y="0"/>
                  </a:lnTo>
                  <a:cubicBezTo>
                    <a:pt x="3125" y="0"/>
                    <a:pt x="3181" y="84"/>
                    <a:pt x="3181" y="196"/>
                  </a:cubicBezTo>
                  <a:lnTo>
                    <a:pt x="3181" y="224"/>
                  </a:lnTo>
                  <a:lnTo>
                    <a:pt x="1" y="224"/>
                  </a:lnTo>
                  <a:lnTo>
                    <a:pt x="1" y="196"/>
                  </a:lnTo>
                  <a:cubicBezTo>
                    <a:pt x="1" y="84"/>
                    <a:pt x="5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4" name="Google Shape;3524;p52">
              <a:extLst>
                <a:ext uri="{FF2B5EF4-FFF2-40B4-BE49-F238E27FC236}">
                  <a16:creationId xmlns:a16="http://schemas.microsoft.com/office/drawing/2014/main" id="{E2CA9F59-1BA8-5824-15A4-4E02D55A9A97}"/>
                </a:ext>
              </a:extLst>
            </p:cNvPr>
            <p:cNvSpPr/>
            <p:nvPr/>
          </p:nvSpPr>
          <p:spPr>
            <a:xfrm>
              <a:off x="4528750" y="843525"/>
              <a:ext cx="23725" cy="25125"/>
            </a:xfrm>
            <a:custGeom>
              <a:avLst/>
              <a:gdLst/>
              <a:ahLst/>
              <a:cxnLst/>
              <a:rect l="l" t="t" r="r" b="b"/>
              <a:pathLst>
                <a:path w="949" h="1005" extrusionOk="0">
                  <a:moveTo>
                    <a:pt x="223" y="0"/>
                  </a:moveTo>
                  <a:lnTo>
                    <a:pt x="725" y="0"/>
                  </a:lnTo>
                  <a:cubicBezTo>
                    <a:pt x="865" y="0"/>
                    <a:pt x="949" y="112"/>
                    <a:pt x="949" y="224"/>
                  </a:cubicBezTo>
                  <a:lnTo>
                    <a:pt x="949" y="782"/>
                  </a:lnTo>
                  <a:cubicBezTo>
                    <a:pt x="949" y="893"/>
                    <a:pt x="865" y="1005"/>
                    <a:pt x="725" y="1005"/>
                  </a:cubicBezTo>
                  <a:lnTo>
                    <a:pt x="223" y="1005"/>
                  </a:lnTo>
                  <a:cubicBezTo>
                    <a:pt x="112" y="1005"/>
                    <a:pt x="0" y="893"/>
                    <a:pt x="0" y="782"/>
                  </a:cubicBezTo>
                  <a:lnTo>
                    <a:pt x="0" y="224"/>
                  </a:lnTo>
                  <a:cubicBezTo>
                    <a:pt x="0" y="112"/>
                    <a:pt x="112"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5" name="Google Shape;3525;p52">
              <a:extLst>
                <a:ext uri="{FF2B5EF4-FFF2-40B4-BE49-F238E27FC236}">
                  <a16:creationId xmlns:a16="http://schemas.microsoft.com/office/drawing/2014/main" id="{F7C10850-EBFC-AF2E-9DEF-72C90C926247}"/>
                </a:ext>
              </a:extLst>
            </p:cNvPr>
            <p:cNvSpPr/>
            <p:nvPr/>
          </p:nvSpPr>
          <p:spPr>
            <a:xfrm>
              <a:off x="4530825" y="859575"/>
              <a:ext cx="19550" cy="9075"/>
            </a:xfrm>
            <a:custGeom>
              <a:avLst/>
              <a:gdLst/>
              <a:ahLst/>
              <a:cxnLst/>
              <a:rect l="l" t="t" r="r" b="b"/>
              <a:pathLst>
                <a:path w="782" h="363" extrusionOk="0">
                  <a:moveTo>
                    <a:pt x="782" y="28"/>
                  </a:moveTo>
                  <a:lnTo>
                    <a:pt x="782" y="140"/>
                  </a:lnTo>
                  <a:cubicBezTo>
                    <a:pt x="782" y="251"/>
                    <a:pt x="698" y="363"/>
                    <a:pt x="614" y="363"/>
                  </a:cubicBezTo>
                  <a:lnTo>
                    <a:pt x="196" y="363"/>
                  </a:lnTo>
                  <a:cubicBezTo>
                    <a:pt x="84" y="363"/>
                    <a:pt x="1" y="251"/>
                    <a:pt x="1" y="140"/>
                  </a:cubicBezTo>
                  <a:lnTo>
                    <a:pt x="1" y="56"/>
                  </a:lnTo>
                  <a:cubicBezTo>
                    <a:pt x="29" y="0"/>
                    <a:pt x="84" y="0"/>
                    <a:pt x="140" y="0"/>
                  </a:cubicBezTo>
                  <a:lnTo>
                    <a:pt x="670" y="0"/>
                  </a:lnTo>
                  <a:cubicBezTo>
                    <a:pt x="726" y="0"/>
                    <a:pt x="754" y="0"/>
                    <a:pt x="782"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6" name="Google Shape;3526;p52">
              <a:extLst>
                <a:ext uri="{FF2B5EF4-FFF2-40B4-BE49-F238E27FC236}">
                  <a16:creationId xmlns:a16="http://schemas.microsoft.com/office/drawing/2014/main" id="{9C888D6C-510D-9BAF-7B7E-9D63D66FE7FE}"/>
                </a:ext>
              </a:extLst>
            </p:cNvPr>
            <p:cNvSpPr/>
            <p:nvPr/>
          </p:nvSpPr>
          <p:spPr>
            <a:xfrm>
              <a:off x="4505025" y="704725"/>
              <a:ext cx="108125" cy="79525"/>
            </a:xfrm>
            <a:custGeom>
              <a:avLst/>
              <a:gdLst/>
              <a:ahLst/>
              <a:cxnLst/>
              <a:rect l="l" t="t" r="r" b="b"/>
              <a:pathLst>
                <a:path w="4325" h="3181" extrusionOk="0">
                  <a:moveTo>
                    <a:pt x="3069" y="84"/>
                  </a:moveTo>
                  <a:lnTo>
                    <a:pt x="4241" y="1786"/>
                  </a:lnTo>
                  <a:lnTo>
                    <a:pt x="4241" y="3097"/>
                  </a:lnTo>
                  <a:lnTo>
                    <a:pt x="112" y="3069"/>
                  </a:lnTo>
                  <a:lnTo>
                    <a:pt x="84" y="84"/>
                  </a:lnTo>
                  <a:close/>
                  <a:moveTo>
                    <a:pt x="0" y="0"/>
                  </a:moveTo>
                  <a:lnTo>
                    <a:pt x="28" y="3125"/>
                  </a:lnTo>
                  <a:lnTo>
                    <a:pt x="28" y="3153"/>
                  </a:lnTo>
                  <a:lnTo>
                    <a:pt x="4269" y="3181"/>
                  </a:lnTo>
                  <a:lnTo>
                    <a:pt x="4325" y="3181"/>
                  </a:lnTo>
                  <a:lnTo>
                    <a:pt x="4325" y="1758"/>
                  </a:lnTo>
                  <a:lnTo>
                    <a:pt x="3125" y="28"/>
                  </a:lnTo>
                  <a:lnTo>
                    <a:pt x="3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7" name="Google Shape;3527;p52">
              <a:extLst>
                <a:ext uri="{FF2B5EF4-FFF2-40B4-BE49-F238E27FC236}">
                  <a16:creationId xmlns:a16="http://schemas.microsoft.com/office/drawing/2014/main" id="{B20940A6-8AC2-F1D5-F217-5C0E21C7D024}"/>
                </a:ext>
              </a:extLst>
            </p:cNvPr>
            <p:cNvSpPr/>
            <p:nvPr/>
          </p:nvSpPr>
          <p:spPr>
            <a:xfrm>
              <a:off x="4645225" y="780050"/>
              <a:ext cx="41175" cy="5600"/>
            </a:xfrm>
            <a:custGeom>
              <a:avLst/>
              <a:gdLst/>
              <a:ahLst/>
              <a:cxnLst/>
              <a:rect l="l" t="t" r="r" b="b"/>
              <a:pathLst>
                <a:path w="1647" h="224" extrusionOk="0">
                  <a:moveTo>
                    <a:pt x="56" y="224"/>
                  </a:moveTo>
                  <a:lnTo>
                    <a:pt x="1590" y="224"/>
                  </a:lnTo>
                  <a:cubicBezTo>
                    <a:pt x="1618" y="224"/>
                    <a:pt x="1646" y="140"/>
                    <a:pt x="1646" y="56"/>
                  </a:cubicBezTo>
                  <a:lnTo>
                    <a:pt x="1646" y="1"/>
                  </a:lnTo>
                  <a:lnTo>
                    <a:pt x="0" y="1"/>
                  </a:lnTo>
                  <a:lnTo>
                    <a:pt x="0" y="56"/>
                  </a:lnTo>
                  <a:cubicBezTo>
                    <a:pt x="0" y="140"/>
                    <a:pt x="28" y="224"/>
                    <a:pt x="56" y="2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8" name="Google Shape;3528;p52">
              <a:extLst>
                <a:ext uri="{FF2B5EF4-FFF2-40B4-BE49-F238E27FC236}">
                  <a16:creationId xmlns:a16="http://schemas.microsoft.com/office/drawing/2014/main" id="{E366A078-152E-DFB4-1AA4-EFB1F52E1FB9}"/>
                </a:ext>
              </a:extLst>
            </p:cNvPr>
            <p:cNvSpPr/>
            <p:nvPr/>
          </p:nvSpPr>
          <p:spPr>
            <a:xfrm>
              <a:off x="4644525" y="777950"/>
              <a:ext cx="42575" cy="5625"/>
            </a:xfrm>
            <a:custGeom>
              <a:avLst/>
              <a:gdLst/>
              <a:ahLst/>
              <a:cxnLst/>
              <a:rect l="l" t="t" r="r" b="b"/>
              <a:pathLst>
                <a:path w="1703" h="225" extrusionOk="0">
                  <a:moveTo>
                    <a:pt x="56" y="1"/>
                  </a:moveTo>
                  <a:lnTo>
                    <a:pt x="1646" y="1"/>
                  </a:lnTo>
                  <a:cubicBezTo>
                    <a:pt x="1674" y="1"/>
                    <a:pt x="1702" y="85"/>
                    <a:pt x="1702" y="196"/>
                  </a:cubicBezTo>
                  <a:lnTo>
                    <a:pt x="1702" y="224"/>
                  </a:lnTo>
                  <a:lnTo>
                    <a:pt x="0" y="224"/>
                  </a:lnTo>
                  <a:lnTo>
                    <a:pt x="0" y="196"/>
                  </a:lnTo>
                  <a:cubicBezTo>
                    <a:pt x="0" y="85"/>
                    <a:pt x="2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9" name="Google Shape;3529;p52">
              <a:extLst>
                <a:ext uri="{FF2B5EF4-FFF2-40B4-BE49-F238E27FC236}">
                  <a16:creationId xmlns:a16="http://schemas.microsoft.com/office/drawing/2014/main" id="{52962C52-360B-61F4-DA41-3C755CABB546}"/>
                </a:ext>
              </a:extLst>
            </p:cNvPr>
            <p:cNvSpPr/>
            <p:nvPr/>
          </p:nvSpPr>
          <p:spPr>
            <a:xfrm>
              <a:off x="4515475" y="711700"/>
              <a:ext cx="84425" cy="37000"/>
            </a:xfrm>
            <a:custGeom>
              <a:avLst/>
              <a:gdLst/>
              <a:ahLst/>
              <a:cxnLst/>
              <a:rect l="l" t="t" r="r" b="b"/>
              <a:pathLst>
                <a:path w="3377" h="1480" extrusionOk="0">
                  <a:moveTo>
                    <a:pt x="140" y="0"/>
                  </a:moveTo>
                  <a:lnTo>
                    <a:pt x="2484" y="0"/>
                  </a:lnTo>
                  <a:cubicBezTo>
                    <a:pt x="2512" y="0"/>
                    <a:pt x="2568" y="28"/>
                    <a:pt x="2596" y="84"/>
                  </a:cubicBezTo>
                  <a:lnTo>
                    <a:pt x="3349" y="1228"/>
                  </a:lnTo>
                  <a:cubicBezTo>
                    <a:pt x="3377" y="1284"/>
                    <a:pt x="3377" y="1340"/>
                    <a:pt x="3349" y="1395"/>
                  </a:cubicBezTo>
                  <a:cubicBezTo>
                    <a:pt x="3321" y="1451"/>
                    <a:pt x="3265" y="1479"/>
                    <a:pt x="3209" y="1479"/>
                  </a:cubicBezTo>
                  <a:lnTo>
                    <a:pt x="140" y="1200"/>
                  </a:lnTo>
                  <a:cubicBezTo>
                    <a:pt x="57" y="1200"/>
                    <a:pt x="1" y="1144"/>
                    <a:pt x="1" y="1061"/>
                  </a:cubicBezTo>
                  <a:lnTo>
                    <a:pt x="1" y="168"/>
                  </a:lnTo>
                  <a:cubicBezTo>
                    <a:pt x="1" y="84"/>
                    <a:pt x="57"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0" name="Google Shape;3530;p52">
              <a:extLst>
                <a:ext uri="{FF2B5EF4-FFF2-40B4-BE49-F238E27FC236}">
                  <a16:creationId xmlns:a16="http://schemas.microsoft.com/office/drawing/2014/main" id="{F28E64B4-A644-B04C-8777-2AF7161F2C9F}"/>
                </a:ext>
              </a:extLst>
            </p:cNvPr>
            <p:cNvSpPr/>
            <p:nvPr/>
          </p:nvSpPr>
          <p:spPr>
            <a:xfrm>
              <a:off x="4519675" y="711700"/>
              <a:ext cx="46750" cy="32800"/>
            </a:xfrm>
            <a:custGeom>
              <a:avLst/>
              <a:gdLst/>
              <a:ahLst/>
              <a:cxnLst/>
              <a:rect l="l" t="t" r="r" b="b"/>
              <a:pathLst>
                <a:path w="1870" h="1312" extrusionOk="0">
                  <a:moveTo>
                    <a:pt x="503" y="0"/>
                  </a:moveTo>
                  <a:lnTo>
                    <a:pt x="1870" y="0"/>
                  </a:lnTo>
                  <a:lnTo>
                    <a:pt x="1312" y="1312"/>
                  </a:lnTo>
                  <a:lnTo>
                    <a:pt x="0" y="1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1" name="Google Shape;3531;p52">
              <a:extLst>
                <a:ext uri="{FF2B5EF4-FFF2-40B4-BE49-F238E27FC236}">
                  <a16:creationId xmlns:a16="http://schemas.microsoft.com/office/drawing/2014/main" id="{4786D703-F978-9088-3343-C38CD22A12A8}"/>
                </a:ext>
              </a:extLst>
            </p:cNvPr>
            <p:cNvSpPr/>
            <p:nvPr/>
          </p:nvSpPr>
          <p:spPr>
            <a:xfrm>
              <a:off x="4515475" y="746575"/>
              <a:ext cx="27225" cy="6300"/>
            </a:xfrm>
            <a:custGeom>
              <a:avLst/>
              <a:gdLst/>
              <a:ahLst/>
              <a:cxnLst/>
              <a:rect l="l" t="t" r="r" b="b"/>
              <a:pathLst>
                <a:path w="1089" h="252" extrusionOk="0">
                  <a:moveTo>
                    <a:pt x="196" y="0"/>
                  </a:moveTo>
                  <a:cubicBezTo>
                    <a:pt x="140" y="0"/>
                    <a:pt x="85" y="0"/>
                    <a:pt x="57" y="28"/>
                  </a:cubicBezTo>
                  <a:cubicBezTo>
                    <a:pt x="29" y="56"/>
                    <a:pt x="1" y="112"/>
                    <a:pt x="1" y="168"/>
                  </a:cubicBezTo>
                  <a:lnTo>
                    <a:pt x="57" y="168"/>
                  </a:lnTo>
                  <a:cubicBezTo>
                    <a:pt x="57" y="140"/>
                    <a:pt x="85" y="112"/>
                    <a:pt x="113" y="84"/>
                  </a:cubicBezTo>
                  <a:cubicBezTo>
                    <a:pt x="113" y="84"/>
                    <a:pt x="140" y="56"/>
                    <a:pt x="168" y="56"/>
                  </a:cubicBezTo>
                  <a:lnTo>
                    <a:pt x="922" y="140"/>
                  </a:lnTo>
                  <a:cubicBezTo>
                    <a:pt x="949" y="140"/>
                    <a:pt x="977" y="140"/>
                    <a:pt x="977" y="168"/>
                  </a:cubicBezTo>
                  <a:cubicBezTo>
                    <a:pt x="1005" y="196"/>
                    <a:pt x="1005" y="224"/>
                    <a:pt x="1005" y="252"/>
                  </a:cubicBezTo>
                  <a:lnTo>
                    <a:pt x="1089" y="252"/>
                  </a:lnTo>
                  <a:cubicBezTo>
                    <a:pt x="1089" y="196"/>
                    <a:pt x="1061" y="168"/>
                    <a:pt x="1033" y="112"/>
                  </a:cubicBezTo>
                  <a:cubicBezTo>
                    <a:pt x="1005" y="84"/>
                    <a:pt x="977" y="56"/>
                    <a:pt x="922" y="56"/>
                  </a:cubicBez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2" name="Google Shape;3532;p52">
              <a:extLst>
                <a:ext uri="{FF2B5EF4-FFF2-40B4-BE49-F238E27FC236}">
                  <a16:creationId xmlns:a16="http://schemas.microsoft.com/office/drawing/2014/main" id="{232E0D26-946F-0016-54E9-9FACA500E0FD}"/>
                </a:ext>
              </a:extLst>
            </p:cNvPr>
            <p:cNvSpPr/>
            <p:nvPr/>
          </p:nvSpPr>
          <p:spPr>
            <a:xfrm>
              <a:off x="4583150" y="729125"/>
              <a:ext cx="16750" cy="19575"/>
            </a:xfrm>
            <a:custGeom>
              <a:avLst/>
              <a:gdLst/>
              <a:ahLst/>
              <a:cxnLst/>
              <a:rect l="l" t="t" r="r" b="b"/>
              <a:pathLst>
                <a:path w="670" h="783" extrusionOk="0">
                  <a:moveTo>
                    <a:pt x="0" y="726"/>
                  </a:moveTo>
                  <a:lnTo>
                    <a:pt x="307" y="1"/>
                  </a:lnTo>
                  <a:lnTo>
                    <a:pt x="642" y="531"/>
                  </a:lnTo>
                  <a:cubicBezTo>
                    <a:pt x="670" y="587"/>
                    <a:pt x="670" y="643"/>
                    <a:pt x="642" y="698"/>
                  </a:cubicBezTo>
                  <a:cubicBezTo>
                    <a:pt x="614" y="754"/>
                    <a:pt x="558" y="782"/>
                    <a:pt x="502"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3" name="Google Shape;3533;p52">
              <a:extLst>
                <a:ext uri="{FF2B5EF4-FFF2-40B4-BE49-F238E27FC236}">
                  <a16:creationId xmlns:a16="http://schemas.microsoft.com/office/drawing/2014/main" id="{134A095D-1327-5A44-ABEB-F889802AFAE7}"/>
                </a:ext>
              </a:extLst>
            </p:cNvPr>
            <p:cNvSpPr/>
            <p:nvPr/>
          </p:nvSpPr>
          <p:spPr>
            <a:xfrm>
              <a:off x="4423425" y="711700"/>
              <a:ext cx="27225" cy="30025"/>
            </a:xfrm>
            <a:custGeom>
              <a:avLst/>
              <a:gdLst/>
              <a:ahLst/>
              <a:cxnLst/>
              <a:rect l="l" t="t" r="r" b="b"/>
              <a:pathLst>
                <a:path w="1089" h="1201" extrusionOk="0">
                  <a:moveTo>
                    <a:pt x="1088" y="56"/>
                  </a:moveTo>
                  <a:lnTo>
                    <a:pt x="614" y="1200"/>
                  </a:lnTo>
                  <a:lnTo>
                    <a:pt x="0" y="1200"/>
                  </a:lnTo>
                  <a:lnTo>
                    <a:pt x="502" y="0"/>
                  </a:lnTo>
                  <a:lnTo>
                    <a:pt x="977" y="0"/>
                  </a:lnTo>
                  <a:cubicBezTo>
                    <a:pt x="1033" y="0"/>
                    <a:pt x="1060" y="28"/>
                    <a:pt x="1088" y="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4" name="Google Shape;3534;p52">
              <a:extLst>
                <a:ext uri="{FF2B5EF4-FFF2-40B4-BE49-F238E27FC236}">
                  <a16:creationId xmlns:a16="http://schemas.microsoft.com/office/drawing/2014/main" id="{8B156060-4046-0DEC-BBE3-146E4AF4FD6C}"/>
                </a:ext>
              </a:extLst>
            </p:cNvPr>
            <p:cNvSpPr/>
            <p:nvPr/>
          </p:nvSpPr>
          <p:spPr>
            <a:xfrm>
              <a:off x="4251150" y="690775"/>
              <a:ext cx="197400" cy="6300"/>
            </a:xfrm>
            <a:custGeom>
              <a:avLst/>
              <a:gdLst/>
              <a:ahLst/>
              <a:cxnLst/>
              <a:rect l="l" t="t" r="r" b="b"/>
              <a:pathLst>
                <a:path w="7896" h="252" extrusionOk="0">
                  <a:moveTo>
                    <a:pt x="84" y="1"/>
                  </a:moveTo>
                  <a:lnTo>
                    <a:pt x="7812" y="1"/>
                  </a:lnTo>
                  <a:cubicBezTo>
                    <a:pt x="7868" y="1"/>
                    <a:pt x="7896" y="28"/>
                    <a:pt x="7896" y="84"/>
                  </a:cubicBezTo>
                  <a:lnTo>
                    <a:pt x="7896" y="252"/>
                  </a:lnTo>
                  <a:lnTo>
                    <a:pt x="0" y="252"/>
                  </a:lnTo>
                  <a:lnTo>
                    <a:pt x="0" y="84"/>
                  </a:lnTo>
                  <a:cubicBezTo>
                    <a:pt x="0" y="28"/>
                    <a:pt x="28"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5" name="Google Shape;3535;p52">
              <a:extLst>
                <a:ext uri="{FF2B5EF4-FFF2-40B4-BE49-F238E27FC236}">
                  <a16:creationId xmlns:a16="http://schemas.microsoft.com/office/drawing/2014/main" id="{A9F62BEE-940A-757A-2AC4-37EBA1AECBE5}"/>
                </a:ext>
              </a:extLst>
            </p:cNvPr>
            <p:cNvSpPr/>
            <p:nvPr/>
          </p:nvSpPr>
          <p:spPr>
            <a:xfrm>
              <a:off x="4252525" y="711000"/>
              <a:ext cx="80250" cy="31425"/>
            </a:xfrm>
            <a:custGeom>
              <a:avLst/>
              <a:gdLst/>
              <a:ahLst/>
              <a:cxnLst/>
              <a:rect l="l" t="t" r="r" b="b"/>
              <a:pathLst>
                <a:path w="3210" h="1257" extrusionOk="0">
                  <a:moveTo>
                    <a:pt x="3014" y="84"/>
                  </a:moveTo>
                  <a:cubicBezTo>
                    <a:pt x="3070" y="84"/>
                    <a:pt x="3126" y="140"/>
                    <a:pt x="3126" y="196"/>
                  </a:cubicBezTo>
                  <a:lnTo>
                    <a:pt x="3126" y="1061"/>
                  </a:lnTo>
                  <a:cubicBezTo>
                    <a:pt x="3126" y="1117"/>
                    <a:pt x="3070" y="1172"/>
                    <a:pt x="3014" y="1172"/>
                  </a:cubicBezTo>
                  <a:lnTo>
                    <a:pt x="196" y="1172"/>
                  </a:lnTo>
                  <a:cubicBezTo>
                    <a:pt x="140" y="1172"/>
                    <a:pt x="85" y="1117"/>
                    <a:pt x="85" y="1061"/>
                  </a:cubicBezTo>
                  <a:lnTo>
                    <a:pt x="85" y="196"/>
                  </a:lnTo>
                  <a:cubicBezTo>
                    <a:pt x="85" y="140"/>
                    <a:pt x="140" y="84"/>
                    <a:pt x="196" y="84"/>
                  </a:cubicBezTo>
                  <a:close/>
                  <a:moveTo>
                    <a:pt x="196" y="1"/>
                  </a:moveTo>
                  <a:cubicBezTo>
                    <a:pt x="85" y="1"/>
                    <a:pt x="1" y="84"/>
                    <a:pt x="1" y="196"/>
                  </a:cubicBezTo>
                  <a:lnTo>
                    <a:pt x="1" y="1061"/>
                  </a:lnTo>
                  <a:cubicBezTo>
                    <a:pt x="1" y="1172"/>
                    <a:pt x="85" y="1256"/>
                    <a:pt x="196" y="1256"/>
                  </a:cubicBezTo>
                  <a:lnTo>
                    <a:pt x="3014" y="1256"/>
                  </a:lnTo>
                  <a:cubicBezTo>
                    <a:pt x="3126" y="1256"/>
                    <a:pt x="3209" y="1172"/>
                    <a:pt x="3209" y="1061"/>
                  </a:cubicBezTo>
                  <a:lnTo>
                    <a:pt x="3209" y="196"/>
                  </a:lnTo>
                  <a:cubicBezTo>
                    <a:pt x="3209" y="84"/>
                    <a:pt x="3126"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6" name="Google Shape;3536;p52">
              <a:extLst>
                <a:ext uri="{FF2B5EF4-FFF2-40B4-BE49-F238E27FC236}">
                  <a16:creationId xmlns:a16="http://schemas.microsoft.com/office/drawing/2014/main" id="{F03469A9-6667-6D93-998F-E2E809D26C51}"/>
                </a:ext>
              </a:extLst>
            </p:cNvPr>
            <p:cNvSpPr/>
            <p:nvPr/>
          </p:nvSpPr>
          <p:spPr>
            <a:xfrm>
              <a:off x="4372500" y="711000"/>
              <a:ext cx="80225" cy="31425"/>
            </a:xfrm>
            <a:custGeom>
              <a:avLst/>
              <a:gdLst/>
              <a:ahLst/>
              <a:cxnLst/>
              <a:rect l="l" t="t" r="r" b="b"/>
              <a:pathLst>
                <a:path w="3209" h="1257" extrusionOk="0">
                  <a:moveTo>
                    <a:pt x="3014" y="84"/>
                  </a:moveTo>
                  <a:cubicBezTo>
                    <a:pt x="3070" y="84"/>
                    <a:pt x="3125" y="140"/>
                    <a:pt x="3125" y="196"/>
                  </a:cubicBezTo>
                  <a:lnTo>
                    <a:pt x="3125" y="1061"/>
                  </a:lnTo>
                  <a:cubicBezTo>
                    <a:pt x="3125" y="1117"/>
                    <a:pt x="3070" y="1172"/>
                    <a:pt x="3014" y="1172"/>
                  </a:cubicBezTo>
                  <a:lnTo>
                    <a:pt x="196" y="1172"/>
                  </a:lnTo>
                  <a:cubicBezTo>
                    <a:pt x="140" y="1172"/>
                    <a:pt x="84" y="1117"/>
                    <a:pt x="84" y="1061"/>
                  </a:cubicBezTo>
                  <a:lnTo>
                    <a:pt x="84" y="196"/>
                  </a:lnTo>
                  <a:cubicBezTo>
                    <a:pt x="84" y="140"/>
                    <a:pt x="140" y="84"/>
                    <a:pt x="196" y="84"/>
                  </a:cubicBezTo>
                  <a:close/>
                  <a:moveTo>
                    <a:pt x="196" y="1"/>
                  </a:moveTo>
                  <a:cubicBezTo>
                    <a:pt x="84" y="1"/>
                    <a:pt x="1" y="84"/>
                    <a:pt x="1" y="196"/>
                  </a:cubicBezTo>
                  <a:lnTo>
                    <a:pt x="1" y="1061"/>
                  </a:lnTo>
                  <a:cubicBezTo>
                    <a:pt x="1" y="1172"/>
                    <a:pt x="84" y="1256"/>
                    <a:pt x="196" y="1256"/>
                  </a:cubicBezTo>
                  <a:lnTo>
                    <a:pt x="3014" y="1256"/>
                  </a:lnTo>
                  <a:cubicBezTo>
                    <a:pt x="3125" y="1256"/>
                    <a:pt x="3209" y="1172"/>
                    <a:pt x="3209" y="1061"/>
                  </a:cubicBezTo>
                  <a:lnTo>
                    <a:pt x="3209" y="196"/>
                  </a:lnTo>
                  <a:cubicBezTo>
                    <a:pt x="3209" y="84"/>
                    <a:pt x="3125"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7" name="Google Shape;3537;p52">
              <a:extLst>
                <a:ext uri="{FF2B5EF4-FFF2-40B4-BE49-F238E27FC236}">
                  <a16:creationId xmlns:a16="http://schemas.microsoft.com/office/drawing/2014/main" id="{C03CA64E-E496-686F-456B-D1194D02C066}"/>
                </a:ext>
              </a:extLst>
            </p:cNvPr>
            <p:cNvSpPr/>
            <p:nvPr/>
          </p:nvSpPr>
          <p:spPr>
            <a:xfrm>
              <a:off x="4514100" y="711000"/>
              <a:ext cx="87200" cy="38400"/>
            </a:xfrm>
            <a:custGeom>
              <a:avLst/>
              <a:gdLst/>
              <a:ahLst/>
              <a:cxnLst/>
              <a:rect l="l" t="t" r="r" b="b"/>
              <a:pathLst>
                <a:path w="3488" h="1536" extrusionOk="0">
                  <a:moveTo>
                    <a:pt x="2539" y="84"/>
                  </a:moveTo>
                  <a:cubicBezTo>
                    <a:pt x="2567" y="84"/>
                    <a:pt x="2595" y="84"/>
                    <a:pt x="2623" y="140"/>
                  </a:cubicBezTo>
                  <a:lnTo>
                    <a:pt x="3376" y="1284"/>
                  </a:lnTo>
                  <a:cubicBezTo>
                    <a:pt x="3404" y="1312"/>
                    <a:pt x="3404" y="1368"/>
                    <a:pt x="3376" y="1396"/>
                  </a:cubicBezTo>
                  <a:cubicBezTo>
                    <a:pt x="3348" y="1423"/>
                    <a:pt x="3320" y="1451"/>
                    <a:pt x="3264" y="1451"/>
                  </a:cubicBezTo>
                  <a:lnTo>
                    <a:pt x="195" y="1200"/>
                  </a:lnTo>
                  <a:cubicBezTo>
                    <a:pt x="140" y="1200"/>
                    <a:pt x="84" y="1144"/>
                    <a:pt x="84" y="1089"/>
                  </a:cubicBezTo>
                  <a:lnTo>
                    <a:pt x="84" y="196"/>
                  </a:lnTo>
                  <a:cubicBezTo>
                    <a:pt x="84" y="140"/>
                    <a:pt x="140" y="84"/>
                    <a:pt x="195" y="84"/>
                  </a:cubicBezTo>
                  <a:close/>
                  <a:moveTo>
                    <a:pt x="195" y="1"/>
                  </a:moveTo>
                  <a:cubicBezTo>
                    <a:pt x="84" y="1"/>
                    <a:pt x="0" y="84"/>
                    <a:pt x="0" y="196"/>
                  </a:cubicBezTo>
                  <a:lnTo>
                    <a:pt x="0" y="1089"/>
                  </a:lnTo>
                  <a:cubicBezTo>
                    <a:pt x="0" y="1172"/>
                    <a:pt x="84" y="1256"/>
                    <a:pt x="195" y="1284"/>
                  </a:cubicBezTo>
                  <a:lnTo>
                    <a:pt x="3264" y="1535"/>
                  </a:lnTo>
                  <a:cubicBezTo>
                    <a:pt x="3348" y="1535"/>
                    <a:pt x="3404" y="1507"/>
                    <a:pt x="3432" y="1451"/>
                  </a:cubicBezTo>
                  <a:cubicBezTo>
                    <a:pt x="3488" y="1368"/>
                    <a:pt x="3488" y="1284"/>
                    <a:pt x="3432" y="1228"/>
                  </a:cubicBezTo>
                  <a:lnTo>
                    <a:pt x="2706" y="84"/>
                  </a:lnTo>
                  <a:cubicBezTo>
                    <a:pt x="2651" y="28"/>
                    <a:pt x="2595" y="1"/>
                    <a:pt x="2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Google Shape;3382;p52">
            <a:extLst>
              <a:ext uri="{FF2B5EF4-FFF2-40B4-BE49-F238E27FC236}">
                <a16:creationId xmlns:a16="http://schemas.microsoft.com/office/drawing/2014/main" id="{D7F0D88A-7AF3-C1FD-C955-F4F216B90007}"/>
              </a:ext>
            </a:extLst>
          </p:cNvPr>
          <p:cNvSpPr txBox="1">
            <a:spLocks/>
          </p:cNvSpPr>
          <p:nvPr/>
        </p:nvSpPr>
        <p:spPr>
          <a:xfrm>
            <a:off x="1031295" y="1538316"/>
            <a:ext cx="2982514"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lnSpc>
                <a:spcPct val="90000"/>
              </a:lnSpc>
              <a:spcBef>
                <a:spcPts val="1200"/>
              </a:spcBef>
            </a:pPr>
            <a:r>
              <a:rPr lang="en-US" sz="2000" dirty="0">
                <a:ea typeface="Cambria"/>
              </a:rPr>
              <a:t>Explanation</a:t>
            </a:r>
            <a:endParaRPr lang="en-US" dirty="0"/>
          </a:p>
        </p:txBody>
      </p:sp>
      <p:sp>
        <p:nvSpPr>
          <p:cNvPr id="3" name="Google Shape;3382;p52">
            <a:extLst>
              <a:ext uri="{FF2B5EF4-FFF2-40B4-BE49-F238E27FC236}">
                <a16:creationId xmlns:a16="http://schemas.microsoft.com/office/drawing/2014/main" id="{2501591E-703F-1FDE-494F-DCAB234B4AA0}"/>
              </a:ext>
            </a:extLst>
          </p:cNvPr>
          <p:cNvSpPr txBox="1">
            <a:spLocks/>
          </p:cNvSpPr>
          <p:nvPr/>
        </p:nvSpPr>
        <p:spPr>
          <a:xfrm>
            <a:off x="5397155" y="1619903"/>
            <a:ext cx="2650539"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2000" dirty="0">
                <a:ea typeface="Cambria"/>
              </a:rPr>
              <a:t>Examples</a:t>
            </a:r>
            <a:endParaRPr lang="en-US" sz="2000" dirty="0"/>
          </a:p>
        </p:txBody>
      </p:sp>
      <p:sp>
        <p:nvSpPr>
          <p:cNvPr id="5" name="Google Shape;3382;p52">
            <a:extLst>
              <a:ext uri="{FF2B5EF4-FFF2-40B4-BE49-F238E27FC236}">
                <a16:creationId xmlns:a16="http://schemas.microsoft.com/office/drawing/2014/main" id="{16D117A8-6C68-6603-4CA9-420A2F655C4D}"/>
              </a:ext>
            </a:extLst>
          </p:cNvPr>
          <p:cNvSpPr txBox="1">
            <a:spLocks/>
          </p:cNvSpPr>
          <p:nvPr/>
        </p:nvSpPr>
        <p:spPr>
          <a:xfrm>
            <a:off x="585698" y="2314257"/>
            <a:ext cx="3652108" cy="7001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a:t>
            </a:r>
            <a:r>
              <a:rPr lang="en-US" sz="1400" dirty="0">
                <a:ea typeface="Cambria"/>
              </a:rPr>
              <a:t>Fail safes need simple way to be aborted in case of emergency</a:t>
            </a:r>
            <a:endParaRPr lang="en-US" sz="1400" b="0" dirty="0">
              <a:solidFill>
                <a:srgbClr val="000000"/>
              </a:solidFill>
              <a:ea typeface="Cambria"/>
            </a:endParaRPr>
          </a:p>
          <a:p>
            <a:pPr algn="ctr"/>
            <a:endParaRPr lang="en-US" sz="1400" dirty="0">
              <a:ea typeface="Cambria"/>
            </a:endParaRPr>
          </a:p>
        </p:txBody>
      </p:sp>
      <p:sp>
        <p:nvSpPr>
          <p:cNvPr id="6" name="Google Shape;3382;p52">
            <a:extLst>
              <a:ext uri="{FF2B5EF4-FFF2-40B4-BE49-F238E27FC236}">
                <a16:creationId xmlns:a16="http://schemas.microsoft.com/office/drawing/2014/main" id="{FFBB8F87-A4F7-F25E-A3F0-3D5DE69A90E7}"/>
              </a:ext>
            </a:extLst>
          </p:cNvPr>
          <p:cNvSpPr txBox="1">
            <a:spLocks/>
          </p:cNvSpPr>
          <p:nvPr/>
        </p:nvSpPr>
        <p:spPr>
          <a:xfrm>
            <a:off x="585697" y="2720460"/>
            <a:ext cx="3873711" cy="6885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t>-Prevents disaster if something goes wrong</a:t>
            </a:r>
            <a:endParaRPr lang="en-US" sz="1400" dirty="0">
              <a:solidFill>
                <a:srgbClr val="FFFFFF"/>
              </a:solidFill>
            </a:endParaRPr>
          </a:p>
        </p:txBody>
      </p:sp>
      <p:sp>
        <p:nvSpPr>
          <p:cNvPr id="7" name="Google Shape;3382;p52">
            <a:extLst>
              <a:ext uri="{FF2B5EF4-FFF2-40B4-BE49-F238E27FC236}">
                <a16:creationId xmlns:a16="http://schemas.microsoft.com/office/drawing/2014/main" id="{1AC1B09F-6997-8964-4A5C-D89C50BF2B8B}"/>
              </a:ext>
            </a:extLst>
          </p:cNvPr>
          <p:cNvSpPr txBox="1">
            <a:spLocks/>
          </p:cNvSpPr>
          <p:nvPr/>
        </p:nvSpPr>
        <p:spPr>
          <a:xfrm>
            <a:off x="4930326" y="2166397"/>
            <a:ext cx="3584198" cy="6943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lvl="1"/>
            <a:r>
              <a:rPr lang="en-US" sz="1400" dirty="0">
                <a:ea typeface="Cambria"/>
              </a:rPr>
              <a:t>-</a:t>
            </a:r>
            <a:r>
              <a:rPr lang="en-US" sz="1400" dirty="0">
                <a:solidFill>
                  <a:srgbClr val="FFFFFF"/>
                </a:solidFill>
                <a:ea typeface="Cambria"/>
              </a:rPr>
              <a:t>5 min window to call off bombers</a:t>
            </a:r>
            <a:endParaRPr lang="en-US" dirty="0"/>
          </a:p>
        </p:txBody>
      </p:sp>
      <p:sp>
        <p:nvSpPr>
          <p:cNvPr id="8" name="Google Shape;3382;p52">
            <a:extLst>
              <a:ext uri="{FF2B5EF4-FFF2-40B4-BE49-F238E27FC236}">
                <a16:creationId xmlns:a16="http://schemas.microsoft.com/office/drawing/2014/main" id="{9906ADF6-272A-B527-2ED2-1AB2DD99CB55}"/>
              </a:ext>
            </a:extLst>
          </p:cNvPr>
          <p:cNvSpPr txBox="1">
            <a:spLocks/>
          </p:cNvSpPr>
          <p:nvPr/>
        </p:nvSpPr>
        <p:spPr>
          <a:xfrm>
            <a:off x="4930327" y="2662248"/>
            <a:ext cx="3269290" cy="6885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7000"/>
              <a:buFont typeface="Michroma"/>
              <a:buNone/>
              <a:defRPr sz="48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5000"/>
              <a:buFont typeface="Michroma"/>
              <a:buNone/>
              <a:defRPr sz="5000" b="1" i="0" u="none" strike="noStrike" cap="none">
                <a:solidFill>
                  <a:schemeClr val="dk1"/>
                </a:solidFill>
                <a:latin typeface="Michroma"/>
                <a:ea typeface="Michroma"/>
                <a:cs typeface="Michroma"/>
                <a:sym typeface="Michroma"/>
              </a:defRPr>
            </a:lvl9pPr>
          </a:lstStyle>
          <a:p>
            <a:pPr algn="ctr"/>
            <a:r>
              <a:rPr lang="en-US" sz="1400" dirty="0">
                <a:ea typeface="Cambria"/>
              </a:rPr>
              <a:t>-2019 Tesla Emergency Door lock Accidents [9]</a:t>
            </a:r>
            <a:endParaRPr lang="en-US" sz="1400" b="0" dirty="0">
              <a:solidFill>
                <a:srgbClr val="000000"/>
              </a:solidFill>
              <a:ea typeface="Cambria"/>
            </a:endParaRPr>
          </a:p>
        </p:txBody>
      </p:sp>
      <p:sp>
        <p:nvSpPr>
          <p:cNvPr id="4" name="Google Shape;2565;p49">
            <a:extLst>
              <a:ext uri="{FF2B5EF4-FFF2-40B4-BE49-F238E27FC236}">
                <a16:creationId xmlns:a16="http://schemas.microsoft.com/office/drawing/2014/main" id="{7DB169B5-C3C6-0F71-5411-D57663F910A4}"/>
              </a:ext>
            </a:extLst>
          </p:cNvPr>
          <p:cNvSpPr txBox="1">
            <a:spLocks/>
          </p:cNvSpPr>
          <p:nvPr/>
        </p:nvSpPr>
        <p:spPr>
          <a:xfrm flipH="1">
            <a:off x="8258920" y="4802363"/>
            <a:ext cx="1185888"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ichroma"/>
              <a:buNone/>
              <a:defRPr sz="3000" b="1" i="0" u="none" strike="noStrike" cap="none">
                <a:solidFill>
                  <a:schemeClr val="dk1"/>
                </a:solidFill>
                <a:latin typeface="Michroma"/>
                <a:ea typeface="Michroma"/>
                <a:cs typeface="Michroma"/>
                <a:sym typeface="Michroma"/>
              </a:defRPr>
            </a:lvl1pPr>
            <a:lvl2pPr marR="0" lvl="1"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2pPr>
            <a:lvl3pPr marR="0" lvl="2"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3pPr>
            <a:lvl4pPr marR="0" lvl="3"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4pPr>
            <a:lvl5pPr marR="0" lvl="4"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5pPr>
            <a:lvl6pPr marR="0" lvl="5"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6pPr>
            <a:lvl7pPr marR="0" lvl="6"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7pPr>
            <a:lvl8pPr marR="0" lvl="7"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8pPr>
            <a:lvl9pPr marR="0" lvl="8" algn="ctr" rtl="0">
              <a:lnSpc>
                <a:spcPct val="100000"/>
              </a:lnSpc>
              <a:spcBef>
                <a:spcPts val="0"/>
              </a:spcBef>
              <a:spcAft>
                <a:spcPts val="0"/>
              </a:spcAft>
              <a:buClr>
                <a:schemeClr val="dk1"/>
              </a:buClr>
              <a:buSzPts val="4200"/>
              <a:buFont typeface="Michroma"/>
              <a:buNone/>
              <a:defRPr sz="4200" b="1" i="0" u="none" strike="noStrike" cap="none">
                <a:solidFill>
                  <a:schemeClr val="dk1"/>
                </a:solidFill>
                <a:latin typeface="Michroma"/>
                <a:ea typeface="Michroma"/>
                <a:cs typeface="Michroma"/>
                <a:sym typeface="Michroma"/>
              </a:defRPr>
            </a:lvl9pPr>
          </a:lstStyle>
          <a:p>
            <a:pPr algn="l"/>
            <a:r>
              <a:rPr lang="en" dirty="0"/>
              <a:t>09</a:t>
            </a:r>
          </a:p>
        </p:txBody>
      </p:sp>
    </p:spTree>
    <p:extLst>
      <p:ext uri="{BB962C8B-B14F-4D97-AF65-F5344CB8AC3E}">
        <p14:creationId xmlns:p14="http://schemas.microsoft.com/office/powerpoint/2010/main" val="1748093209"/>
      </p:ext>
    </p:extLst>
  </p:cSld>
  <p:clrMapOvr>
    <a:masterClrMapping/>
  </p:clrMapOvr>
</p:sld>
</file>

<file path=ppt/theme/theme1.xml><?xml version="1.0" encoding="utf-8"?>
<a:theme xmlns:a="http://schemas.openxmlformats.org/drawingml/2006/main" name="Social Studies Subject for High School: Cold War by Slidesgo">
  <a:themeElements>
    <a:clrScheme name="Simple Light">
      <a:dk1>
        <a:srgbClr val="FFFFFF"/>
      </a:dk1>
      <a:lt1>
        <a:srgbClr val="73080B"/>
      </a:lt1>
      <a:dk2>
        <a:srgbClr val="40000B"/>
      </a:dk2>
      <a:lt2>
        <a:srgbClr val="40000B"/>
      </a:lt2>
      <a:accent1>
        <a:srgbClr val="7D0014"/>
      </a:accent1>
      <a:accent2>
        <a:srgbClr val="FFFFFF"/>
      </a:accent2>
      <a:accent3>
        <a:srgbClr val="E01844"/>
      </a:accent3>
      <a:accent4>
        <a:srgbClr val="FF4C43"/>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9f760b3-5085-4219-b42c-f1da60f0bd8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F03CACC1B2DF43A6D5EF0D13BCCDEF" ma:contentTypeVersion="15" ma:contentTypeDescription="Create a new document." ma:contentTypeScope="" ma:versionID="b472f93babf98bf768812195cb0ebfe2">
  <xsd:schema xmlns:xsd="http://www.w3.org/2001/XMLSchema" xmlns:xs="http://www.w3.org/2001/XMLSchema" xmlns:p="http://schemas.microsoft.com/office/2006/metadata/properties" xmlns:ns3="09f760b3-5085-4219-b42c-f1da60f0bd8a" xmlns:ns4="c150b8e5-c534-4448-afab-73d8d48f7f13" targetNamespace="http://schemas.microsoft.com/office/2006/metadata/properties" ma:root="true" ma:fieldsID="eba1faa067e3290b653200b751c46ef5" ns3:_="" ns4:_="">
    <xsd:import namespace="09f760b3-5085-4219-b42c-f1da60f0bd8a"/>
    <xsd:import namespace="c150b8e5-c534-4448-afab-73d8d48f7f1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Location" minOccurs="0"/>
                <xsd:element ref="ns3:MediaServiceGenerationTime" minOccurs="0"/>
                <xsd:element ref="ns3:MediaServiceEventHashCode" minOccurs="0"/>
                <xsd:element ref="ns3:MediaServiceAutoTags" minOccurs="0"/>
                <xsd:element ref="ns3:MediaServiceObjectDetectorVersions" minOccurs="0"/>
                <xsd:element ref="ns3:_activity"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760b3-5085-4219-b42c-f1da60f0b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50b8e5-c534-4448-afab-73d8d48f7f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1C8D7C-93BF-45D0-89ED-30D6FAC9B893}">
  <ds:schemaRefs>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documentManagement/types"/>
    <ds:schemaRef ds:uri="c150b8e5-c534-4448-afab-73d8d48f7f13"/>
    <ds:schemaRef ds:uri="09f760b3-5085-4219-b42c-f1da60f0bd8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BCEA57D-7B48-4D61-9877-B5BD8BCF29D2}">
  <ds:schemaRefs>
    <ds:schemaRef ds:uri="09f760b3-5085-4219-b42c-f1da60f0bd8a"/>
    <ds:schemaRef ds:uri="c150b8e5-c534-4448-afab-73d8d48f7f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022D02-447C-4076-8BD6-198B35F43A5B}">
  <ds:schemaRefs>
    <ds:schemaRef ds:uri="http://schemas.microsoft.com/sharepoint/v3/contenttype/forms"/>
  </ds:schemaRefs>
</ds:datastoreItem>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otalTime>2</TotalTime>
  <Words>3450</Words>
  <Application>Microsoft Macintosh PowerPoint</Application>
  <PresentationFormat>On-screen Show (16:9)</PresentationFormat>
  <Paragraphs>262</Paragraphs>
  <Slides>24</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Calibri</vt:lpstr>
      <vt:lpstr>Cambria</vt:lpstr>
      <vt:lpstr>Chivo</vt:lpstr>
      <vt:lpstr>Arial</vt:lpstr>
      <vt:lpstr>Courier New</vt:lpstr>
      <vt:lpstr>Roboto Condensed Light</vt:lpstr>
      <vt:lpstr>Palanquin Dark</vt:lpstr>
      <vt:lpstr>Montserrat</vt:lpstr>
      <vt:lpstr>Abhaya Libre</vt:lpstr>
      <vt:lpstr>Michroma</vt:lpstr>
      <vt:lpstr>Roboto</vt:lpstr>
      <vt:lpstr>Fredoka One</vt:lpstr>
      <vt:lpstr>Social Studies Subject for High School: Cold War by Slidesgo</vt:lpstr>
      <vt:lpstr>FAIL SAFE (1964)</vt:lpstr>
      <vt:lpstr>A BRIEF SUMMARY</vt:lpstr>
      <vt:lpstr>Our Conclusion</vt:lpstr>
      <vt:lpstr>Supporting Conclusions</vt:lpstr>
      <vt:lpstr>Notable Technologies Featured</vt:lpstr>
      <vt:lpstr>Failsafe systems are not bulletproof</vt:lpstr>
      <vt:lpstr>False Positives</vt:lpstr>
      <vt:lpstr> Complexity</vt:lpstr>
      <vt:lpstr>Overrides</vt:lpstr>
      <vt:lpstr>Ethical Analysis of Failsafe Protocols</vt:lpstr>
      <vt:lpstr>Redundancy is essential in critical systems</vt:lpstr>
      <vt:lpstr>More Backups ≠ More Safety</vt:lpstr>
      <vt:lpstr>Building Resilient Systems</vt:lpstr>
      <vt:lpstr>We Must Plan for Failure</vt:lpstr>
      <vt:lpstr>Ethical Analysis of Robust Computing Systems</vt:lpstr>
      <vt:lpstr>Automation / Technology can be dangerous without human regulation</vt:lpstr>
      <vt:lpstr>Technical problems in fail safe</vt:lpstr>
      <vt:lpstr>Technical problems in fail safe</vt:lpstr>
      <vt:lpstr>How does this tie into today’s world?</vt:lpstr>
      <vt:lpstr>The Doomsday System</vt:lpstr>
      <vt:lpstr>Ethical Analysis of Military Automation</vt:lpstr>
      <vt:lpstr>What actions to take regarding automation in military</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Andrew S</dc:creator>
  <cp:lastModifiedBy>Keith A. Pray</cp:lastModifiedBy>
  <cp:revision>3</cp:revision>
  <dcterms:modified xsi:type="dcterms:W3CDTF">2025-10-11T22:41:32Z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0x01010017F03CACC1B2DF43A6D5EF0D13BCCDEF</vt:lpwstr>
  </property>
</Properties>
</file>