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8.xml"/>
  <Override ContentType="application/vnd.openxmlformats-officedocument.presentationml.slide+xml" PartName="/ppt/slides/slide4.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4" Type="http://schemas.openxmlformats.org/officeDocument/2006/relationships/slide" Target="slides/slide9.xml"/><Relationship Id="rId12" Type="http://schemas.openxmlformats.org/officeDocument/2006/relationships/slide" Target="slides/slide7.xml"/><Relationship Id="rId2" Type="http://schemas.openxmlformats.org/officeDocument/2006/relationships/presProps" Target="presProps.xml"/><Relationship Id="rId13" Type="http://schemas.openxmlformats.org/officeDocument/2006/relationships/slide" Target="slides/slide8.xml"/><Relationship Id="rId1" Type="http://schemas.openxmlformats.org/officeDocument/2006/relationships/theme" Target="theme/theme2.xml"/><Relationship Id="rId10" Type="http://schemas.openxmlformats.org/officeDocument/2006/relationships/slide" Target="slides/slide5.xml"/><Relationship Id="rId4" Type="http://schemas.openxmlformats.org/officeDocument/2006/relationships/slideMaster" Target="slideMasters/slideMaster1.xml"/><Relationship Id="rId11" Type="http://schemas.openxmlformats.org/officeDocument/2006/relationships/slide" Target="slides/slide6.xml"/><Relationship Id="rId3" Type="http://schemas.openxmlformats.org/officeDocument/2006/relationships/tableStyles" Target="tableStyles.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 name="Shape 4"/>
          <p:cNvSpPr/>
          <p:nvPr>
            <p:ph idx="3"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 name="Shape 6"/>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 name="Shape 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200" u="none" cap="none" strike="noStrike">
                <a:solidFill>
                  <a:schemeClr val="dk1"/>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Calibri"/>
                <a:ea typeface="Calibri"/>
                <a:cs typeface="Calibri"/>
                <a:sym typeface="Calibri"/>
              </a:rPr>
              <a:t>Introduce movie + members.</a:t>
            </a:r>
          </a:p>
        </p:txBody>
      </p:sp>
      <p:sp>
        <p:nvSpPr>
          <p:cNvPr id="95" name="Shape 9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US"/>
              <a:t>Basically talk about what the movie is about. Max exposed to lethal amount of radiation, which motivates him to team up with Spyder, an underground hacker who can give him access to Elysium (a civilization in space). Elysium is filled with wealthy people who have more access to technology than people on Earth. Max steals a special program from a powerful Elysium citizen, giving him the power to rewrite Elysium’s system and allow people on Earth access to Elysium’s resources. An Elysium politician finds out that Max has the program and sends an elite operative named Kruger to capture Max. Kruger brings Max up to Elysium, but Max is able to escape Kruger, hack into the system with the help of Spyder who also travelled to Elysium, and make everyone on Earth a citizen of Elysium.</a:t>
            </a:r>
          </a:p>
          <a:p>
            <a:pPr rtl="0">
              <a:spcBef>
                <a:spcPts val="0"/>
              </a:spcBef>
              <a:buNone/>
            </a:pPr>
            <a:r>
              <a:rPr lang="en-US"/>
              <a:t>After introduction of characters:</a:t>
            </a:r>
          </a:p>
          <a:p>
            <a:pPr indent="-317500" lvl="0" marL="457200" rtl="0">
              <a:spcBef>
                <a:spcPts val="0"/>
              </a:spcBef>
              <a:buClr>
                <a:srgbClr val="000000"/>
              </a:buClr>
              <a:buSzPct val="100000"/>
              <a:buFont typeface="Arial"/>
              <a:buAutoNum type="arabicPeriod"/>
            </a:pPr>
            <a:r>
              <a:rPr lang="en-US"/>
              <a:t>Ethics of characters</a:t>
            </a:r>
          </a:p>
          <a:p>
            <a:pPr indent="-317500" lvl="1" marL="914400" rtl="0">
              <a:spcBef>
                <a:spcPts val="0"/>
              </a:spcBef>
              <a:buClr>
                <a:srgbClr val="000000"/>
              </a:buClr>
              <a:buSzPct val="100000"/>
              <a:buFont typeface="Arial"/>
              <a:buAutoNum type="alphaLcPeriod"/>
            </a:pPr>
            <a:r>
              <a:rPr lang="en-US"/>
              <a:t>Max - Steals information from Carlyle (bad), but in the end, uses this information to help all of Earth (good)</a:t>
            </a:r>
          </a:p>
          <a:p>
            <a:pPr indent="-317500" lvl="1" marL="914400" rtl="0">
              <a:spcBef>
                <a:spcPts val="0"/>
              </a:spcBef>
              <a:buClr>
                <a:srgbClr val="000000"/>
              </a:buClr>
              <a:buSzPct val="100000"/>
              <a:buFont typeface="Arial"/>
              <a:buAutoNum type="alphaLcPeriod"/>
            </a:pPr>
            <a:r>
              <a:rPr lang="en-US"/>
              <a:t>Spyder - Hacks for his own profit/good (bad), but in the end, helps Max to help Earth (good)</a:t>
            </a:r>
          </a:p>
          <a:p>
            <a:pPr indent="-317500" lvl="1" marL="914400" rtl="0">
              <a:spcBef>
                <a:spcPts val="0"/>
              </a:spcBef>
              <a:buClr>
                <a:srgbClr val="000000"/>
              </a:buClr>
              <a:buSzPct val="100000"/>
              <a:buFont typeface="Arial"/>
              <a:buAutoNum type="alphaLcPeriod"/>
            </a:pPr>
            <a:r>
              <a:rPr lang="en-US"/>
              <a:t>Kruger - Just bad, influenced by greed and power</a:t>
            </a:r>
          </a:p>
          <a:p>
            <a:pPr indent="-317500" lvl="1" marL="914400" rtl="0">
              <a:spcBef>
                <a:spcPts val="0"/>
              </a:spcBef>
              <a:buClr>
                <a:srgbClr val="000000"/>
              </a:buClr>
              <a:buSzPct val="100000"/>
              <a:buFont typeface="Arial"/>
              <a:buAutoNum type="alphaLcPeriod"/>
            </a:pPr>
            <a:r>
              <a:rPr lang="en-US"/>
              <a:t>Carlyle - Motives are selfish, people are not treated like people</a:t>
            </a:r>
          </a:p>
          <a:p>
            <a:pPr indent="-317500" lvl="1" marL="914400">
              <a:spcBef>
                <a:spcPts val="0"/>
              </a:spcBef>
              <a:buClr>
                <a:srgbClr val="000000"/>
              </a:buClr>
              <a:buSzPct val="100000"/>
              <a:buFont typeface="Arial"/>
              <a:buAutoNum type="alphaLcPeriod"/>
            </a:pPr>
            <a:r>
              <a:rPr lang="en-US"/>
              <a:t>Delacourt - Orders to kill a lot of people (bad). Doesn’t mind sacrificing the people on Earth for the good of Elysium.</a:t>
            </a:r>
          </a:p>
        </p:txBody>
      </p:sp>
      <p:sp>
        <p:nvSpPr>
          <p:cNvPr id="105" name="Shape 10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17500" lvl="0" marL="457200" rtl="0">
              <a:spcBef>
                <a:spcPts val="0"/>
              </a:spcBef>
              <a:buClr>
                <a:srgbClr val="000000"/>
              </a:buClr>
              <a:buSzPct val="100000"/>
              <a:buFont typeface="Arial"/>
              <a:buAutoNum type="arabicPeriod"/>
            </a:pPr>
            <a:r>
              <a:rPr lang="en-US"/>
              <a:t>Elysium and Earth full of robots that do what humans do in modern time (less jobs for people?). In the end, it looks like the people in charge of the robots are in control. In the end, when the citizens of Earth was branded to be Elysium citizens, including Spyder, the guard robots could not do anything to him. </a:t>
            </a:r>
          </a:p>
          <a:p>
            <a:pPr indent="-317500" lvl="1" marL="914400" rtl="0">
              <a:spcBef>
                <a:spcPts val="0"/>
              </a:spcBef>
              <a:buClr>
                <a:srgbClr val="000000"/>
              </a:buClr>
              <a:buSzPct val="100000"/>
              <a:buFont typeface="Arial"/>
              <a:buAutoNum type="alphaLcPeriod"/>
            </a:pPr>
            <a:r>
              <a:rPr lang="en-US"/>
              <a:t>Medical bay helps people cure their illnesses. Bring that technology to the modern day and who is able to use this? How will this impact our world today? Issues raised include overpopulation and resource usage due to longer lives.</a:t>
            </a:r>
          </a:p>
          <a:p>
            <a:pPr indent="-317500" lvl="1" marL="914400" rtl="0">
              <a:spcBef>
                <a:spcPts val="0"/>
              </a:spcBef>
              <a:buClr>
                <a:srgbClr val="000000"/>
              </a:buClr>
              <a:buSzPct val="100000"/>
              <a:buFont typeface="Arial"/>
              <a:buAutoNum type="alphaLcPeriod"/>
            </a:pPr>
            <a:r>
              <a:rPr lang="en-US"/>
              <a:t>How expensive will this be? Will it be similar to doctors nowadays? Currently the US ranks very low in the healthcare department compared to the rest of the world. Back in 2011, people in the US did not have access to this due to costs. For example, the US spent $8.5k per capita on healthcare compared to the UK, who only spent about $3.4k. (http://www.washingtonpost.com/news/to-your-health/wp/2014/06/16/once-again-u-s-has-most-expensive-least-effective-health-care-system-in-survey/)</a:t>
            </a:r>
          </a:p>
          <a:p>
            <a:pPr indent="-317500" lvl="0" marL="457200" rtl="0">
              <a:spcBef>
                <a:spcPts val="0"/>
              </a:spcBef>
              <a:buClr>
                <a:srgbClr val="000000"/>
              </a:buClr>
              <a:buSzPct val="100000"/>
              <a:buFont typeface="Arial"/>
              <a:buAutoNum type="arabicPeriod"/>
            </a:pPr>
            <a:r>
              <a:rPr lang="en-US"/>
              <a:t>Careful on who has control over certain aspects. Carlyle had the reboot program to Elysium, this is unethical and could have ended in more disaster. Why have a reboot program in the first place that allows edits? Should be in other hands instead of the CEO, something along these lines, could go more in depth. There wasn’t really any checks, it just happened to go through (the edit for Earth to Elysium citizens). Not only can the citizenship be changed, but who was in charge, resources, everything else that could have been stored in the system.</a:t>
            </a:r>
          </a:p>
          <a:p>
            <a:pPr indent="-317500" lvl="0" marL="457200" rtl="0">
              <a:spcBef>
                <a:spcPts val="0"/>
              </a:spcBef>
              <a:buClr>
                <a:srgbClr val="000000"/>
              </a:buClr>
              <a:buSzPct val="100000"/>
              <a:buFont typeface="Arial"/>
              <a:buAutoNum type="arabicPeriod"/>
            </a:pPr>
            <a:r>
              <a:rPr lang="en-US"/>
              <a:t>The director basically states that there are resources that people can get to to improve their standard of living. What the problem is that people sometimes do not have the access to these resources, as emphasized to Elysium. All of it is available, but there are people who deny access to this technology. In this case, the wealthy have power over the poor and can basically control who lives or dies.</a:t>
            </a:r>
          </a:p>
          <a:p>
            <a:pPr lvl="0">
              <a:spcBef>
                <a:spcPts val="0"/>
              </a:spcBef>
              <a:buNone/>
            </a:pPr>
            <a:r>
              <a:t/>
            </a:r>
            <a:endParaRPr/>
          </a:p>
        </p:txBody>
      </p:sp>
      <p:sp>
        <p:nvSpPr>
          <p:cNvPr id="113" name="Shape 113"/>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17500" lvl="0" marL="457200" rtl="0">
              <a:spcBef>
                <a:spcPts val="0"/>
              </a:spcBef>
              <a:buClr>
                <a:srgbClr val="000000"/>
              </a:buClr>
              <a:buSzPct val="100000"/>
              <a:buFont typeface="Arial"/>
              <a:buAutoNum type="arabicPeriod"/>
            </a:pPr>
            <a:r>
              <a:rPr lang="en-US"/>
              <a:t>Major technologies. Talk about what Elysium actually is and the purpose of it (for the wealthy, resources, medical care, etc). Is this possible? Unlimited resources(?), leisure/vacation like and people don’t seem to have any worries. There’s something similar with the Mars One mission, although it’s not really Elysium, where people are trying to colonize on Mars and try to survive in Space.</a:t>
            </a:r>
          </a:p>
          <a:p>
            <a:pPr indent="-317500" lvl="0" marL="457200" rtl="0">
              <a:spcBef>
                <a:spcPts val="0"/>
              </a:spcBef>
              <a:buClr>
                <a:srgbClr val="000000"/>
              </a:buClr>
              <a:buSzPct val="100000"/>
              <a:buFont typeface="Arial"/>
              <a:buAutoNum type="arabicPeriod"/>
            </a:pPr>
            <a:r>
              <a:rPr lang="en-US"/>
              <a:t>Ethical concerns with the wealthy being able to come up here and thrive while people on Earth die/suffer. Questions were how did people come up with this technology? There must have been some technological boom on Earth that caused this. Improved medical care may have caused the diseased Earth (using up resources) and overpopulation that caused this to be made. </a:t>
            </a:r>
            <a:br>
              <a:rPr lang="en-US"/>
            </a:br>
            <a:r>
              <a:rPr lang="en-US"/>
              <a:t>How much testing needed to be done for this? The Therac 25 is a close example to what this machine does. It basically takes and kills the cancerous cells while in the movie it re-atomizes people to be healthier.</a:t>
            </a:r>
            <a:br>
              <a:rPr lang="en-US"/>
            </a:br>
            <a:r>
              <a:rPr lang="en-US"/>
              <a:t>From Pray: Maybe the people that created this technology stopped trying when they moved to Elysium. This halts the progress on technology as well as who has access to it.</a:t>
            </a:r>
          </a:p>
          <a:p>
            <a:pPr indent="-317500" lvl="0" marL="457200" rtl="0">
              <a:spcBef>
                <a:spcPts val="0"/>
              </a:spcBef>
              <a:buClr>
                <a:srgbClr val="000000"/>
              </a:buClr>
              <a:buSzPct val="100000"/>
              <a:buFont typeface="Arial"/>
              <a:buAutoNum type="arabicPeriod"/>
            </a:pPr>
            <a:r>
              <a:rPr lang="en-US"/>
              <a:t>Medical might slow down aging, but not stop it. We don’t know for sure how it treats aging because of how Delacourt and Carlyle look older than everyone else. We think that people on Elysium have to pay x amount to remain up there, so if people have kids, they have to pay for the kids, too. We also don’t know if Elysium is overpopulated or not either, they don’t really go into that in the movie.</a:t>
            </a:r>
          </a:p>
          <a:p>
            <a:pPr indent="-317500" lvl="0" marL="457200" rtl="0">
              <a:spcBef>
                <a:spcPts val="0"/>
              </a:spcBef>
              <a:buClr>
                <a:srgbClr val="000000"/>
              </a:buClr>
              <a:buSzPct val="100000"/>
              <a:buFont typeface="Arial"/>
              <a:buAutoNum type="arabicPeriod"/>
            </a:pPr>
            <a:r>
              <a:rPr lang="en-US"/>
              <a:t>Earth is overpopulated even with this technology out because the medical technology on Earth did not decline. If needed to answer, population is shown to grow. Sources include the US census.</a:t>
            </a:r>
          </a:p>
        </p:txBody>
      </p:sp>
      <p:sp>
        <p:nvSpPr>
          <p:cNvPr id="125" name="Shape 12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17500" lvl="0" marL="457200" rtl="0">
              <a:spcBef>
                <a:spcPts val="0"/>
              </a:spcBef>
              <a:buClr>
                <a:srgbClr val="000000"/>
              </a:buClr>
              <a:buSzPct val="100000"/>
              <a:buFont typeface="Arial"/>
              <a:buAutoNum type="arabicPeriod"/>
            </a:pPr>
            <a:r>
              <a:rPr lang="en-US"/>
              <a:t>Looks like the portrayal of modern day assembly lines and manufacturers. The book mentions that machines will take over a lot of jobs (white collar ones like accounting and stuff). We do not see much of those, we see only Max. People also make fun of Max for having a job (so jobs may not be as important anymore -&gt; implies machines can do all the work, they are also criminals).</a:t>
            </a:r>
          </a:p>
          <a:p>
            <a:pPr indent="-317500" lvl="1" marL="914400" rtl="0">
              <a:spcBef>
                <a:spcPts val="0"/>
              </a:spcBef>
              <a:buClr>
                <a:srgbClr val="000000"/>
              </a:buClr>
              <a:buSzPct val="100000"/>
              <a:buFont typeface="Arial"/>
              <a:buAutoNum type="alphaLcPeriod"/>
            </a:pPr>
            <a:r>
              <a:rPr lang="en-US"/>
              <a:t>Technology allowed for people to stay healthy, making working less necessary.</a:t>
            </a:r>
          </a:p>
          <a:p>
            <a:pPr indent="-317500" lvl="0" marL="457200" rtl="0">
              <a:spcBef>
                <a:spcPts val="0"/>
              </a:spcBef>
              <a:buClr>
                <a:srgbClr val="000000"/>
              </a:buClr>
              <a:buSzPct val="100000"/>
              <a:buFont typeface="Arial"/>
              <a:buAutoNum type="arabicPeriod"/>
            </a:pPr>
            <a:r>
              <a:rPr lang="en-US"/>
              <a:t>Modern day, if you can’t afford health care, you usually don’t get it. (Is it ethical for doctors to refuse care when someone needs it but cannot afford it?). There are doctors and medical robots in Elysium, Fray shows some of these issues when the doctor makes the girl leave because she cannot pay. Human right to live?</a:t>
            </a:r>
          </a:p>
          <a:p>
            <a:pPr indent="-317500" lvl="0" marL="457200" rtl="0">
              <a:spcBef>
                <a:spcPts val="0"/>
              </a:spcBef>
              <a:buClr>
                <a:srgbClr val="000000"/>
              </a:buClr>
              <a:buSzPct val="100000"/>
              <a:buFont typeface="Arial"/>
              <a:buAutoNum type="arabicPeriod"/>
            </a:pPr>
            <a:r>
              <a:rPr lang="en-US"/>
              <a:t>Finding sources of food and staying healthy seemed to be all taken care of on Elysium</a:t>
            </a:r>
          </a:p>
          <a:p>
            <a:pPr indent="-317500" lvl="0" marL="457200" rtl="0">
              <a:spcBef>
                <a:spcPts val="0"/>
              </a:spcBef>
              <a:buClr>
                <a:srgbClr val="000000"/>
              </a:buClr>
              <a:buSzPct val="100000"/>
              <a:buFont typeface="Arial"/>
              <a:buAutoNum type="arabicPeriod"/>
            </a:pPr>
            <a:r>
              <a:rPr lang="en-US"/>
              <a:t>Currently, there are machines that do what humans used to do and at a much faster pace. They do not need to be paid/maintained, they do everything they’re told and finish the job. They are faster, stronger and more efficient. As mentioned in the source and book, as human life quality goes up, we work less (?).</a:t>
            </a:r>
          </a:p>
          <a:p>
            <a:pPr indent="-317500" lvl="0" marL="457200" rtl="0">
              <a:spcBef>
                <a:spcPts val="0"/>
              </a:spcBef>
              <a:buClr>
                <a:srgbClr val="000000"/>
              </a:buClr>
              <a:buSzPct val="100000"/>
              <a:buFont typeface="Arial"/>
              <a:buAutoNum type="arabicPeriod"/>
            </a:pPr>
            <a:r>
              <a:rPr lang="en-US"/>
              <a:t>Health care, the clinic in the movie seemed like it was open to everyone, but it did not have the best resources to treat people. (Can talk about Fray’s daughter/girl she was looking after being kicked out since the clinic could not help her). Carlyle has a medical robot look at Max after radiation, further shows that the wealthy have access to things that the poorer do not.</a:t>
            </a:r>
          </a:p>
        </p:txBody>
      </p:sp>
      <p:sp>
        <p:nvSpPr>
          <p:cNvPr id="135" name="Shape 13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17500" lvl="0" marL="457200" rtl="0">
              <a:spcBef>
                <a:spcPts val="0"/>
              </a:spcBef>
              <a:buClr>
                <a:srgbClr val="000000"/>
              </a:buClr>
              <a:buSzPct val="100000"/>
              <a:buFont typeface="Arial"/>
              <a:buAutoNum type="arabicPeriod"/>
            </a:pPr>
            <a:r>
              <a:rPr lang="en-US">
                <a:solidFill>
                  <a:schemeClr val="dk1"/>
                </a:solidFill>
              </a:rPr>
              <a:t>Criminal record is available to some people. Police force have this information stored anyways. Compared to modern day tools, people can look up a zip code or city and find out all the information about sex offenders in the area. Elysium suggests that anyone with power (including the robots) have all this information and can use it against you.</a:t>
            </a:r>
          </a:p>
          <a:p>
            <a:pPr indent="-317500" lvl="0" marL="457200">
              <a:spcBef>
                <a:spcPts val="0"/>
              </a:spcBef>
              <a:buClr>
                <a:srgbClr val="000000"/>
              </a:buClr>
              <a:buSzPct val="100000"/>
              <a:buFont typeface="Arial"/>
              <a:buAutoNum type="arabicPeriod"/>
            </a:pPr>
            <a:r>
              <a:rPr lang="en-US"/>
              <a:t>Facial recognition. Kruger searched for Max when he escaped after hijacking Carlyle’s information. The “facial” and “body type recognition” began when they started searching for him. It successfully located him, but due to human error (looking out the window and saying there are pigs instead, Max was hiding under), Max is able to get away. This recognition has far advanced to being able to search multiple things at once, talk more about this if needed. When Facebook launched their facial recognition software for tagging in photos, a lot of concerns were raised. However, the government and other companies have been using this for a while. “SceneTap” for example is a startup that uses facial recognition in bars to find the best bars for ratio between males/females.</a:t>
            </a:r>
          </a:p>
        </p:txBody>
      </p:sp>
      <p:sp>
        <p:nvSpPr>
          <p:cNvPr id="145" name="Shape 14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17500" lvl="0" marL="457200" rtl="0">
              <a:spcBef>
                <a:spcPts val="0"/>
              </a:spcBef>
              <a:buClr>
                <a:srgbClr val="000000"/>
              </a:buClr>
              <a:buSzPct val="100000"/>
              <a:buFont typeface="Arial"/>
              <a:buAutoNum type="arabicPeriod"/>
            </a:pPr>
            <a:r>
              <a:rPr lang="en-US"/>
              <a:t>Max takes Carlyle’s brain data. Forced “entry”. This is not ethical as first Max is using Carlyle as a means to an end. He is also stealing intellectual property that belongs to Carlyle.</a:t>
            </a:r>
          </a:p>
          <a:p>
            <a:pPr indent="-317500" lvl="0" marL="457200" rtl="0">
              <a:spcBef>
                <a:spcPts val="0"/>
              </a:spcBef>
              <a:buClr>
                <a:srgbClr val="000000"/>
              </a:buClr>
              <a:buSzPct val="100000"/>
              <a:buFont typeface="Arial"/>
              <a:buAutoNum type="arabicPeriod"/>
            </a:pPr>
            <a:r>
              <a:rPr lang="en-US"/>
              <a:t>All the hacking that goes on in movie is unethical and so is Spyder. Though the movie makes it like Spyder is doing a good thing in the end by changing Elysium to have all of Earth be its citizens, he isn’t in the beginning.</a:t>
            </a:r>
          </a:p>
          <a:p>
            <a:pPr indent="-317500" lvl="1" marL="914400" rtl="0">
              <a:spcBef>
                <a:spcPts val="0"/>
              </a:spcBef>
              <a:buClr>
                <a:srgbClr val="000000"/>
              </a:buClr>
              <a:buSzPct val="100000"/>
              <a:buFont typeface="Arial"/>
              <a:buAutoNum type="alphaLcPeriod"/>
            </a:pPr>
            <a:r>
              <a:rPr lang="en-US"/>
              <a:t>Spyder in the beginning takes payments for trips up to Elysium which aren’t even successful half the time. He is only interested in his own being and things that benefit him (i.e. making Max complete a mission before going to Elysium).</a:t>
            </a:r>
          </a:p>
          <a:p>
            <a:pPr indent="-317500" lvl="1" marL="914400" rtl="0">
              <a:spcBef>
                <a:spcPts val="0"/>
              </a:spcBef>
              <a:buClr>
                <a:srgbClr val="000000"/>
              </a:buClr>
              <a:buSzPct val="100000"/>
              <a:buFont typeface="Arial"/>
              <a:buAutoNum type="alphaLcPeriod"/>
            </a:pPr>
            <a:r>
              <a:rPr lang="en-US"/>
              <a:t>Max seems like a good character at first, but raises questions as how he uses Fray as a means to an end to try to get to Elysium. He also, in a violent manner, takes Carlyle’s information.</a:t>
            </a:r>
          </a:p>
          <a:p>
            <a:pPr indent="-317500" lvl="0" marL="457200" rtl="0">
              <a:spcBef>
                <a:spcPts val="0"/>
              </a:spcBef>
              <a:buClr>
                <a:srgbClr val="000000"/>
              </a:buClr>
              <a:buSzPct val="100000"/>
              <a:buFont typeface="Arial"/>
              <a:buAutoNum type="arabicPeriod"/>
            </a:pPr>
            <a:r>
              <a:rPr lang="en-US"/>
              <a:t>Yukiyasu analyzes brain activity to try to show what dreams are visually through MRI scanning and analyzing patterns. Computers can predict what the dreams are most likely containing. (showed pictures to them while they were awake and recorded the results).</a:t>
            </a:r>
          </a:p>
          <a:p>
            <a:pPr indent="-317500" lvl="0" marL="457200">
              <a:spcBef>
                <a:spcPts val="0"/>
              </a:spcBef>
              <a:buClr>
                <a:srgbClr val="000000"/>
              </a:buClr>
              <a:buSzPct val="100000"/>
              <a:buFont typeface="Arial"/>
              <a:buAutoNum type="arabicPeriod"/>
            </a:pPr>
            <a:r>
              <a:rPr lang="en-US"/>
              <a:t>The main idea behind this IP is information stored in the brain. Currently, scientists have been able to store A LOT of information (700 TB) into a gram of DNA. Not sure if possible to extract this from the brain because the information is specially encoded and decoded.</a:t>
            </a:r>
          </a:p>
        </p:txBody>
      </p:sp>
      <p:sp>
        <p:nvSpPr>
          <p:cNvPr id="154" name="Shape 154"/>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17500" lvl="0" marL="457200" rtl="0">
              <a:spcBef>
                <a:spcPts val="0"/>
              </a:spcBef>
              <a:buClr>
                <a:srgbClr val="000000"/>
              </a:buClr>
              <a:buSzPct val="100000"/>
              <a:buFont typeface="Arial"/>
              <a:buAutoNum type="arabicPeriod"/>
            </a:pPr>
            <a:r>
              <a:rPr lang="en-US"/>
              <a:t>Recap on the rich being able to access all this technology while they watch the people on Earth suffer. The movie shows that people on Earth also have access to this technology if the people on Elysium decide so.</a:t>
            </a:r>
          </a:p>
          <a:p>
            <a:pPr indent="-317500" lvl="0" marL="457200" rtl="0">
              <a:spcBef>
                <a:spcPts val="0"/>
              </a:spcBef>
              <a:buClr>
                <a:srgbClr val="000000"/>
              </a:buClr>
              <a:buSzPct val="100000"/>
              <a:buFont typeface="Arial"/>
              <a:buAutoNum type="arabicPeriod"/>
            </a:pPr>
            <a:r>
              <a:rPr lang="en-US"/>
              <a:t>The reboot program has an impact since it can reprogram who is in charge, who becomes citizens, etc. This is important since people with unethical motives (Carlyle and Delacourt) can easily change the system. Then people like Max and Spyder can steal this information, too so it is important that this information is secure.</a:t>
            </a:r>
          </a:p>
          <a:p>
            <a:pPr indent="-317500" lvl="0" marL="457200" rtl="0">
              <a:spcBef>
                <a:spcPts val="0"/>
              </a:spcBef>
              <a:buClr>
                <a:srgbClr val="000000"/>
              </a:buClr>
              <a:buSzPct val="100000"/>
              <a:buFont typeface="Arial"/>
              <a:buAutoNum type="arabicPeriod"/>
            </a:pPr>
            <a:r>
              <a:rPr lang="en-US"/>
              <a:t>Technology in this movie establishes stability, power and security as those with access to it can control those who do not. Again, medical bay/Elysium not available to all people.</a:t>
            </a:r>
          </a:p>
          <a:p>
            <a:pPr lvl="0">
              <a:spcBef>
                <a:spcPts val="0"/>
              </a:spcBef>
              <a:buNone/>
            </a:pPr>
            <a:r>
              <a:rPr lang="en-US"/>
              <a:t>(REBOOT PROGRAM IS FROM INTEL DEVELOPER’S MANUAL)</a:t>
            </a:r>
          </a:p>
        </p:txBody>
      </p:sp>
      <p:sp>
        <p:nvSpPr>
          <p:cNvPr id="164" name="Shape 164"/>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73" name="Shape 17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7" name="Shape 17"/>
        <p:cNvGrpSpPr/>
        <p:nvPr/>
      </p:nvGrpSpPr>
      <p:grpSpPr>
        <a:xfrm>
          <a:off x="0" y="0"/>
          <a:ext cx="0" cy="0"/>
          <a:chOff x="0" y="0"/>
          <a:chExt cx="0" cy="0"/>
        </a:xfrm>
      </p:grpSpPr>
      <p:sp>
        <p:nvSpPr>
          <p:cNvPr id="18" name="Shape 18"/>
          <p:cNvSpPr txBox="1"/>
          <p:nvPr>
            <p:ph type="title"/>
          </p:nvPr>
        </p:nvSpPr>
        <p:spPr>
          <a:xfrm>
            <a:off x="685800" y="361950"/>
            <a:ext cx="7772400" cy="914400"/>
          </a:xfrm>
          <a:prstGeom prst="rect">
            <a:avLst/>
          </a:prstGeom>
          <a:noFill/>
          <a:ln>
            <a:noFill/>
          </a:ln>
        </p:spPr>
        <p:txBody>
          <a:bodyPr anchorCtr="0" anchor="ctr" bIns="91425" lIns="91425" rIns="91425" tIns="91425"/>
          <a:lstStyle>
            <a:lvl1pPr rtl="0" algn="l">
              <a:lnSpc>
                <a:spcPct val="80000"/>
              </a:lnSpc>
              <a:spcBef>
                <a:spcPts val="0"/>
              </a:spcBef>
              <a:buClr>
                <a:schemeClr val="lt1"/>
              </a:buClr>
              <a:buFont typeface="Camb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9" name="Shape 19"/>
          <p:cNvSpPr txBox="1"/>
          <p:nvPr>
            <p:ph idx="1" type="body"/>
          </p:nvPr>
        </p:nvSpPr>
        <p:spPr>
          <a:xfrm>
            <a:off x="685800" y="1352550"/>
            <a:ext cx="3733800" cy="33527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marL="2002453" rtl="0">
              <a:spcBef>
                <a:spcPts val="0"/>
              </a:spcBef>
              <a:defRPr/>
            </a:lvl7pPr>
            <a:lvl8pPr marL="2002453" rtl="0">
              <a:spcBef>
                <a:spcPts val="0"/>
              </a:spcBef>
              <a:defRPr/>
            </a:lvl8pPr>
            <a:lvl9pPr marL="2002453" rtl="0">
              <a:spcBef>
                <a:spcPts val="0"/>
              </a:spcBef>
              <a:defRPr/>
            </a:lvl9pPr>
          </a:lstStyle>
          <a:p/>
        </p:txBody>
      </p:sp>
      <p:sp>
        <p:nvSpPr>
          <p:cNvPr id="20" name="Shape 20"/>
          <p:cNvSpPr txBox="1"/>
          <p:nvPr>
            <p:ph idx="2" type="body"/>
          </p:nvPr>
        </p:nvSpPr>
        <p:spPr>
          <a:xfrm>
            <a:off x="4724400" y="1352550"/>
            <a:ext cx="3733800" cy="33527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002453" rtl="0">
              <a:spcBef>
                <a:spcPts val="0"/>
              </a:spcBef>
              <a:defRPr/>
            </a:lvl6pPr>
            <a:lvl7pPr marL="2002453" rtl="0">
              <a:spcBef>
                <a:spcPts val="0"/>
              </a:spcBef>
              <a:defRPr/>
            </a:lvl7pPr>
            <a:lvl8pPr marL="2002453" rtl="0">
              <a:spcBef>
                <a:spcPts val="0"/>
              </a:spcBef>
              <a:defRPr/>
            </a:lvl8pPr>
            <a:lvl9pPr marL="2002453" rtl="0">
              <a:spcBef>
                <a:spcPts val="0"/>
              </a:spcBef>
              <a:defRPr/>
            </a:lvl9pPr>
          </a:lstStyle>
          <a:p/>
        </p:txBody>
      </p:sp>
      <p:sp>
        <p:nvSpPr>
          <p:cNvPr id="21" name="Shape 21"/>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marL="0" marR="0" rtl="0" algn="r">
              <a:spcBef>
                <a:spcPts val="0"/>
              </a:spcBef>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22" name="Shape 22"/>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chemeClr val="lt1"/>
              </a:buClr>
              <a:buFont typeface="Cambria"/>
              <a:buNone/>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23" name="Shape 23"/>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900" u="none" cap="none" strike="noStrike">
                <a:solidFill>
                  <a:schemeClr val="lt1"/>
                </a:solidFill>
                <a:latin typeface="Cambria"/>
                <a:ea typeface="Cambria"/>
                <a:cs typeface="Cambria"/>
                <a:sym typeface="Cambria"/>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Alternate Picture with Caption">
    <p:spTree>
      <p:nvGrpSpPr>
        <p:cNvPr id="69" name="Shape 69"/>
        <p:cNvGrpSpPr/>
        <p:nvPr/>
      </p:nvGrpSpPr>
      <p:grpSpPr>
        <a:xfrm>
          <a:off x="0" y="0"/>
          <a:ext cx="0" cy="0"/>
          <a:chOff x="0" y="0"/>
          <a:chExt cx="0" cy="0"/>
        </a:xfrm>
      </p:grpSpPr>
      <p:sp>
        <p:nvSpPr>
          <p:cNvPr id="70" name="Shape 70"/>
          <p:cNvSpPr/>
          <p:nvPr/>
        </p:nvSpPr>
        <p:spPr>
          <a:xfrm>
            <a:off x="0" y="-835"/>
            <a:ext cx="5714999" cy="5144337"/>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mbria"/>
              <a:ea typeface="Cambria"/>
              <a:cs typeface="Cambria"/>
              <a:sym typeface="Cambria"/>
            </a:endParaRPr>
          </a:p>
        </p:txBody>
      </p:sp>
      <p:sp>
        <p:nvSpPr>
          <p:cNvPr id="71" name="Shape 71"/>
          <p:cNvSpPr txBox="1"/>
          <p:nvPr>
            <p:ph type="title"/>
          </p:nvPr>
        </p:nvSpPr>
        <p:spPr>
          <a:xfrm>
            <a:off x="5867400" y="361950"/>
            <a:ext cx="2971799" cy="106679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2" name="Shape 72"/>
          <p:cNvSpPr/>
          <p:nvPr>
            <p:ph idx="2" type="pic"/>
          </p:nvPr>
        </p:nvSpPr>
        <p:spPr>
          <a:xfrm>
            <a:off x="381000" y="361950"/>
            <a:ext cx="4953001" cy="4381501"/>
          </a:xfrm>
          <a:prstGeom prst="rect">
            <a:avLst/>
          </a:prstGeom>
          <a:noFill/>
          <a:ln>
            <a:noFill/>
          </a:ln>
        </p:spPr>
      </p:sp>
      <p:sp>
        <p:nvSpPr>
          <p:cNvPr id="73" name="Shape 73"/>
          <p:cNvSpPr txBox="1"/>
          <p:nvPr>
            <p:ph idx="1" type="body"/>
          </p:nvPr>
        </p:nvSpPr>
        <p:spPr>
          <a:xfrm>
            <a:off x="5867400" y="1581150"/>
            <a:ext cx="2971799" cy="3200399"/>
          </a:xfrm>
          <a:prstGeom prst="rect">
            <a:avLst/>
          </a:prstGeom>
          <a:noFill/>
          <a:ln>
            <a:noFill/>
          </a:ln>
        </p:spPr>
        <p:txBody>
          <a:bodyPr anchorCtr="0" anchor="t" bIns="91425" lIns="91425" rIns="91425" tIns="91425"/>
          <a:lstStyle>
            <a:lvl1pPr indent="0" marL="0" rtl="0">
              <a:spcBef>
                <a:spcPts val="1200"/>
              </a:spcBef>
              <a:buClr>
                <a:schemeClr val="lt1"/>
              </a:buClr>
              <a:buFont typeface="Cambria"/>
              <a:buNone/>
              <a:defRPr/>
            </a:lvl1pPr>
            <a:lvl2pPr indent="-12681" marL="457181" rtl="0">
              <a:spcBef>
                <a:spcPts val="0"/>
              </a:spcBef>
              <a:buFont typeface="Cambria"/>
              <a:buNone/>
              <a:defRPr/>
            </a:lvl2pPr>
            <a:lvl3pPr indent="-12662" marL="914362" rtl="0">
              <a:spcBef>
                <a:spcPts val="0"/>
              </a:spcBef>
              <a:buFont typeface="Cambria"/>
              <a:buNone/>
              <a:defRPr/>
            </a:lvl3pPr>
            <a:lvl4pPr indent="-12643" marL="1371543" rtl="0">
              <a:spcBef>
                <a:spcPts val="0"/>
              </a:spcBef>
              <a:buFont typeface="Cambria"/>
              <a:buNone/>
              <a:defRPr/>
            </a:lvl4pPr>
            <a:lvl5pPr indent="-12624" marL="1828724" rtl="0">
              <a:spcBef>
                <a:spcPts val="0"/>
              </a:spcBef>
              <a:buFont typeface="Cambria"/>
              <a:buNone/>
              <a:defRPr/>
            </a:lvl5pPr>
            <a:lvl6pPr indent="-12605" marL="2285905" rtl="0">
              <a:spcBef>
                <a:spcPts val="0"/>
              </a:spcBef>
              <a:buFont typeface="Cambria"/>
              <a:buNone/>
              <a:defRPr/>
            </a:lvl6pPr>
            <a:lvl7pPr indent="-12586" marL="2743086" rtl="0">
              <a:spcBef>
                <a:spcPts val="0"/>
              </a:spcBef>
              <a:buFont typeface="Cambria"/>
              <a:buNone/>
              <a:defRPr/>
            </a:lvl7pPr>
            <a:lvl8pPr indent="-12566" marL="3200266" rtl="0">
              <a:spcBef>
                <a:spcPts val="0"/>
              </a:spcBef>
              <a:buFont typeface="Cambria"/>
              <a:buNone/>
              <a:defRPr/>
            </a:lvl8pPr>
            <a:lvl9pPr indent="-12548" marL="3657448" rtl="0">
              <a:spcBef>
                <a:spcPts val="0"/>
              </a:spcBef>
              <a:buFont typeface="Cambria"/>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4" name="Shape 74"/>
        <p:cNvGrpSpPr/>
        <p:nvPr/>
      </p:nvGrpSpPr>
      <p:grpSpPr>
        <a:xfrm>
          <a:off x="0" y="0"/>
          <a:ext cx="0" cy="0"/>
          <a:chOff x="0" y="0"/>
          <a:chExt cx="0" cy="0"/>
        </a:xfrm>
      </p:grpSpPr>
      <p:sp>
        <p:nvSpPr>
          <p:cNvPr id="75" name="Shape 75"/>
          <p:cNvSpPr txBox="1"/>
          <p:nvPr>
            <p:ph type="title"/>
          </p:nvPr>
        </p:nvSpPr>
        <p:spPr>
          <a:xfrm>
            <a:off x="685800" y="361950"/>
            <a:ext cx="7772400" cy="914400"/>
          </a:xfrm>
          <a:prstGeom prst="rect">
            <a:avLst/>
          </a:prstGeom>
          <a:noFill/>
          <a:ln>
            <a:noFill/>
          </a:ln>
        </p:spPr>
        <p:txBody>
          <a:bodyPr anchorCtr="0" anchor="ctr" bIns="91425" lIns="91425" rIns="91425" tIns="91425"/>
          <a:lstStyle>
            <a:lvl1pPr rtl="0" algn="l">
              <a:lnSpc>
                <a:spcPct val="80000"/>
              </a:lnSpc>
              <a:spcBef>
                <a:spcPts val="0"/>
              </a:spcBef>
              <a:buClr>
                <a:schemeClr val="lt1"/>
              </a:buClr>
              <a:buFont typeface="Camb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6" name="Shape 76"/>
          <p:cNvSpPr txBox="1"/>
          <p:nvPr>
            <p:ph idx="1" type="body"/>
          </p:nvPr>
        </p:nvSpPr>
        <p:spPr>
          <a:xfrm rot="5400000">
            <a:off x="2895599" y="-857249"/>
            <a:ext cx="3352799" cy="77724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002453" rtl="0">
              <a:spcBef>
                <a:spcPts val="0"/>
              </a:spcBef>
              <a:defRPr/>
            </a:lvl6pPr>
            <a:lvl7pPr marL="2002453" rtl="0">
              <a:spcBef>
                <a:spcPts val="0"/>
              </a:spcBef>
              <a:defRPr/>
            </a:lvl7pPr>
            <a:lvl8pPr marL="2002453" rtl="0">
              <a:spcBef>
                <a:spcPts val="0"/>
              </a:spcBef>
              <a:defRPr/>
            </a:lvl8pPr>
            <a:lvl9pPr marL="2002453" rtl="0">
              <a:spcBef>
                <a:spcPts val="0"/>
              </a:spcBef>
              <a:defRPr/>
            </a:lvl9pPr>
          </a:lstStyle>
          <a:p/>
        </p:txBody>
      </p:sp>
      <p:sp>
        <p:nvSpPr>
          <p:cNvPr id="77" name="Shape 77"/>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marL="0" marR="0" rtl="0" algn="r">
              <a:spcBef>
                <a:spcPts val="0"/>
              </a:spcBef>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78" name="Shape 78"/>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chemeClr val="lt1"/>
              </a:buClr>
              <a:buFont typeface="Cambria"/>
              <a:buNone/>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79" name="Shape 79"/>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900" u="none" cap="none" strike="noStrike">
                <a:solidFill>
                  <a:schemeClr val="lt1"/>
                </a:solidFill>
                <a:latin typeface="Cambria"/>
                <a:ea typeface="Cambria"/>
                <a:cs typeface="Cambria"/>
                <a:sym typeface="Cambria"/>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0" name="Shape 80"/>
        <p:cNvGrpSpPr/>
        <p:nvPr/>
      </p:nvGrpSpPr>
      <p:grpSpPr>
        <a:xfrm>
          <a:off x="0" y="0"/>
          <a:ext cx="0" cy="0"/>
          <a:chOff x="0" y="0"/>
          <a:chExt cx="0" cy="0"/>
        </a:xfrm>
      </p:grpSpPr>
      <p:sp>
        <p:nvSpPr>
          <p:cNvPr id="81" name="Shape 81"/>
          <p:cNvSpPr txBox="1"/>
          <p:nvPr>
            <p:ph type="title"/>
          </p:nvPr>
        </p:nvSpPr>
        <p:spPr>
          <a:xfrm rot="5400000">
            <a:off x="6051966" y="1841976"/>
            <a:ext cx="4343400" cy="1383346"/>
          </a:xfrm>
          <a:prstGeom prst="rect">
            <a:avLst/>
          </a:prstGeom>
          <a:noFill/>
          <a:ln>
            <a:noFill/>
          </a:ln>
        </p:spPr>
        <p:txBody>
          <a:bodyPr anchorCtr="0" anchor="ctr" bIns="91425" lIns="91425" rIns="91425" tIns="91425"/>
          <a:lstStyle>
            <a:lvl1pPr rtl="0" algn="l">
              <a:lnSpc>
                <a:spcPct val="80000"/>
              </a:lnSpc>
              <a:spcBef>
                <a:spcPts val="0"/>
              </a:spcBef>
              <a:buClr>
                <a:schemeClr val="lt1"/>
              </a:buClr>
              <a:buFont typeface="Camb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2" name="Shape 82"/>
          <p:cNvSpPr txBox="1"/>
          <p:nvPr>
            <p:ph idx="1" type="body"/>
          </p:nvPr>
        </p:nvSpPr>
        <p:spPr>
          <a:xfrm rot="5400000">
            <a:off x="1904999" y="-857249"/>
            <a:ext cx="4343400" cy="67818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3" name="Shape 83"/>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marL="0" marR="0" rtl="0" algn="r">
              <a:spcBef>
                <a:spcPts val="0"/>
              </a:spcBef>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84" name="Shape 84"/>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chemeClr val="lt1"/>
              </a:buClr>
              <a:buFont typeface="Cambria"/>
              <a:buNone/>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85" name="Shape 85"/>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900" u="none" cap="none" strike="noStrike">
                <a:solidFill>
                  <a:schemeClr val="lt1"/>
                </a:solidFill>
                <a:latin typeface="Cambria"/>
                <a:ea typeface="Cambria"/>
                <a:cs typeface="Cambria"/>
                <a:sym typeface="Cambria"/>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x="0" y="0"/>
          <a:ext cx="0" cy="0"/>
          <a:chOff x="0" y="0"/>
          <a:chExt cx="0" cy="0"/>
        </a:xfrm>
      </p:grpSpPr>
      <p:sp>
        <p:nvSpPr>
          <p:cNvPr id="25" name="Shape 25"/>
          <p:cNvSpPr txBox="1"/>
          <p:nvPr>
            <p:ph type="title"/>
          </p:nvPr>
        </p:nvSpPr>
        <p:spPr>
          <a:xfrm>
            <a:off x="685800" y="361950"/>
            <a:ext cx="7772400" cy="914400"/>
          </a:xfrm>
          <a:prstGeom prst="rect">
            <a:avLst/>
          </a:prstGeom>
          <a:noFill/>
          <a:ln>
            <a:noFill/>
          </a:ln>
        </p:spPr>
        <p:txBody>
          <a:bodyPr anchorCtr="0" anchor="ctr" bIns="91425" lIns="91425" rIns="91425" tIns="91425"/>
          <a:lstStyle>
            <a:lvl1pPr rtl="0" algn="l">
              <a:lnSpc>
                <a:spcPct val="80000"/>
              </a:lnSpc>
              <a:spcBef>
                <a:spcPts val="0"/>
              </a:spcBef>
              <a:buClr>
                <a:schemeClr val="lt1"/>
              </a:buClr>
              <a:buFont typeface="Camb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 type="body"/>
          </p:nvPr>
        </p:nvSpPr>
        <p:spPr>
          <a:xfrm>
            <a:off x="685800" y="1352550"/>
            <a:ext cx="7772400" cy="33527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marL="0" marR="0" rtl="0" algn="r">
              <a:spcBef>
                <a:spcPts val="0"/>
              </a:spcBef>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28" name="Shape 28"/>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chemeClr val="lt1"/>
              </a:buClr>
              <a:buFont typeface="Cambria"/>
              <a:buNone/>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29" name="Shape 29"/>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900" u="none" cap="none" strike="noStrike">
                <a:solidFill>
                  <a:schemeClr val="lt1"/>
                </a:solidFill>
                <a:latin typeface="Cambria"/>
                <a:ea typeface="Cambria"/>
                <a:cs typeface="Cambria"/>
                <a:sym typeface="Cambria"/>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0" name="Shape 30"/>
        <p:cNvGrpSpPr/>
        <p:nvPr/>
      </p:nvGrpSpPr>
      <p:grpSpPr>
        <a:xfrm>
          <a:off x="0" y="0"/>
          <a:ext cx="0" cy="0"/>
          <a:chOff x="0" y="0"/>
          <a:chExt cx="0" cy="0"/>
        </a:xfrm>
      </p:grpSpPr>
      <p:sp>
        <p:nvSpPr>
          <p:cNvPr id="31" name="Shape 31"/>
          <p:cNvSpPr/>
          <p:nvPr/>
        </p:nvSpPr>
        <p:spPr>
          <a:xfrm>
            <a:off x="-1205" y="-835"/>
            <a:ext cx="9145183" cy="5147768"/>
          </a:xfrm>
          <a:custGeom>
            <a:pathLst>
              <a:path extrusionOk="0" h="5147769" w="9145184">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mbria"/>
              <a:ea typeface="Cambria"/>
              <a:cs typeface="Cambria"/>
              <a:sym typeface="Cambria"/>
            </a:endParaRPr>
          </a:p>
        </p:txBody>
      </p:sp>
      <p:sp>
        <p:nvSpPr>
          <p:cNvPr id="32" name="Shape 32"/>
          <p:cNvSpPr txBox="1"/>
          <p:nvPr>
            <p:ph idx="1" type="subTitle"/>
          </p:nvPr>
        </p:nvSpPr>
        <p:spPr>
          <a:xfrm>
            <a:off x="914400" y="3105150"/>
            <a:ext cx="7315200" cy="762000"/>
          </a:xfrm>
          <a:prstGeom prst="rect">
            <a:avLst/>
          </a:prstGeom>
          <a:noFill/>
          <a:ln>
            <a:noFill/>
          </a:ln>
        </p:spPr>
        <p:txBody>
          <a:bodyPr anchorCtr="0" anchor="t" bIns="91425" lIns="91425" rIns="91425" tIns="91425"/>
          <a:lstStyle>
            <a:lvl1pPr indent="0" marL="0" marR="0" rtl="0" algn="ctr">
              <a:lnSpc>
                <a:spcPct val="90000"/>
              </a:lnSpc>
              <a:spcBef>
                <a:spcPts val="0"/>
              </a:spcBef>
              <a:buClr>
                <a:schemeClr val="lt2"/>
              </a:buClr>
              <a:buFont typeface="Arial"/>
              <a:buNone/>
              <a:defRPr/>
            </a:lvl1pPr>
            <a:lvl2pPr indent="-12681" marL="457181" marR="0" rtl="0" algn="ctr">
              <a:lnSpc>
                <a:spcPct val="90000"/>
              </a:lnSpc>
              <a:spcBef>
                <a:spcPts val="600"/>
              </a:spcBef>
              <a:buClr>
                <a:schemeClr val="lt2"/>
              </a:buClr>
              <a:buFont typeface="Cambria"/>
              <a:buNone/>
              <a:defRPr/>
            </a:lvl2pPr>
            <a:lvl3pPr indent="-12662" marL="914362" marR="0" rtl="0" algn="ctr">
              <a:lnSpc>
                <a:spcPct val="90000"/>
              </a:lnSpc>
              <a:spcBef>
                <a:spcPts val="600"/>
              </a:spcBef>
              <a:buClr>
                <a:schemeClr val="lt2"/>
              </a:buClr>
              <a:buFont typeface="Arial"/>
              <a:buNone/>
              <a:defRPr/>
            </a:lvl3pPr>
            <a:lvl4pPr indent="-12643" marL="1371543" marR="0" rtl="0" algn="ctr">
              <a:lnSpc>
                <a:spcPct val="90000"/>
              </a:lnSpc>
              <a:spcBef>
                <a:spcPts val="600"/>
              </a:spcBef>
              <a:buClr>
                <a:schemeClr val="lt2"/>
              </a:buClr>
              <a:buFont typeface="Cambria"/>
              <a:buNone/>
              <a:defRPr/>
            </a:lvl4pPr>
            <a:lvl5pPr indent="-12624" marL="1828724" marR="0" rtl="0" algn="ctr">
              <a:lnSpc>
                <a:spcPct val="90000"/>
              </a:lnSpc>
              <a:spcBef>
                <a:spcPts val="600"/>
              </a:spcBef>
              <a:buClr>
                <a:schemeClr val="lt2"/>
              </a:buClr>
              <a:buFont typeface="Arial"/>
              <a:buNone/>
              <a:defRPr/>
            </a:lvl5pPr>
            <a:lvl6pPr indent="-12605" marL="2285905" marR="0" rtl="0" algn="ctr">
              <a:lnSpc>
                <a:spcPct val="90000"/>
              </a:lnSpc>
              <a:spcBef>
                <a:spcPts val="600"/>
              </a:spcBef>
              <a:buClr>
                <a:schemeClr val="lt2"/>
              </a:buClr>
              <a:buFont typeface="Cambria"/>
              <a:buNone/>
              <a:defRPr/>
            </a:lvl6pPr>
            <a:lvl7pPr indent="-12586" marL="2743086" marR="0" rtl="0" algn="ctr">
              <a:lnSpc>
                <a:spcPct val="90000"/>
              </a:lnSpc>
              <a:spcBef>
                <a:spcPts val="600"/>
              </a:spcBef>
              <a:buClr>
                <a:schemeClr val="lt2"/>
              </a:buClr>
              <a:buFont typeface="Arial"/>
              <a:buNone/>
              <a:defRPr/>
            </a:lvl7pPr>
            <a:lvl8pPr indent="-12566" marL="3200266" marR="0" rtl="0" algn="ctr">
              <a:lnSpc>
                <a:spcPct val="90000"/>
              </a:lnSpc>
              <a:spcBef>
                <a:spcPts val="600"/>
              </a:spcBef>
              <a:buClr>
                <a:schemeClr val="lt2"/>
              </a:buClr>
              <a:buFont typeface="Cambria"/>
              <a:buNone/>
              <a:defRPr/>
            </a:lvl8pPr>
            <a:lvl9pPr indent="-12548" marL="3657448" marR="0" rtl="0" algn="ctr">
              <a:lnSpc>
                <a:spcPct val="90000"/>
              </a:lnSpc>
              <a:spcBef>
                <a:spcPts val="600"/>
              </a:spcBef>
              <a:buClr>
                <a:schemeClr val="lt2"/>
              </a:buClr>
              <a:buFont typeface="Arial"/>
              <a:buNone/>
              <a:defRPr/>
            </a:lvl9pPr>
          </a:lstStyle>
          <a:p/>
        </p:txBody>
      </p:sp>
      <p:sp>
        <p:nvSpPr>
          <p:cNvPr id="33" name="Shape 33"/>
          <p:cNvSpPr/>
          <p:nvPr/>
        </p:nvSpPr>
        <p:spPr>
          <a:xfrm>
            <a:off x="0" y="1428750"/>
            <a:ext cx="9144000" cy="1611189"/>
          </a:xfrm>
          <a:prstGeom prst="rect">
            <a:avLst/>
          </a:prstGeom>
          <a:solidFill>
            <a:schemeClr val="dk1"/>
          </a:solidFill>
          <a:ln>
            <a:noFill/>
          </a:ln>
        </p:spPr>
        <p:txBody>
          <a:bodyPr anchorCtr="0" anchor="ctr" bIns="45700" lIns="91425" rIns="91425" tIns="45700">
            <a:noAutofit/>
          </a:bodyPr>
          <a:lstStyle/>
          <a:p>
            <a:pPr indent="0" lvl="0" marL="0" marR="0" rtl="0" algn="ctr">
              <a:lnSpc>
                <a:spcPct val="90000"/>
              </a:lnSpc>
              <a:spcBef>
                <a:spcPts val="0"/>
              </a:spcBef>
              <a:buNone/>
            </a:pPr>
            <a:r>
              <a:t/>
            </a:r>
            <a:endParaRPr b="0" baseline="0" i="0" sz="2400" u="none" cap="none" strike="noStrike">
              <a:solidFill>
                <a:schemeClr val="lt2"/>
              </a:solidFill>
              <a:latin typeface="Cambria"/>
              <a:ea typeface="Cambria"/>
              <a:cs typeface="Cambria"/>
              <a:sym typeface="Cambria"/>
            </a:endParaRPr>
          </a:p>
        </p:txBody>
      </p:sp>
      <p:sp>
        <p:nvSpPr>
          <p:cNvPr id="34" name="Shape 34"/>
          <p:cNvSpPr txBox="1"/>
          <p:nvPr>
            <p:ph type="ctrTitle"/>
          </p:nvPr>
        </p:nvSpPr>
        <p:spPr>
          <a:xfrm>
            <a:off x="914400" y="1428750"/>
            <a:ext cx="7315200" cy="1610944"/>
          </a:xfrm>
          <a:prstGeom prst="rect">
            <a:avLst/>
          </a:prstGeom>
          <a:noFill/>
          <a:ln>
            <a:noFill/>
          </a:ln>
        </p:spPr>
        <p:txBody>
          <a:bodyPr anchorCtr="0" anchor="ctr" bIns="91425" lIns="91425" rIns="91425" tIns="91425"/>
          <a:lstStyle>
            <a:lvl1pPr indent="0" marL="0" marR="0" rtl="0" algn="l">
              <a:lnSpc>
                <a:spcPct val="80000"/>
              </a:lnSpc>
              <a:spcBef>
                <a:spcPts val="0"/>
              </a:spcBef>
              <a:buClr>
                <a:schemeClr val="lt1"/>
              </a:buClr>
              <a:buFont typeface="Cambria"/>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35" name="Shape 35"/>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chemeClr val="lt1"/>
              </a:buClr>
              <a:buFont typeface="Cambria"/>
              <a:buNone/>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6" name="Shape 36"/>
        <p:cNvGrpSpPr/>
        <p:nvPr/>
      </p:nvGrpSpPr>
      <p:grpSpPr>
        <a:xfrm>
          <a:off x="0" y="0"/>
          <a:ext cx="0" cy="0"/>
          <a:chOff x="0" y="0"/>
          <a:chExt cx="0" cy="0"/>
        </a:xfrm>
      </p:grpSpPr>
      <p:sp>
        <p:nvSpPr>
          <p:cNvPr id="37" name="Shape 37"/>
          <p:cNvSpPr/>
          <p:nvPr/>
        </p:nvSpPr>
        <p:spPr>
          <a:xfrm>
            <a:off x="-1205" y="-835"/>
            <a:ext cx="9145183" cy="5147768"/>
          </a:xfrm>
          <a:custGeom>
            <a:pathLst>
              <a:path extrusionOk="0" h="5147769" w="9145184">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mbria"/>
              <a:ea typeface="Cambria"/>
              <a:cs typeface="Cambria"/>
              <a:sym typeface="Cambria"/>
            </a:endParaRPr>
          </a:p>
        </p:txBody>
      </p:sp>
      <p:sp>
        <p:nvSpPr>
          <p:cNvPr id="38" name="Shape 38"/>
          <p:cNvSpPr txBox="1"/>
          <p:nvPr>
            <p:ph type="title"/>
          </p:nvPr>
        </p:nvSpPr>
        <p:spPr>
          <a:xfrm>
            <a:off x="914400" y="1143000"/>
            <a:ext cx="7315200" cy="1494448"/>
          </a:xfrm>
          <a:prstGeom prst="rect">
            <a:avLst/>
          </a:prstGeom>
          <a:noFill/>
          <a:ln>
            <a:noFill/>
          </a:ln>
        </p:spPr>
        <p:txBody>
          <a:bodyPr anchorCtr="0" anchor="b" bIns="91425" lIns="91425" rIns="91425" tIns="91425"/>
          <a:lstStyle>
            <a:lvl1pPr rtl="0" algn="ctr">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1" type="body"/>
          </p:nvPr>
        </p:nvSpPr>
        <p:spPr>
          <a:xfrm>
            <a:off x="914400" y="2724150"/>
            <a:ext cx="7315200" cy="762000"/>
          </a:xfrm>
          <a:prstGeom prst="rect">
            <a:avLst/>
          </a:prstGeom>
          <a:noFill/>
          <a:ln>
            <a:noFill/>
          </a:ln>
        </p:spPr>
        <p:txBody>
          <a:bodyPr anchorCtr="0" anchor="t" bIns="91425" lIns="91425" rIns="91425" tIns="91425"/>
          <a:lstStyle>
            <a:lvl1pPr indent="0" marL="0" rtl="0" algn="ctr">
              <a:spcBef>
                <a:spcPts val="0"/>
              </a:spcBef>
              <a:buClr>
                <a:schemeClr val="lt1"/>
              </a:buClr>
              <a:buFont typeface="Cambria"/>
              <a:buNone/>
              <a:defRPr/>
            </a:lvl1pPr>
            <a:lvl2pPr indent="-12681" marL="457181" rtl="0">
              <a:spcBef>
                <a:spcPts val="0"/>
              </a:spcBef>
              <a:buClr>
                <a:schemeClr val="lt1"/>
              </a:buClr>
              <a:buFont typeface="Cambria"/>
              <a:buNone/>
              <a:defRPr/>
            </a:lvl2pPr>
            <a:lvl3pPr indent="-12662" marL="914362" rtl="0">
              <a:spcBef>
                <a:spcPts val="0"/>
              </a:spcBef>
              <a:buClr>
                <a:schemeClr val="lt1"/>
              </a:buClr>
              <a:buFont typeface="Cambria"/>
              <a:buNone/>
              <a:defRPr/>
            </a:lvl3pPr>
            <a:lvl4pPr indent="-12643" marL="1371543" rtl="0">
              <a:spcBef>
                <a:spcPts val="0"/>
              </a:spcBef>
              <a:buClr>
                <a:schemeClr val="lt1"/>
              </a:buClr>
              <a:buFont typeface="Cambria"/>
              <a:buNone/>
              <a:defRPr/>
            </a:lvl4pPr>
            <a:lvl5pPr indent="-12624" marL="1828724" rtl="0">
              <a:spcBef>
                <a:spcPts val="0"/>
              </a:spcBef>
              <a:buClr>
                <a:schemeClr val="lt1"/>
              </a:buClr>
              <a:buFont typeface="Cambria"/>
              <a:buNone/>
              <a:defRPr/>
            </a:lvl5pPr>
            <a:lvl6pPr indent="-12605" marL="2285905" rtl="0">
              <a:spcBef>
                <a:spcPts val="0"/>
              </a:spcBef>
              <a:buClr>
                <a:schemeClr val="lt1"/>
              </a:buClr>
              <a:buFont typeface="Cambria"/>
              <a:buNone/>
              <a:defRPr/>
            </a:lvl6pPr>
            <a:lvl7pPr indent="-12586" marL="2743086" rtl="0">
              <a:spcBef>
                <a:spcPts val="0"/>
              </a:spcBef>
              <a:buClr>
                <a:schemeClr val="lt1"/>
              </a:buClr>
              <a:buFont typeface="Cambria"/>
              <a:buNone/>
              <a:defRPr/>
            </a:lvl7pPr>
            <a:lvl8pPr indent="-12566" marL="3200266" rtl="0">
              <a:spcBef>
                <a:spcPts val="0"/>
              </a:spcBef>
              <a:buClr>
                <a:schemeClr val="lt1"/>
              </a:buClr>
              <a:buFont typeface="Cambria"/>
              <a:buNone/>
              <a:defRPr/>
            </a:lvl8pPr>
            <a:lvl9pPr indent="-12548" marL="3657448" rtl="0">
              <a:spcBef>
                <a:spcPts val="0"/>
              </a:spcBef>
              <a:buClr>
                <a:schemeClr val="lt1"/>
              </a:buClr>
              <a:buFont typeface="Cambria"/>
              <a:buNone/>
              <a:defRPr/>
            </a:lvl9pPr>
          </a:lstStyle>
          <a:p/>
        </p:txBody>
      </p:sp>
      <p:sp>
        <p:nvSpPr>
          <p:cNvPr id="40" name="Shape 40"/>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marL="0" marR="0" rtl="0" algn="r">
              <a:spcBef>
                <a:spcPts val="0"/>
              </a:spcBef>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41" name="Shape 41"/>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chemeClr val="lt1"/>
              </a:buClr>
              <a:buFont typeface="Cambria"/>
              <a:buNone/>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42" name="Shape 42"/>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900" u="none" cap="none" strike="noStrike">
                <a:solidFill>
                  <a:schemeClr val="lt1"/>
                </a:solidFill>
                <a:latin typeface="Cambria"/>
                <a:ea typeface="Cambria"/>
                <a:cs typeface="Cambria"/>
                <a:sym typeface="Cambria"/>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3" name="Shape 43"/>
        <p:cNvGrpSpPr/>
        <p:nvPr/>
      </p:nvGrpSpPr>
      <p:grpSpPr>
        <a:xfrm>
          <a:off x="0" y="0"/>
          <a:ext cx="0" cy="0"/>
          <a:chOff x="0" y="0"/>
          <a:chExt cx="0" cy="0"/>
        </a:xfrm>
      </p:grpSpPr>
      <p:sp>
        <p:nvSpPr>
          <p:cNvPr id="44" name="Shape 44"/>
          <p:cNvSpPr txBox="1"/>
          <p:nvPr>
            <p:ph type="title"/>
          </p:nvPr>
        </p:nvSpPr>
        <p:spPr>
          <a:xfrm>
            <a:off x="685800" y="361950"/>
            <a:ext cx="7772400" cy="9144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 type="body"/>
          </p:nvPr>
        </p:nvSpPr>
        <p:spPr>
          <a:xfrm>
            <a:off x="685800" y="1352550"/>
            <a:ext cx="3733800" cy="685799"/>
          </a:xfrm>
          <a:prstGeom prst="rect">
            <a:avLst/>
          </a:prstGeom>
          <a:noFill/>
          <a:ln>
            <a:noFill/>
          </a:ln>
        </p:spPr>
        <p:txBody>
          <a:bodyPr anchorCtr="0" anchor="ctr" bIns="91425" lIns="91425" rIns="91425" tIns="91425"/>
          <a:lstStyle>
            <a:lvl1pPr indent="0" marL="0" rtl="0">
              <a:lnSpc>
                <a:spcPct val="80000"/>
              </a:lnSpc>
              <a:spcBef>
                <a:spcPts val="0"/>
              </a:spcBef>
              <a:buClr>
                <a:schemeClr val="lt1"/>
              </a:buClr>
              <a:buFont typeface="Cambria"/>
              <a:buNone/>
              <a:defRPr/>
            </a:lvl1pPr>
            <a:lvl2pPr indent="-12681" marL="457181" rtl="0">
              <a:spcBef>
                <a:spcPts val="0"/>
              </a:spcBef>
              <a:buFont typeface="Cambria"/>
              <a:buNone/>
              <a:defRPr/>
            </a:lvl2pPr>
            <a:lvl3pPr indent="-12662" marL="914362" rtl="0">
              <a:spcBef>
                <a:spcPts val="0"/>
              </a:spcBef>
              <a:buFont typeface="Cambria"/>
              <a:buNone/>
              <a:defRPr/>
            </a:lvl3pPr>
            <a:lvl4pPr indent="-12643" marL="1371543" rtl="0">
              <a:spcBef>
                <a:spcPts val="0"/>
              </a:spcBef>
              <a:buFont typeface="Cambria"/>
              <a:buNone/>
              <a:defRPr/>
            </a:lvl4pPr>
            <a:lvl5pPr indent="-12624" marL="1828724" rtl="0">
              <a:spcBef>
                <a:spcPts val="0"/>
              </a:spcBef>
              <a:buFont typeface="Cambria"/>
              <a:buNone/>
              <a:defRPr/>
            </a:lvl5pPr>
            <a:lvl6pPr indent="-12605" marL="2285905" rtl="0">
              <a:spcBef>
                <a:spcPts val="0"/>
              </a:spcBef>
              <a:buFont typeface="Cambria"/>
              <a:buNone/>
              <a:defRPr/>
            </a:lvl6pPr>
            <a:lvl7pPr indent="-12586" marL="2743086" rtl="0">
              <a:spcBef>
                <a:spcPts val="0"/>
              </a:spcBef>
              <a:buFont typeface="Cambria"/>
              <a:buNone/>
              <a:defRPr/>
            </a:lvl7pPr>
            <a:lvl8pPr indent="-12566" marL="3200266" rtl="0">
              <a:spcBef>
                <a:spcPts val="0"/>
              </a:spcBef>
              <a:buFont typeface="Cambria"/>
              <a:buNone/>
              <a:defRPr/>
            </a:lvl8pPr>
            <a:lvl9pPr indent="-12548" marL="3657448" rtl="0">
              <a:spcBef>
                <a:spcPts val="0"/>
              </a:spcBef>
              <a:buFont typeface="Cambria"/>
              <a:buNone/>
              <a:defRPr/>
            </a:lvl9pPr>
          </a:lstStyle>
          <a:p/>
        </p:txBody>
      </p:sp>
      <p:sp>
        <p:nvSpPr>
          <p:cNvPr id="46" name="Shape 46"/>
          <p:cNvSpPr txBox="1"/>
          <p:nvPr>
            <p:ph idx="2" type="body"/>
          </p:nvPr>
        </p:nvSpPr>
        <p:spPr>
          <a:xfrm>
            <a:off x="685800" y="2038350"/>
            <a:ext cx="3733800" cy="26669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002453" rtl="0">
              <a:spcBef>
                <a:spcPts val="0"/>
              </a:spcBef>
              <a:defRPr/>
            </a:lvl6pPr>
            <a:lvl7pPr marL="2002453" rtl="0">
              <a:spcBef>
                <a:spcPts val="0"/>
              </a:spcBef>
              <a:defRPr/>
            </a:lvl7pPr>
            <a:lvl8pPr marL="2002453" rtl="0">
              <a:spcBef>
                <a:spcPts val="0"/>
              </a:spcBef>
              <a:defRPr/>
            </a:lvl8pPr>
            <a:lvl9pPr marL="2002453" rtl="0">
              <a:spcBef>
                <a:spcPts val="0"/>
              </a:spcBef>
              <a:defRPr/>
            </a:lvl9pPr>
          </a:lstStyle>
          <a:p/>
        </p:txBody>
      </p:sp>
      <p:sp>
        <p:nvSpPr>
          <p:cNvPr id="47" name="Shape 47"/>
          <p:cNvSpPr txBox="1"/>
          <p:nvPr>
            <p:ph idx="3" type="body"/>
          </p:nvPr>
        </p:nvSpPr>
        <p:spPr>
          <a:xfrm>
            <a:off x="4724400" y="1352550"/>
            <a:ext cx="3733800" cy="685799"/>
          </a:xfrm>
          <a:prstGeom prst="rect">
            <a:avLst/>
          </a:prstGeom>
          <a:noFill/>
          <a:ln>
            <a:noFill/>
          </a:ln>
        </p:spPr>
        <p:txBody>
          <a:bodyPr anchorCtr="0" anchor="ctr" bIns="91425" lIns="91425" rIns="91425" tIns="91425"/>
          <a:lstStyle>
            <a:lvl1pPr indent="0" marL="0" rtl="0">
              <a:lnSpc>
                <a:spcPct val="80000"/>
              </a:lnSpc>
              <a:spcBef>
                <a:spcPts val="0"/>
              </a:spcBef>
              <a:buClr>
                <a:schemeClr val="lt1"/>
              </a:buClr>
              <a:buFont typeface="Cambria"/>
              <a:buNone/>
              <a:defRPr/>
            </a:lvl1pPr>
            <a:lvl2pPr indent="-12681" marL="457181" rtl="0">
              <a:spcBef>
                <a:spcPts val="0"/>
              </a:spcBef>
              <a:buFont typeface="Cambria"/>
              <a:buNone/>
              <a:defRPr/>
            </a:lvl2pPr>
            <a:lvl3pPr indent="-12662" marL="914362" rtl="0">
              <a:spcBef>
                <a:spcPts val="0"/>
              </a:spcBef>
              <a:buFont typeface="Cambria"/>
              <a:buNone/>
              <a:defRPr/>
            </a:lvl3pPr>
            <a:lvl4pPr indent="-12643" marL="1371543" rtl="0">
              <a:spcBef>
                <a:spcPts val="0"/>
              </a:spcBef>
              <a:buFont typeface="Cambria"/>
              <a:buNone/>
              <a:defRPr/>
            </a:lvl4pPr>
            <a:lvl5pPr indent="-12624" marL="1828724" rtl="0">
              <a:spcBef>
                <a:spcPts val="0"/>
              </a:spcBef>
              <a:buFont typeface="Cambria"/>
              <a:buNone/>
              <a:defRPr/>
            </a:lvl5pPr>
            <a:lvl6pPr indent="-12605" marL="2285905" rtl="0">
              <a:spcBef>
                <a:spcPts val="0"/>
              </a:spcBef>
              <a:buFont typeface="Cambria"/>
              <a:buNone/>
              <a:defRPr/>
            </a:lvl6pPr>
            <a:lvl7pPr indent="-12586" marL="2743086" rtl="0">
              <a:spcBef>
                <a:spcPts val="0"/>
              </a:spcBef>
              <a:buFont typeface="Cambria"/>
              <a:buNone/>
              <a:defRPr/>
            </a:lvl7pPr>
            <a:lvl8pPr indent="-12566" marL="3200266" rtl="0">
              <a:spcBef>
                <a:spcPts val="0"/>
              </a:spcBef>
              <a:buFont typeface="Cambria"/>
              <a:buNone/>
              <a:defRPr/>
            </a:lvl8pPr>
            <a:lvl9pPr indent="-12548" marL="3657448" rtl="0">
              <a:spcBef>
                <a:spcPts val="0"/>
              </a:spcBef>
              <a:buFont typeface="Cambria"/>
              <a:buNone/>
              <a:defRPr/>
            </a:lvl9pPr>
          </a:lstStyle>
          <a:p/>
        </p:txBody>
      </p:sp>
      <p:sp>
        <p:nvSpPr>
          <p:cNvPr id="48" name="Shape 48"/>
          <p:cNvSpPr txBox="1"/>
          <p:nvPr>
            <p:ph idx="4" type="body"/>
          </p:nvPr>
        </p:nvSpPr>
        <p:spPr>
          <a:xfrm>
            <a:off x="4724400" y="2038350"/>
            <a:ext cx="3733800" cy="26669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002453" rtl="0">
              <a:spcBef>
                <a:spcPts val="0"/>
              </a:spcBef>
              <a:defRPr/>
            </a:lvl6pPr>
            <a:lvl7pPr marL="2002453" rtl="0">
              <a:spcBef>
                <a:spcPts val="0"/>
              </a:spcBef>
              <a:defRPr/>
            </a:lvl7pPr>
            <a:lvl8pPr marL="2002453" rtl="0">
              <a:spcBef>
                <a:spcPts val="0"/>
              </a:spcBef>
              <a:defRPr/>
            </a:lvl8pPr>
            <a:lvl9pPr marL="2002453" rtl="0">
              <a:spcBef>
                <a:spcPts val="0"/>
              </a:spcBef>
              <a:defRPr/>
            </a:lvl9pPr>
          </a:lstStyle>
          <a:p/>
        </p:txBody>
      </p:sp>
      <p:sp>
        <p:nvSpPr>
          <p:cNvPr id="49" name="Shape 49"/>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marL="0" marR="0" rtl="0" algn="r">
              <a:spcBef>
                <a:spcPts val="0"/>
              </a:spcBef>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50" name="Shape 50"/>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chemeClr val="lt1"/>
              </a:buClr>
              <a:buFont typeface="Cambria"/>
              <a:buNone/>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51" name="Shape 51"/>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900" u="none" cap="none" strike="noStrike">
                <a:solidFill>
                  <a:schemeClr val="lt1"/>
                </a:solidFill>
                <a:latin typeface="Cambria"/>
                <a:ea typeface="Cambria"/>
                <a:cs typeface="Cambria"/>
                <a:sym typeface="Cambria"/>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2" name="Shape 52"/>
        <p:cNvGrpSpPr/>
        <p:nvPr/>
      </p:nvGrpSpPr>
      <p:grpSpPr>
        <a:xfrm>
          <a:off x="0" y="0"/>
          <a:ext cx="0" cy="0"/>
          <a:chOff x="0" y="0"/>
          <a:chExt cx="0" cy="0"/>
        </a:xfrm>
      </p:grpSpPr>
      <p:sp>
        <p:nvSpPr>
          <p:cNvPr id="53" name="Shape 53"/>
          <p:cNvSpPr txBox="1"/>
          <p:nvPr>
            <p:ph type="title"/>
          </p:nvPr>
        </p:nvSpPr>
        <p:spPr>
          <a:xfrm>
            <a:off x="685800" y="361950"/>
            <a:ext cx="7772400" cy="914400"/>
          </a:xfrm>
          <a:prstGeom prst="rect">
            <a:avLst/>
          </a:prstGeom>
          <a:noFill/>
          <a:ln>
            <a:noFill/>
          </a:ln>
        </p:spPr>
        <p:txBody>
          <a:bodyPr anchorCtr="0" anchor="ctr" bIns="91425" lIns="91425" rIns="91425" tIns="91425"/>
          <a:lstStyle>
            <a:lvl1pPr rtl="0" algn="l">
              <a:lnSpc>
                <a:spcPct val="80000"/>
              </a:lnSpc>
              <a:spcBef>
                <a:spcPts val="0"/>
              </a:spcBef>
              <a:buClr>
                <a:schemeClr val="lt1"/>
              </a:buClr>
              <a:buFont typeface="Camb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4" name="Shape 54"/>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marL="0" marR="0" rtl="0" algn="r">
              <a:spcBef>
                <a:spcPts val="0"/>
              </a:spcBef>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55" name="Shape 55"/>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chemeClr val="lt1"/>
              </a:buClr>
              <a:buFont typeface="Cambria"/>
              <a:buNone/>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56" name="Shape 56"/>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900" u="none" cap="none" strike="noStrike">
                <a:solidFill>
                  <a:schemeClr val="lt1"/>
                </a:solidFill>
                <a:latin typeface="Cambria"/>
                <a:ea typeface="Cambria"/>
                <a:cs typeface="Cambria"/>
                <a:sym typeface="Cambria"/>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x="0" y="0"/>
          <a:ext cx="0" cy="0"/>
          <a:chOff x="0" y="0"/>
          <a:chExt cx="0" cy="0"/>
        </a:xfrm>
      </p:grpSpPr>
      <p:sp>
        <p:nvSpPr>
          <p:cNvPr id="59" name="Shape 59"/>
          <p:cNvSpPr/>
          <p:nvPr/>
        </p:nvSpPr>
        <p:spPr>
          <a:xfrm>
            <a:off x="0" y="-835"/>
            <a:ext cx="5714999" cy="5144337"/>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mbria"/>
              <a:ea typeface="Cambria"/>
              <a:cs typeface="Cambria"/>
              <a:sym typeface="Cambria"/>
            </a:endParaRPr>
          </a:p>
        </p:txBody>
      </p:sp>
      <p:sp>
        <p:nvSpPr>
          <p:cNvPr id="60" name="Shape 60"/>
          <p:cNvSpPr txBox="1"/>
          <p:nvPr>
            <p:ph type="title"/>
          </p:nvPr>
        </p:nvSpPr>
        <p:spPr>
          <a:xfrm>
            <a:off x="5867400" y="361950"/>
            <a:ext cx="2971799" cy="106679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1" name="Shape 61"/>
          <p:cNvSpPr txBox="1"/>
          <p:nvPr>
            <p:ph idx="1" type="body"/>
          </p:nvPr>
        </p:nvSpPr>
        <p:spPr>
          <a:xfrm>
            <a:off x="381000" y="361950"/>
            <a:ext cx="4953000" cy="4381501"/>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2" name="Shape 62"/>
          <p:cNvSpPr txBox="1"/>
          <p:nvPr>
            <p:ph idx="2" type="body"/>
          </p:nvPr>
        </p:nvSpPr>
        <p:spPr>
          <a:xfrm>
            <a:off x="5867400" y="1581150"/>
            <a:ext cx="2971799" cy="3200399"/>
          </a:xfrm>
          <a:prstGeom prst="rect">
            <a:avLst/>
          </a:prstGeom>
          <a:noFill/>
          <a:ln>
            <a:noFill/>
          </a:ln>
        </p:spPr>
        <p:txBody>
          <a:bodyPr anchorCtr="0" anchor="t" bIns="91425" lIns="91425" rIns="91425" tIns="91425"/>
          <a:lstStyle>
            <a:lvl1pPr indent="0" marL="0" rtl="0">
              <a:spcBef>
                <a:spcPts val="1200"/>
              </a:spcBef>
              <a:buClr>
                <a:schemeClr val="lt1"/>
              </a:buClr>
              <a:buFont typeface="Cambria"/>
              <a:buNone/>
              <a:defRPr/>
            </a:lvl1pPr>
            <a:lvl2pPr indent="-12681" marL="457181" rtl="0">
              <a:spcBef>
                <a:spcPts val="0"/>
              </a:spcBef>
              <a:buFont typeface="Cambria"/>
              <a:buNone/>
              <a:defRPr/>
            </a:lvl2pPr>
            <a:lvl3pPr indent="-12662" marL="914362" rtl="0">
              <a:spcBef>
                <a:spcPts val="0"/>
              </a:spcBef>
              <a:buFont typeface="Cambria"/>
              <a:buNone/>
              <a:defRPr/>
            </a:lvl3pPr>
            <a:lvl4pPr indent="-12643" marL="1371543" rtl="0">
              <a:spcBef>
                <a:spcPts val="0"/>
              </a:spcBef>
              <a:buFont typeface="Cambria"/>
              <a:buNone/>
              <a:defRPr/>
            </a:lvl4pPr>
            <a:lvl5pPr indent="-12624" marL="1828724" rtl="0">
              <a:spcBef>
                <a:spcPts val="0"/>
              </a:spcBef>
              <a:buFont typeface="Cambria"/>
              <a:buNone/>
              <a:defRPr/>
            </a:lvl5pPr>
            <a:lvl6pPr indent="-12605" marL="2285905" rtl="0">
              <a:spcBef>
                <a:spcPts val="0"/>
              </a:spcBef>
              <a:buFont typeface="Cambria"/>
              <a:buNone/>
              <a:defRPr/>
            </a:lvl6pPr>
            <a:lvl7pPr indent="-12586" marL="2743086" rtl="0">
              <a:spcBef>
                <a:spcPts val="0"/>
              </a:spcBef>
              <a:buFont typeface="Cambria"/>
              <a:buNone/>
              <a:defRPr/>
            </a:lvl7pPr>
            <a:lvl8pPr indent="-12566" marL="3200266" rtl="0">
              <a:spcBef>
                <a:spcPts val="0"/>
              </a:spcBef>
              <a:buFont typeface="Cambria"/>
              <a:buNone/>
              <a:defRPr/>
            </a:lvl8pPr>
            <a:lvl9pPr indent="-12548" marL="3657448" rtl="0">
              <a:spcBef>
                <a:spcPts val="0"/>
              </a:spcBef>
              <a:buFont typeface="Cambria"/>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3" name="Shape 63"/>
        <p:cNvGrpSpPr/>
        <p:nvPr/>
      </p:nvGrpSpPr>
      <p:grpSpPr>
        <a:xfrm>
          <a:off x="0" y="0"/>
          <a:ext cx="0" cy="0"/>
          <a:chOff x="0" y="0"/>
          <a:chExt cx="0" cy="0"/>
        </a:xfrm>
      </p:grpSpPr>
      <p:sp>
        <p:nvSpPr>
          <p:cNvPr id="64" name="Shape 64"/>
          <p:cNvSpPr/>
          <p:nvPr/>
        </p:nvSpPr>
        <p:spPr>
          <a:xfrm>
            <a:off x="-1205" y="-835"/>
            <a:ext cx="9145183" cy="5147768"/>
          </a:xfrm>
          <a:custGeom>
            <a:pathLst>
              <a:path extrusionOk="0" h="5147769" w="9145184">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mbria"/>
              <a:ea typeface="Cambria"/>
              <a:cs typeface="Cambria"/>
              <a:sym typeface="Cambria"/>
            </a:endParaRPr>
          </a:p>
        </p:txBody>
      </p:sp>
      <p:sp>
        <p:nvSpPr>
          <p:cNvPr id="65" name="Shape 65"/>
          <p:cNvSpPr/>
          <p:nvPr/>
        </p:nvSpPr>
        <p:spPr>
          <a:xfrm>
            <a:off x="0" y="-835"/>
            <a:ext cx="4571386" cy="5144337"/>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mbria"/>
              <a:ea typeface="Cambria"/>
              <a:cs typeface="Cambria"/>
              <a:sym typeface="Cambria"/>
            </a:endParaRPr>
          </a:p>
        </p:txBody>
      </p:sp>
      <p:sp>
        <p:nvSpPr>
          <p:cNvPr id="66" name="Shape 66"/>
          <p:cNvSpPr txBox="1"/>
          <p:nvPr>
            <p:ph type="title"/>
          </p:nvPr>
        </p:nvSpPr>
        <p:spPr>
          <a:xfrm>
            <a:off x="4800600" y="1428750"/>
            <a:ext cx="3886200" cy="1295400"/>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7" name="Shape 67"/>
          <p:cNvSpPr/>
          <p:nvPr>
            <p:ph idx="2" type="pic"/>
          </p:nvPr>
        </p:nvSpPr>
        <p:spPr>
          <a:xfrm>
            <a:off x="381001" y="361951"/>
            <a:ext cx="3809385" cy="4397029"/>
          </a:xfrm>
          <a:prstGeom prst="rect">
            <a:avLst/>
          </a:prstGeom>
          <a:noFill/>
          <a:ln>
            <a:noFill/>
          </a:ln>
        </p:spPr>
      </p:sp>
      <p:sp>
        <p:nvSpPr>
          <p:cNvPr id="68" name="Shape 68"/>
          <p:cNvSpPr txBox="1"/>
          <p:nvPr>
            <p:ph idx="1" type="body"/>
          </p:nvPr>
        </p:nvSpPr>
        <p:spPr>
          <a:xfrm>
            <a:off x="4800600" y="2800350"/>
            <a:ext cx="3886200" cy="1295400"/>
          </a:xfrm>
          <a:prstGeom prst="rect">
            <a:avLst/>
          </a:prstGeom>
          <a:noFill/>
          <a:ln>
            <a:noFill/>
          </a:ln>
        </p:spPr>
        <p:txBody>
          <a:bodyPr anchorCtr="0" anchor="t" bIns="91425" lIns="91425" rIns="91425" tIns="91425"/>
          <a:lstStyle>
            <a:lvl1pPr indent="0" marL="0" rtl="0">
              <a:spcBef>
                <a:spcPts val="1200"/>
              </a:spcBef>
              <a:buClr>
                <a:schemeClr val="lt1"/>
              </a:buClr>
              <a:buFont typeface="Cambria"/>
              <a:buNone/>
              <a:defRPr/>
            </a:lvl1pPr>
            <a:lvl2pPr indent="-12681" marL="457181" rtl="0">
              <a:spcBef>
                <a:spcPts val="0"/>
              </a:spcBef>
              <a:buFont typeface="Cambria"/>
              <a:buNone/>
              <a:defRPr/>
            </a:lvl2pPr>
            <a:lvl3pPr indent="-12662" marL="914362" rtl="0">
              <a:spcBef>
                <a:spcPts val="0"/>
              </a:spcBef>
              <a:buFont typeface="Cambria"/>
              <a:buNone/>
              <a:defRPr/>
            </a:lvl3pPr>
            <a:lvl4pPr indent="-12643" marL="1371543" rtl="0">
              <a:spcBef>
                <a:spcPts val="0"/>
              </a:spcBef>
              <a:buFont typeface="Cambria"/>
              <a:buNone/>
              <a:defRPr/>
            </a:lvl4pPr>
            <a:lvl5pPr indent="-12624" marL="1828724" rtl="0">
              <a:spcBef>
                <a:spcPts val="0"/>
              </a:spcBef>
              <a:buFont typeface="Cambria"/>
              <a:buNone/>
              <a:defRPr/>
            </a:lvl5pPr>
            <a:lvl6pPr indent="-12605" marL="2285905" rtl="0">
              <a:spcBef>
                <a:spcPts val="0"/>
              </a:spcBef>
              <a:buFont typeface="Cambria"/>
              <a:buNone/>
              <a:defRPr/>
            </a:lvl6pPr>
            <a:lvl7pPr indent="-12586" marL="2743086" rtl="0">
              <a:spcBef>
                <a:spcPts val="0"/>
              </a:spcBef>
              <a:buFont typeface="Cambria"/>
              <a:buNone/>
              <a:defRPr/>
            </a:lvl7pPr>
            <a:lvl8pPr indent="-12566" marL="3200266" rtl="0">
              <a:spcBef>
                <a:spcPts val="0"/>
              </a:spcBef>
              <a:buFont typeface="Cambria"/>
              <a:buNone/>
              <a:defRPr/>
            </a:lvl8pPr>
            <a:lvl9pPr indent="-12548" marL="3657448" rtl="0">
              <a:spcBef>
                <a:spcPts val="0"/>
              </a:spcBef>
              <a:buFont typeface="Cambria"/>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3.xml"/><Relationship Id="rId2" Type="http://schemas.openxmlformats.org/officeDocument/2006/relationships/slideLayout" Target="../slideLayouts/slideLayout1.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 Type="http://schemas.openxmlformats.org/officeDocument/2006/relationships/image" Target="../media/image00.png"/><Relationship Id="rId4" Type="http://schemas.openxmlformats.org/officeDocument/2006/relationships/slideLayout" Target="../slideLayouts/slideLayout3.xml"/><Relationship Id="rId10" Type="http://schemas.openxmlformats.org/officeDocument/2006/relationships/slideLayout" Target="../slideLayouts/slideLayout9.xml"/><Relationship Id="rId3" Type="http://schemas.openxmlformats.org/officeDocument/2006/relationships/slideLayout" Target="../slideLayouts/slideLayout2.xml"/><Relationship Id="rId11" Type="http://schemas.openxmlformats.org/officeDocument/2006/relationships/slideLayout" Target="../slideLayouts/slideLayout10.xml"/><Relationship Id="rId9" Type="http://schemas.openxmlformats.org/officeDocument/2006/relationships/slideLayout" Target="../slideLayouts/slideLayout8.xml"/><Relationship Id="rId6" Type="http://schemas.openxmlformats.org/officeDocument/2006/relationships/slideLayout" Target="../slideLayouts/slideLayout5.xml"/><Relationship Id="rId5" Type="http://schemas.openxmlformats.org/officeDocument/2006/relationships/slideLayout" Target="../slideLayouts/slideLayout4.xml"/><Relationship Id="rId8" Type="http://schemas.openxmlformats.org/officeDocument/2006/relationships/slideLayout" Target="../slideLayouts/slideLayout7.xml"/><Relationship Id="rId7"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7000">
              <a:schemeClr val="dk2"/>
            </a:gs>
            <a:gs pos="71000">
              <a:srgbClr val="630001"/>
            </a:gs>
            <a:gs pos="100000">
              <a:srgbClr val="260000"/>
            </a:gs>
          </a:gsLst>
          <a:path path="circle">
            <a:fillToRect b="50%" l="50%" r="50%" t="50%"/>
          </a:path>
          <a:tileRect/>
        </a:gradFill>
      </p:bgPr>
    </p:bg>
    <p:spTree>
      <p:nvGrpSpPr>
        <p:cNvPr id="8" name="Shape 8"/>
        <p:cNvGrpSpPr/>
        <p:nvPr/>
      </p:nvGrpSpPr>
      <p:grpSpPr>
        <a:xfrm>
          <a:off x="0" y="0"/>
          <a:ext cx="0" cy="0"/>
          <a:chOff x="0" y="0"/>
          <a:chExt cx="0" cy="0"/>
        </a:xfrm>
      </p:grpSpPr>
      <p:sp>
        <p:nvSpPr>
          <p:cNvPr id="9" name="Shape 9"/>
          <p:cNvSpPr txBox="1"/>
          <p:nvPr>
            <p:ph type="title"/>
          </p:nvPr>
        </p:nvSpPr>
        <p:spPr>
          <a:xfrm>
            <a:off x="685800" y="361950"/>
            <a:ext cx="7772400" cy="914400"/>
          </a:xfrm>
          <a:prstGeom prst="rect">
            <a:avLst/>
          </a:prstGeom>
          <a:noFill/>
          <a:ln>
            <a:noFill/>
          </a:ln>
        </p:spPr>
        <p:txBody>
          <a:bodyPr anchorCtr="0" anchor="ctr" bIns="91425" lIns="91425" rIns="91425" tIns="91425"/>
          <a:lstStyle>
            <a:lvl1pPr indent="0" marL="0" marR="0" rtl="0" algn="l">
              <a:lnSpc>
                <a:spcPct val="80000"/>
              </a:lnSpc>
              <a:spcBef>
                <a:spcPts val="0"/>
              </a:spcBef>
              <a:buClr>
                <a:schemeClr val="lt1"/>
              </a:buClr>
              <a:buFont typeface="Cambria"/>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0" name="Shape 10"/>
          <p:cNvSpPr txBox="1"/>
          <p:nvPr>
            <p:ph idx="1" type="body"/>
          </p:nvPr>
        </p:nvSpPr>
        <p:spPr>
          <a:xfrm>
            <a:off x="685800" y="1352550"/>
            <a:ext cx="7772400" cy="3352799"/>
          </a:xfrm>
          <a:prstGeom prst="rect">
            <a:avLst/>
          </a:prstGeom>
          <a:noFill/>
          <a:ln>
            <a:noFill/>
          </a:ln>
        </p:spPr>
        <p:txBody>
          <a:bodyPr anchorCtr="0" anchor="t" bIns="91425" lIns="91425" rIns="91425" tIns="91425"/>
          <a:lstStyle>
            <a:lvl1pPr indent="-85752" marL="205767" marR="0" rtl="0" algn="l">
              <a:lnSpc>
                <a:spcPct val="90000"/>
              </a:lnSpc>
              <a:spcBef>
                <a:spcPts val="1200"/>
              </a:spcBef>
              <a:buClr>
                <a:schemeClr val="lt2"/>
              </a:buClr>
              <a:buFont typeface="Arial"/>
              <a:buChar char="•"/>
              <a:defRPr/>
            </a:lvl1pPr>
            <a:lvl2pPr indent="-105465" marL="411535" marR="0" rtl="0" algn="l">
              <a:lnSpc>
                <a:spcPct val="90000"/>
              </a:lnSpc>
              <a:spcBef>
                <a:spcPts val="600"/>
              </a:spcBef>
              <a:buClr>
                <a:schemeClr val="lt2"/>
              </a:buClr>
              <a:buFont typeface="Cambria"/>
              <a:buChar char="–"/>
              <a:defRPr/>
            </a:lvl2pPr>
            <a:lvl3pPr indent="-115652" marL="617302" marR="0" rtl="0" algn="l">
              <a:lnSpc>
                <a:spcPct val="90000"/>
              </a:lnSpc>
              <a:spcBef>
                <a:spcPts val="600"/>
              </a:spcBef>
              <a:buClr>
                <a:schemeClr val="lt2"/>
              </a:buClr>
              <a:buFont typeface="Arial"/>
              <a:buChar char="•"/>
              <a:defRPr/>
            </a:lvl3pPr>
            <a:lvl4pPr indent="-124570" marL="823070" marR="0" rtl="0" algn="l">
              <a:lnSpc>
                <a:spcPct val="90000"/>
              </a:lnSpc>
              <a:spcBef>
                <a:spcPts val="600"/>
              </a:spcBef>
              <a:buClr>
                <a:schemeClr val="lt2"/>
              </a:buClr>
              <a:buFont typeface="Cambria"/>
              <a:buChar char="–"/>
              <a:defRPr/>
            </a:lvl4pPr>
            <a:lvl5pPr indent="-139837" marL="1028837" marR="0" rtl="0" algn="l">
              <a:lnSpc>
                <a:spcPct val="90000"/>
              </a:lnSpc>
              <a:spcBef>
                <a:spcPts val="600"/>
              </a:spcBef>
              <a:buClr>
                <a:schemeClr val="lt2"/>
              </a:buClr>
              <a:buFont typeface="Arial"/>
              <a:buChar char="•"/>
              <a:defRPr/>
            </a:lvl5pPr>
            <a:lvl6pPr indent="-129704" marL="1234605" marR="0" rtl="0" algn="l">
              <a:lnSpc>
                <a:spcPct val="90000"/>
              </a:lnSpc>
              <a:spcBef>
                <a:spcPts val="600"/>
              </a:spcBef>
              <a:buClr>
                <a:schemeClr val="lt2"/>
              </a:buClr>
              <a:buFont typeface="Cambria"/>
              <a:buChar char="–"/>
              <a:defRPr/>
            </a:lvl6pPr>
            <a:lvl7pPr indent="-132271" marL="1440372" marR="0" rtl="0" algn="l">
              <a:lnSpc>
                <a:spcPct val="90000"/>
              </a:lnSpc>
              <a:spcBef>
                <a:spcPts val="600"/>
              </a:spcBef>
              <a:buClr>
                <a:schemeClr val="lt2"/>
              </a:buClr>
              <a:buFont typeface="Arial"/>
              <a:buChar char="•"/>
              <a:defRPr/>
            </a:lvl7pPr>
            <a:lvl8pPr indent="-134839" marL="1646139" marR="0" rtl="0" algn="l">
              <a:lnSpc>
                <a:spcPct val="90000"/>
              </a:lnSpc>
              <a:spcBef>
                <a:spcPts val="600"/>
              </a:spcBef>
              <a:buClr>
                <a:schemeClr val="lt2"/>
              </a:buClr>
              <a:buFont typeface="Cambria"/>
              <a:buChar char="–"/>
              <a:defRPr/>
            </a:lvl8pPr>
            <a:lvl9pPr indent="-137406" marL="1851906" marR="0" rtl="0" algn="l">
              <a:lnSpc>
                <a:spcPct val="90000"/>
              </a:lnSpc>
              <a:spcBef>
                <a:spcPts val="600"/>
              </a:spcBef>
              <a:buClr>
                <a:schemeClr val="lt2"/>
              </a:buClr>
              <a:buFont typeface="Arial"/>
              <a:buChar char="•"/>
              <a:defRPr/>
            </a:lvl9pPr>
          </a:lstStyle>
          <a:p/>
        </p:txBody>
      </p:sp>
      <p:sp>
        <p:nvSpPr>
          <p:cNvPr id="11" name="Shape 11"/>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marL="0" marR="0" rtl="0" algn="r">
              <a:spcBef>
                <a:spcPts val="0"/>
              </a:spcBef>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12" name="Shape 12"/>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chemeClr val="lt1"/>
              </a:buClr>
              <a:buFont typeface="Cambria"/>
              <a:buNone/>
              <a:defRPr/>
            </a:lvl1pPr>
            <a:lvl2pPr indent="-12681" marL="457181" marR="0" rtl="0" algn="l">
              <a:spcBef>
                <a:spcPts val="0"/>
              </a:spcBef>
              <a:defRPr/>
            </a:lvl2pPr>
            <a:lvl3pPr indent="-12662" marL="914362" marR="0" rtl="0" algn="l">
              <a:spcBef>
                <a:spcPts val="0"/>
              </a:spcBef>
              <a:defRPr/>
            </a:lvl3pPr>
            <a:lvl4pPr indent="-12643" marL="1371543" marR="0" rtl="0" algn="l">
              <a:spcBef>
                <a:spcPts val="0"/>
              </a:spcBef>
              <a:defRPr/>
            </a:lvl4pPr>
            <a:lvl5pPr indent="-12624" marL="1828724" marR="0" rtl="0" algn="l">
              <a:spcBef>
                <a:spcPts val="0"/>
              </a:spcBef>
              <a:defRPr/>
            </a:lvl5pPr>
            <a:lvl6pPr indent="-12605" marL="2285905" marR="0" rtl="0" algn="l">
              <a:spcBef>
                <a:spcPts val="0"/>
              </a:spcBef>
              <a:defRPr/>
            </a:lvl6pPr>
            <a:lvl7pPr indent="-12586" marL="2743086" marR="0" rtl="0" algn="l">
              <a:spcBef>
                <a:spcPts val="0"/>
              </a:spcBef>
              <a:defRPr/>
            </a:lvl7pPr>
            <a:lvl8pPr indent="-12566" marL="3200266" marR="0" rtl="0" algn="l">
              <a:spcBef>
                <a:spcPts val="0"/>
              </a:spcBef>
              <a:defRPr/>
            </a:lvl8pPr>
            <a:lvl9pPr indent="-12548" marL="3657448" marR="0" rtl="0" algn="l">
              <a:spcBef>
                <a:spcPts val="0"/>
              </a:spcBef>
              <a:defRPr/>
            </a:lvl9pPr>
          </a:lstStyle>
          <a:p/>
        </p:txBody>
      </p:sp>
      <p:sp>
        <p:nvSpPr>
          <p:cNvPr id="13" name="Shape 13"/>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900" u="none" cap="none" strike="noStrike">
                <a:solidFill>
                  <a:schemeClr val="lt1"/>
                </a:solidFill>
                <a:latin typeface="Cambria"/>
                <a:ea typeface="Cambria"/>
                <a:cs typeface="Cambria"/>
                <a:sym typeface="Cambria"/>
              </a:defRPr>
            </a:lvl1pPr>
          </a:lstStyle>
          <a:p>
            <a:pPr indent="0" lvl="0" marL="0">
              <a:spcBef>
                <a:spcPts val="0"/>
              </a:spcBef>
              <a:buSzPct val="25000"/>
              <a:buNone/>
            </a:pPr>
            <a:fld id="{00000000-1234-1234-1234-123412341234}" type="slidenum">
              <a:rPr lang="en-US"/>
              <a:t>‹#›</a:t>
            </a:fld>
          </a:p>
        </p:txBody>
      </p:sp>
      <p:grpSp>
        <p:nvGrpSpPr>
          <p:cNvPr id="14" name="Shape 14"/>
          <p:cNvGrpSpPr/>
          <p:nvPr/>
        </p:nvGrpSpPr>
        <p:grpSpPr>
          <a:xfrm>
            <a:off x="23" y="21341"/>
            <a:ext cx="9143976" cy="295714"/>
            <a:chOff x="23" y="21341"/>
            <a:chExt cx="9143976" cy="295714"/>
          </a:xfrm>
        </p:grpSpPr>
        <p:sp>
          <p:nvSpPr>
            <p:cNvPr id="15" name="Shape 15"/>
            <p:cNvSpPr/>
            <p:nvPr/>
          </p:nvSpPr>
          <p:spPr>
            <a:xfrm>
              <a:off x="23" y="36417"/>
              <a:ext cx="9143976" cy="274319"/>
            </a:xfrm>
            <a:prstGeom prst="rect">
              <a:avLst/>
            </a:prstGeom>
            <a:gradFill>
              <a:gsLst>
                <a:gs pos="0">
                  <a:schemeClr val="dk2"/>
                </a:gs>
                <a:gs pos="100000">
                  <a:schemeClr val="dk1"/>
                </a:gs>
              </a:gsLst>
              <a:path path="circle">
                <a:fillToRect b="50%" l="50%" r="50%" t="50%"/>
              </a:path>
              <a:tileRect/>
            </a:gradFill>
            <a:ln>
              <a:noFill/>
            </a:ln>
          </p:spPr>
          <p:txBody>
            <a:bodyPr anchorCtr="0" anchor="ctr" bIns="45700" lIns="91425" rIns="91425" tIns="0">
              <a:noAutofit/>
            </a:bodyPr>
            <a:lstStyle/>
            <a:p>
              <a:pPr indent="0" lvl="0" marL="0" marR="0" rtl="0" algn="l">
                <a:spcBef>
                  <a:spcPts val="0"/>
                </a:spcBef>
                <a:buSzPct val="25000"/>
                <a:buNone/>
              </a:pPr>
              <a:r>
                <a:rPr b="0" baseline="0" i="0" lang="en-US" sz="1800" u="none" cap="none" strike="noStrike">
                  <a:solidFill>
                    <a:schemeClr val="lt1"/>
                  </a:solidFill>
                  <a:latin typeface="Cambria"/>
                  <a:ea typeface="Cambria"/>
                  <a:cs typeface="Cambria"/>
                  <a:sym typeface="Cambria"/>
                </a:rPr>
                <a:t>CS 3043 Social Implications Of Computing</a:t>
              </a:r>
            </a:p>
          </p:txBody>
        </p:sp>
        <p:pic>
          <p:nvPicPr>
            <p:cNvPr id="16" name="Shape 16"/>
            <p:cNvPicPr preferRelativeResize="0"/>
            <p:nvPr/>
          </p:nvPicPr>
          <p:blipFill rotWithShape="1">
            <a:blip r:embed="rId1">
              <a:alphaModFix/>
            </a:blip>
            <a:srcRect b="0" l="0" r="0" t="0"/>
            <a:stretch/>
          </p:blipFill>
          <p:spPr>
            <a:xfrm>
              <a:off x="8123338" y="21341"/>
              <a:ext cx="914400" cy="295714"/>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 Id="rId3" Type="http://schemas.openxmlformats.org/officeDocument/2006/relationships/image" Target="../media/image0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02.jpg"/><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 Id="rId3" Type="http://schemas.openxmlformats.org/officeDocument/2006/relationships/image" Target="../media/image0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 Id="rId3" Type="http://schemas.openxmlformats.org/officeDocument/2006/relationships/image" Target="../media/image0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 Id="rId3" Type="http://schemas.openxmlformats.org/officeDocument/2006/relationships/image" Target="../media/image0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ctrTitle"/>
          </p:nvPr>
        </p:nvSpPr>
        <p:spPr>
          <a:xfrm>
            <a:off x="914400" y="1428750"/>
            <a:ext cx="7315200" cy="1611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buClr>
                <a:schemeClr val="lt1"/>
              </a:buClr>
              <a:buSzPct val="25000"/>
              <a:buFont typeface="Cambria"/>
              <a:buNone/>
            </a:pPr>
            <a:r>
              <a:rPr lang="en-US" sz="2700">
                <a:solidFill>
                  <a:schemeClr val="lt1"/>
                </a:solidFill>
                <a:latin typeface="Cambria"/>
                <a:ea typeface="Cambria"/>
                <a:cs typeface="Cambria"/>
                <a:sym typeface="Cambria"/>
              </a:rPr>
              <a:t>ELYSIUM</a:t>
            </a:r>
          </a:p>
        </p:txBody>
      </p:sp>
      <p:sp>
        <p:nvSpPr>
          <p:cNvPr id="88" name="Shape 88"/>
          <p:cNvSpPr txBox="1"/>
          <p:nvPr>
            <p:ph idx="1" type="subTitle"/>
          </p:nvPr>
        </p:nvSpPr>
        <p:spPr>
          <a:xfrm>
            <a:off x="914400" y="3105150"/>
            <a:ext cx="7315200" cy="762000"/>
          </a:xfrm>
          <a:prstGeom prst="rect">
            <a:avLst/>
          </a:prstGeom>
          <a:noFill/>
          <a:ln>
            <a:noFill/>
          </a:ln>
        </p:spPr>
        <p:txBody>
          <a:bodyPr anchorCtr="0" anchor="t" bIns="45700" lIns="91425" rIns="91425" tIns="45700">
            <a:noAutofit/>
          </a:bodyPr>
          <a:lstStyle/>
          <a:p>
            <a:pPr indent="457200" lvl="0" marL="914400" marR="0" rtl="0" algn="l">
              <a:lnSpc>
                <a:spcPct val="90000"/>
              </a:lnSpc>
              <a:spcBef>
                <a:spcPts val="0"/>
              </a:spcBef>
              <a:buNone/>
            </a:pPr>
            <a:r>
              <a:rPr lang="en-US" sz="1800">
                <a:solidFill>
                  <a:schemeClr val="lt1"/>
                </a:solidFill>
                <a:latin typeface="Cambria"/>
                <a:ea typeface="Cambria"/>
                <a:cs typeface="Cambria"/>
                <a:sym typeface="Cambria"/>
              </a:rPr>
              <a:t>Arlina Anderson		Sean MacEachern				</a:t>
            </a:r>
          </a:p>
          <a:p>
            <a:pPr indent="457200" lvl="0" marL="914400" marR="0" rtl="0" algn="l">
              <a:lnSpc>
                <a:spcPct val="90000"/>
              </a:lnSpc>
              <a:spcBef>
                <a:spcPts val="0"/>
              </a:spcBef>
              <a:buNone/>
            </a:pPr>
            <a:r>
              <a:rPr lang="en-US" sz="1800">
                <a:solidFill>
                  <a:schemeClr val="lt1"/>
                </a:solidFill>
                <a:latin typeface="Cambria"/>
                <a:ea typeface="Cambria"/>
                <a:cs typeface="Cambria"/>
                <a:sym typeface="Cambria"/>
              </a:rPr>
              <a:t>Eric Faust			Sam La</a:t>
            </a:r>
          </a:p>
        </p:txBody>
      </p:sp>
      <p:sp>
        <p:nvSpPr>
          <p:cNvPr id="89" name="Shape 89"/>
          <p:cNvSpPr txBox="1"/>
          <p:nvPr>
            <p:ph idx="11" type="ftr"/>
          </p:nvPr>
        </p:nvSpPr>
        <p:spPr>
          <a:xfrm>
            <a:off x="0" y="4997196"/>
            <a:ext cx="5562600" cy="146303"/>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baseline="0" i="0" lang="en-US" sz="900" u="none" cap="none" strike="noStrike">
                <a:solidFill>
                  <a:schemeClr val="lt1"/>
                </a:solidFill>
                <a:latin typeface="Cambria"/>
                <a:ea typeface="Cambria"/>
                <a:cs typeface="Cambria"/>
                <a:sym typeface="Cambria"/>
              </a:rPr>
              <a:t>© 2015 Keith A. Pray</a:t>
            </a:r>
          </a:p>
        </p:txBody>
      </p:sp>
      <p:sp>
        <p:nvSpPr>
          <p:cNvPr id="90" name="Shape 90"/>
          <p:cNvSpPr txBox="1"/>
          <p:nvPr/>
        </p:nvSpPr>
        <p:spPr>
          <a:xfrm>
            <a:off x="6847114" y="372337"/>
            <a:ext cx="2179681" cy="307777"/>
          </a:xfrm>
          <a:prstGeom prst="rect">
            <a:avLst/>
          </a:prstGeom>
          <a:noFill/>
          <a:ln>
            <a:noFill/>
          </a:ln>
        </p:spPr>
        <p:txBody>
          <a:bodyPr anchorCtr="0" anchor="t" bIns="45700" lIns="91425" rIns="91425" tIns="45700">
            <a:noAutofit/>
          </a:bodyPr>
          <a:lstStyle/>
          <a:p>
            <a:pPr indent="0" lvl="0" marL="0" marR="0" rtl="0" algn="r">
              <a:spcBef>
                <a:spcPts val="0"/>
              </a:spcBef>
              <a:buNone/>
            </a:pPr>
            <a:r>
              <a:t/>
            </a:r>
            <a:endParaRPr b="0" baseline="0" i="0" sz="1400" u="none" cap="none" strike="noStrike">
              <a:solidFill>
                <a:schemeClr val="lt1"/>
              </a:solidFill>
              <a:latin typeface="Cambria"/>
              <a:ea typeface="Cambria"/>
              <a:cs typeface="Cambria"/>
              <a:sym typeface="Cambria"/>
            </a:endParaRPr>
          </a:p>
        </p:txBody>
      </p:sp>
      <p:sp>
        <p:nvSpPr>
          <p:cNvPr id="91" name="Shape 91"/>
          <p:cNvSpPr txBox="1"/>
          <p:nvPr/>
        </p:nvSpPr>
        <p:spPr>
          <a:xfrm>
            <a:off x="0" y="4726876"/>
            <a:ext cx="9144000" cy="276998"/>
          </a:xfrm>
          <a:prstGeom prst="rect">
            <a:avLst/>
          </a:prstGeom>
          <a:noFill/>
          <a:ln>
            <a:noFill/>
          </a:ln>
        </p:spPr>
        <p:txBody>
          <a:bodyPr anchorCtr="0" anchor="t" bIns="45700" lIns="91425" rIns="91425" tIns="45700">
            <a:noAutofit/>
          </a:bodyPr>
          <a:lstStyle/>
          <a:p>
            <a:pPr indent="0" lvl="0" marL="0" marR="0" rtl="0" algn="r">
              <a:spcBef>
                <a:spcPts val="0"/>
              </a:spcBef>
              <a:buNone/>
            </a:pPr>
            <a:r>
              <a:t/>
            </a:r>
            <a:endParaRPr b="0" baseline="0" i="0" sz="1200" u="none" cap="none" strike="noStrike">
              <a:solidFill>
                <a:schemeClr val="lt1"/>
              </a:solidFill>
              <a:latin typeface="Cambria"/>
              <a:ea typeface="Cambria"/>
              <a:cs typeface="Cambria"/>
              <a:sym typeface="Cambria"/>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685800" y="361950"/>
            <a:ext cx="7772400" cy="914400"/>
          </a:xfrm>
          <a:prstGeom prst="rect">
            <a:avLst/>
          </a:prstGeom>
        </p:spPr>
        <p:txBody>
          <a:bodyPr anchorCtr="0" anchor="ctr" bIns="91425" lIns="91425" rIns="91425" tIns="91425">
            <a:noAutofit/>
          </a:bodyPr>
          <a:lstStyle/>
          <a:p>
            <a:pPr>
              <a:spcBef>
                <a:spcPts val="0"/>
              </a:spcBef>
              <a:buNone/>
            </a:pPr>
            <a:r>
              <a:rPr lang="en-US" sz="2700">
                <a:solidFill>
                  <a:srgbClr val="FFFFFF"/>
                </a:solidFill>
                <a:latin typeface="Cambria"/>
                <a:ea typeface="Cambria"/>
                <a:cs typeface="Cambria"/>
                <a:sym typeface="Cambria"/>
              </a:rPr>
              <a:t>Characters of Elysium</a:t>
            </a:r>
          </a:p>
        </p:txBody>
      </p:sp>
      <p:sp>
        <p:nvSpPr>
          <p:cNvPr id="98" name="Shape 98"/>
          <p:cNvSpPr txBox="1"/>
          <p:nvPr>
            <p:ph idx="12" type="sldNum"/>
          </p:nvPr>
        </p:nvSpPr>
        <p:spPr>
          <a:xfrm>
            <a:off x="8519160" y="4997196"/>
            <a:ext cx="624899" cy="1463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99" name="Shape 99"/>
          <p:cNvPicPr preferRelativeResize="0"/>
          <p:nvPr/>
        </p:nvPicPr>
        <p:blipFill>
          <a:blip r:embed="rId3">
            <a:alphaModFix/>
          </a:blip>
          <a:stretch>
            <a:fillRect/>
          </a:stretch>
        </p:blipFill>
        <p:spPr>
          <a:xfrm>
            <a:off x="4724400" y="1276350"/>
            <a:ext cx="3794749" cy="2765449"/>
          </a:xfrm>
          <a:prstGeom prst="rect">
            <a:avLst/>
          </a:prstGeom>
          <a:noFill/>
          <a:ln>
            <a:noFill/>
          </a:ln>
        </p:spPr>
      </p:pic>
      <p:sp>
        <p:nvSpPr>
          <p:cNvPr id="100" name="Shape 100"/>
          <p:cNvSpPr txBox="1"/>
          <p:nvPr/>
        </p:nvSpPr>
        <p:spPr>
          <a:xfrm>
            <a:off x="4754875" y="4041800"/>
            <a:ext cx="3733800" cy="146399"/>
          </a:xfrm>
          <a:prstGeom prst="rect">
            <a:avLst/>
          </a:prstGeom>
          <a:noFill/>
          <a:ln>
            <a:noFill/>
          </a:ln>
        </p:spPr>
        <p:txBody>
          <a:bodyPr anchorCtr="0" anchor="t" bIns="91425" lIns="91425" rIns="91425" tIns="91425">
            <a:noAutofit/>
          </a:bodyPr>
          <a:lstStyle/>
          <a:p>
            <a:pPr>
              <a:spcBef>
                <a:spcPts val="0"/>
              </a:spcBef>
              <a:buNone/>
            </a:pPr>
            <a:r>
              <a:rPr lang="en-US" sz="800">
                <a:solidFill>
                  <a:srgbClr val="FFFFFF"/>
                </a:solidFill>
              </a:rPr>
              <a:t>&lt;http://www.geekbinge.com/wp-content/uploads/2014/01/elysium21.jpg&gt;</a:t>
            </a:r>
          </a:p>
        </p:txBody>
      </p:sp>
      <p:sp>
        <p:nvSpPr>
          <p:cNvPr id="101" name="Shape 101"/>
          <p:cNvSpPr txBox="1"/>
          <p:nvPr>
            <p:ph idx="1" type="body"/>
          </p:nvPr>
        </p:nvSpPr>
        <p:spPr>
          <a:xfrm>
            <a:off x="685800" y="951300"/>
            <a:ext cx="3733800" cy="3352799"/>
          </a:xfrm>
          <a:prstGeom prst="rect">
            <a:avLst/>
          </a:prstGeom>
        </p:spPr>
        <p:txBody>
          <a:bodyPr anchorCtr="0" anchor="t" bIns="91425" lIns="91425" rIns="91425" tIns="91425">
            <a:noAutofit/>
          </a:bodyPr>
          <a:lstStyle/>
          <a:p>
            <a:pPr indent="-317500" lvl="0" marL="457200" marR="0" rtl="0" algn="l">
              <a:lnSpc>
                <a:spcPct val="90000"/>
              </a:lnSpc>
              <a:spcBef>
                <a:spcPts val="1200"/>
              </a:spcBef>
              <a:spcAft>
                <a:spcPts val="0"/>
              </a:spcAft>
              <a:buClr>
                <a:srgbClr val="FFFFFF"/>
              </a:buClr>
              <a:buSzPct val="100000"/>
              <a:buFont typeface="Arial"/>
              <a:buChar char="•"/>
            </a:pPr>
            <a:r>
              <a:rPr lang="en-US">
                <a:solidFill>
                  <a:srgbClr val="FFFFFF"/>
                </a:solidFill>
              </a:rPr>
              <a:t>Max</a:t>
            </a:r>
          </a:p>
          <a:p>
            <a:pPr indent="-298450" lvl="1" marL="914400" marR="0" rtl="0" algn="l">
              <a:lnSpc>
                <a:spcPct val="90000"/>
              </a:lnSpc>
              <a:spcBef>
                <a:spcPts val="1200"/>
              </a:spcBef>
              <a:spcAft>
                <a:spcPts val="0"/>
              </a:spcAft>
              <a:buClr>
                <a:srgbClr val="FFFFFF"/>
              </a:buClr>
              <a:buSzPct val="100000"/>
              <a:buFont typeface="Cambria"/>
              <a:buChar char="–"/>
            </a:pPr>
            <a:r>
              <a:rPr lang="en-US" sz="1100">
                <a:solidFill>
                  <a:srgbClr val="FFFFFF"/>
                </a:solidFill>
              </a:rPr>
              <a:t>Criminal record</a:t>
            </a:r>
          </a:p>
          <a:p>
            <a:pPr indent="-298450" lvl="1" marL="914400" marR="0" rtl="0" algn="l">
              <a:lnSpc>
                <a:spcPct val="90000"/>
              </a:lnSpc>
              <a:spcBef>
                <a:spcPts val="1200"/>
              </a:spcBef>
              <a:spcAft>
                <a:spcPts val="0"/>
              </a:spcAft>
              <a:buClr>
                <a:srgbClr val="FFFFFF"/>
              </a:buClr>
              <a:buSzPct val="100000"/>
              <a:buFont typeface="Cambria"/>
              <a:buChar char="–"/>
            </a:pPr>
            <a:r>
              <a:rPr lang="en-US" sz="1100">
                <a:solidFill>
                  <a:srgbClr val="FFFFFF"/>
                </a:solidFill>
              </a:rPr>
              <a:t>Average worker gets radiation poisoning, prompts him to try to travel to Elysium</a:t>
            </a:r>
          </a:p>
          <a:p>
            <a:pPr indent="-317500" lvl="0" marL="457200" marR="0" rtl="0" algn="l">
              <a:lnSpc>
                <a:spcPct val="90000"/>
              </a:lnSpc>
              <a:spcBef>
                <a:spcPts val="1200"/>
              </a:spcBef>
              <a:spcAft>
                <a:spcPts val="0"/>
              </a:spcAft>
              <a:buClr>
                <a:srgbClr val="FFFFFF"/>
              </a:buClr>
              <a:buSzPct val="100000"/>
              <a:buFont typeface="Arial"/>
              <a:buChar char="•"/>
            </a:pPr>
            <a:r>
              <a:rPr lang="en-US">
                <a:solidFill>
                  <a:srgbClr val="FFFFFF"/>
                </a:solidFill>
              </a:rPr>
              <a:t>Spyder</a:t>
            </a:r>
          </a:p>
          <a:p>
            <a:pPr indent="-298450" lvl="1" marL="914400" marR="0" rtl="0" algn="l">
              <a:lnSpc>
                <a:spcPct val="90000"/>
              </a:lnSpc>
              <a:spcBef>
                <a:spcPts val="1200"/>
              </a:spcBef>
              <a:spcAft>
                <a:spcPts val="0"/>
              </a:spcAft>
              <a:buClr>
                <a:srgbClr val="FFFFFF"/>
              </a:buClr>
              <a:buSzPct val="100000"/>
              <a:buFont typeface="Cambria"/>
              <a:buChar char="–"/>
            </a:pPr>
            <a:r>
              <a:rPr lang="en-US" sz="1100">
                <a:solidFill>
                  <a:srgbClr val="FFFFFF"/>
                </a:solidFill>
              </a:rPr>
              <a:t>Hacker, helps Max travel to Elysium</a:t>
            </a:r>
          </a:p>
          <a:p>
            <a:pPr indent="-317500" lvl="0" marL="457200" marR="0" rtl="0" algn="l">
              <a:lnSpc>
                <a:spcPct val="90000"/>
              </a:lnSpc>
              <a:spcBef>
                <a:spcPts val="1200"/>
              </a:spcBef>
              <a:spcAft>
                <a:spcPts val="0"/>
              </a:spcAft>
              <a:buClr>
                <a:srgbClr val="FFFFFF"/>
              </a:buClr>
              <a:buSzPct val="100000"/>
              <a:buFont typeface="Arial"/>
              <a:buChar char="•"/>
            </a:pPr>
            <a:r>
              <a:rPr lang="en-US">
                <a:solidFill>
                  <a:srgbClr val="FFFFFF"/>
                </a:solidFill>
              </a:rPr>
              <a:t>Kruger</a:t>
            </a:r>
          </a:p>
          <a:p>
            <a:pPr indent="-298450" lvl="1" marL="914400" marR="0" rtl="0" algn="l">
              <a:lnSpc>
                <a:spcPct val="90000"/>
              </a:lnSpc>
              <a:spcBef>
                <a:spcPts val="1200"/>
              </a:spcBef>
              <a:spcAft>
                <a:spcPts val="0"/>
              </a:spcAft>
              <a:buClr>
                <a:srgbClr val="FFFFFF"/>
              </a:buClr>
              <a:buSzPct val="100000"/>
              <a:buFont typeface="Cambria"/>
              <a:buChar char="–"/>
            </a:pPr>
            <a:r>
              <a:rPr lang="en-US" sz="1100">
                <a:solidFill>
                  <a:srgbClr val="FFFFFF"/>
                </a:solidFill>
              </a:rPr>
              <a:t>Antagonist tasked with tracking down Max</a:t>
            </a:r>
          </a:p>
          <a:p>
            <a:pPr indent="-317500" lvl="0" marL="457200" marR="0" rtl="0" algn="l">
              <a:lnSpc>
                <a:spcPct val="90000"/>
              </a:lnSpc>
              <a:spcBef>
                <a:spcPts val="1200"/>
              </a:spcBef>
              <a:spcAft>
                <a:spcPts val="0"/>
              </a:spcAft>
              <a:buClr>
                <a:srgbClr val="FFFFFF"/>
              </a:buClr>
              <a:buSzPct val="100000"/>
              <a:buFont typeface="Arial"/>
              <a:buChar char="•"/>
            </a:pPr>
            <a:r>
              <a:rPr lang="en-US">
                <a:solidFill>
                  <a:srgbClr val="FFFFFF"/>
                </a:solidFill>
              </a:rPr>
              <a:t>John Carlyle</a:t>
            </a:r>
          </a:p>
          <a:p>
            <a:pPr indent="-298450" lvl="1" marL="914400" marR="0" rtl="0" algn="l">
              <a:lnSpc>
                <a:spcPct val="90000"/>
              </a:lnSpc>
              <a:spcBef>
                <a:spcPts val="1200"/>
              </a:spcBef>
              <a:spcAft>
                <a:spcPts val="0"/>
              </a:spcAft>
              <a:buClr>
                <a:srgbClr val="FFFFFF"/>
              </a:buClr>
              <a:buSzPct val="100000"/>
              <a:buFont typeface="Cambria"/>
              <a:buChar char="–"/>
            </a:pPr>
            <a:r>
              <a:rPr lang="en-US" sz="1100">
                <a:solidFill>
                  <a:srgbClr val="FFFFFF"/>
                </a:solidFill>
              </a:rPr>
              <a:t>Powerful businessman, own’s company Max works at. Disregards safety of workers, indirectly causes Max’s poisoning</a:t>
            </a:r>
          </a:p>
          <a:p>
            <a:pPr indent="-317500" lvl="0" marL="457200" marR="0" rtl="0" algn="l">
              <a:lnSpc>
                <a:spcPct val="90000"/>
              </a:lnSpc>
              <a:spcBef>
                <a:spcPts val="1200"/>
              </a:spcBef>
              <a:spcAft>
                <a:spcPts val="0"/>
              </a:spcAft>
              <a:buClr>
                <a:srgbClr val="FFFFFF"/>
              </a:buClr>
              <a:buSzPct val="100000"/>
              <a:buFont typeface="Arial"/>
              <a:buChar char="•"/>
            </a:pPr>
            <a:r>
              <a:rPr lang="en-US">
                <a:solidFill>
                  <a:srgbClr val="FFFFFF"/>
                </a:solidFill>
              </a:rPr>
              <a:t>Secretary Delacourt</a:t>
            </a:r>
          </a:p>
          <a:p>
            <a:pPr indent="-298450" lvl="1" marL="914400" marR="0" rtl="0" algn="l">
              <a:lnSpc>
                <a:spcPct val="90000"/>
              </a:lnSpc>
              <a:spcBef>
                <a:spcPts val="1200"/>
              </a:spcBef>
              <a:spcAft>
                <a:spcPts val="0"/>
              </a:spcAft>
              <a:buClr>
                <a:srgbClr val="FFFFFF"/>
              </a:buClr>
              <a:buSzPct val="100000"/>
              <a:buFont typeface="Cambria"/>
              <a:buChar char="–"/>
            </a:pPr>
            <a:r>
              <a:rPr lang="en-US" sz="1100">
                <a:solidFill>
                  <a:srgbClr val="FFFFFF"/>
                </a:solidFill>
              </a:rPr>
              <a:t>In charge of Elysium’s defenses</a:t>
            </a:r>
          </a:p>
          <a:p>
            <a:pPr indent="-298450" lvl="1" marL="914400" marR="0" rtl="0" algn="l">
              <a:lnSpc>
                <a:spcPct val="90000"/>
              </a:lnSpc>
              <a:spcBef>
                <a:spcPts val="1200"/>
              </a:spcBef>
              <a:spcAft>
                <a:spcPts val="0"/>
              </a:spcAft>
              <a:buClr>
                <a:srgbClr val="FFFFFF"/>
              </a:buClr>
              <a:buSzPct val="100000"/>
              <a:buFont typeface="Cambria"/>
              <a:buChar char="–"/>
            </a:pPr>
            <a:r>
              <a:rPr lang="en-US" sz="1100">
                <a:solidFill>
                  <a:srgbClr val="FFFFFF"/>
                </a:solidFill>
              </a:rPr>
              <a:t>Attempts to use program to stage a coup and take over Elysium.</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685800" y="361950"/>
            <a:ext cx="7772400" cy="914400"/>
          </a:xfrm>
          <a:prstGeom prst="rect">
            <a:avLst/>
          </a:prstGeom>
        </p:spPr>
        <p:txBody>
          <a:bodyPr anchorCtr="0" anchor="ctr" bIns="91425" lIns="91425" rIns="91425" tIns="91425">
            <a:noAutofit/>
          </a:bodyPr>
          <a:lstStyle/>
          <a:p>
            <a:pPr>
              <a:spcBef>
                <a:spcPts val="0"/>
              </a:spcBef>
              <a:buNone/>
            </a:pPr>
            <a:r>
              <a:rPr lang="en-US" sz="2700">
                <a:solidFill>
                  <a:srgbClr val="FFFFFF"/>
                </a:solidFill>
                <a:latin typeface="Cambria"/>
                <a:ea typeface="Cambria"/>
                <a:cs typeface="Cambria"/>
                <a:sym typeface="Cambria"/>
              </a:rPr>
              <a:t>Conclusion</a:t>
            </a:r>
          </a:p>
        </p:txBody>
      </p:sp>
      <p:sp>
        <p:nvSpPr>
          <p:cNvPr id="108" name="Shape 108"/>
          <p:cNvSpPr txBox="1"/>
          <p:nvPr>
            <p:ph idx="1" type="body"/>
          </p:nvPr>
        </p:nvSpPr>
        <p:spPr>
          <a:xfrm>
            <a:off x="685800" y="952600"/>
            <a:ext cx="7772400" cy="3352799"/>
          </a:xfrm>
          <a:prstGeom prst="rect">
            <a:avLst/>
          </a:prstGeom>
        </p:spPr>
        <p:txBody>
          <a:bodyPr anchorCtr="0" anchor="t" bIns="91425" lIns="91425" rIns="91425" tIns="91425">
            <a:noAutofit/>
          </a:bodyPr>
          <a:lstStyle/>
          <a:p>
            <a:pPr indent="-317500" lvl="0" marL="457200" rtl="0">
              <a:lnSpc>
                <a:spcPct val="150000"/>
              </a:lnSpc>
              <a:spcBef>
                <a:spcPts val="0"/>
              </a:spcBef>
              <a:buClr>
                <a:srgbClr val="FFFFFF"/>
              </a:buClr>
              <a:buSzPct val="100000"/>
              <a:buFont typeface="Arial"/>
              <a:buChar char="•"/>
            </a:pPr>
            <a:r>
              <a:rPr lang="en-US">
                <a:solidFill>
                  <a:srgbClr val="FFFFFF"/>
                </a:solidFill>
              </a:rPr>
              <a:t>Social gap affected by technology</a:t>
            </a:r>
          </a:p>
          <a:p>
            <a:pPr indent="-317500" lvl="1" marL="914400" rtl="0">
              <a:lnSpc>
                <a:spcPct val="150000"/>
              </a:lnSpc>
              <a:spcBef>
                <a:spcPts val="0"/>
              </a:spcBef>
              <a:buClr>
                <a:srgbClr val="FFFFFF"/>
              </a:buClr>
              <a:buSzPct val="100000"/>
              <a:buFont typeface="Cambria"/>
              <a:buChar char="–"/>
            </a:pPr>
            <a:r>
              <a:rPr lang="en-US">
                <a:solidFill>
                  <a:srgbClr val="FFFFFF"/>
                </a:solidFill>
              </a:rPr>
              <a:t>Money spent per capita on healthcare, US - $8.5k, UK - $3.4k [9]</a:t>
            </a:r>
          </a:p>
          <a:p>
            <a:pPr indent="-317500" lvl="0" marL="457200" rtl="0">
              <a:lnSpc>
                <a:spcPct val="150000"/>
              </a:lnSpc>
              <a:spcBef>
                <a:spcPts val="0"/>
              </a:spcBef>
              <a:buClr>
                <a:srgbClr val="FFFFFF"/>
              </a:buClr>
              <a:buSzPct val="100000"/>
              <a:buFont typeface="Arial"/>
              <a:buChar char="•"/>
            </a:pPr>
            <a:r>
              <a:rPr lang="en-US">
                <a:solidFill>
                  <a:srgbClr val="FFFFFF"/>
                </a:solidFill>
              </a:rPr>
              <a:t>Technology/machine dependency</a:t>
            </a:r>
          </a:p>
          <a:p>
            <a:pPr indent="-317500" lvl="1" marL="914400" rtl="0">
              <a:lnSpc>
                <a:spcPct val="150000"/>
              </a:lnSpc>
              <a:spcBef>
                <a:spcPts val="0"/>
              </a:spcBef>
              <a:buClr>
                <a:srgbClr val="FFFFFF"/>
              </a:buClr>
              <a:buSzPct val="100000"/>
              <a:buFont typeface="Cambria"/>
              <a:buChar char="–"/>
            </a:pPr>
            <a:r>
              <a:rPr lang="en-US">
                <a:solidFill>
                  <a:srgbClr val="FFFFFF"/>
                </a:solidFill>
              </a:rPr>
              <a:t>Elysium, Robots, Medical Bay</a:t>
            </a:r>
          </a:p>
          <a:p>
            <a:pPr indent="-317500" lvl="0" marL="457200" rtl="0">
              <a:lnSpc>
                <a:spcPct val="150000"/>
              </a:lnSpc>
              <a:spcBef>
                <a:spcPts val="0"/>
              </a:spcBef>
              <a:buClr>
                <a:srgbClr val="FFFFFF"/>
              </a:buClr>
              <a:buSzPct val="100000"/>
              <a:buFont typeface="Arial"/>
              <a:buChar char="•"/>
            </a:pPr>
            <a:r>
              <a:rPr lang="en-US">
                <a:solidFill>
                  <a:srgbClr val="FFFFFF"/>
                </a:solidFill>
              </a:rPr>
              <a:t>Technology used to establish stability, power, and security</a:t>
            </a:r>
          </a:p>
          <a:p>
            <a:pPr rtl="0">
              <a:spcBef>
                <a:spcPts val="0"/>
              </a:spcBef>
              <a:buNone/>
            </a:pPr>
            <a:r>
              <a:rPr lang="en-US">
                <a:solidFill>
                  <a:schemeClr val="lt1"/>
                </a:solidFill>
              </a:rPr>
              <a:t>  The director emphasizes the differences between those in poverty and the wealthy. The less developed countries have less resources and can usually get help from more developed countries. The movie exaggerates this relationship between Earth and Elysium to support the theme.</a:t>
            </a:r>
          </a:p>
          <a:p>
            <a:pPr indent="-317500" lvl="0" marL="457200" rtl="0">
              <a:spcBef>
                <a:spcPts val="0"/>
              </a:spcBef>
              <a:buClr>
                <a:schemeClr val="lt1"/>
              </a:buClr>
              <a:buSzPct val="100000"/>
              <a:buFont typeface="Arial"/>
              <a:buChar char="•"/>
            </a:pPr>
            <a:r>
              <a:rPr lang="en-US">
                <a:solidFill>
                  <a:schemeClr val="lt1"/>
                </a:solidFill>
              </a:rPr>
              <a:t>“...the only way they can raise their standard of living is to move to the areas that have high standards of living...”</a:t>
            </a:r>
            <a:br>
              <a:rPr lang="en-US">
                <a:solidFill>
                  <a:schemeClr val="lt1"/>
                </a:solidFill>
              </a:rPr>
            </a:br>
            <a:r>
              <a:rPr lang="en-US">
                <a:solidFill>
                  <a:schemeClr val="lt1"/>
                </a:solidFill>
              </a:rPr>
              <a:t> 				- Neil Blomkamp (2013) [1]</a:t>
            </a:r>
          </a:p>
          <a:p>
            <a:pPr indent="0" lvl="0" marL="0" rtl="0">
              <a:lnSpc>
                <a:spcPct val="150000"/>
              </a:lnSpc>
              <a:spcBef>
                <a:spcPts val="0"/>
              </a:spcBef>
              <a:buNone/>
            </a:pPr>
            <a:r>
              <a:t/>
            </a:r>
            <a:endParaRPr>
              <a:solidFill>
                <a:srgbClr val="FFFFFF"/>
              </a:solidFill>
            </a:endParaRPr>
          </a:p>
        </p:txBody>
      </p:sp>
      <p:sp>
        <p:nvSpPr>
          <p:cNvPr id="109" name="Shape 109"/>
          <p:cNvSpPr txBox="1"/>
          <p:nvPr>
            <p:ph idx="12" type="sldNum"/>
          </p:nvPr>
        </p:nvSpPr>
        <p:spPr>
          <a:xfrm>
            <a:off x="8519160" y="4997196"/>
            <a:ext cx="624899" cy="1463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685800" y="361950"/>
            <a:ext cx="7772400" cy="914400"/>
          </a:xfrm>
          <a:prstGeom prst="rect">
            <a:avLst/>
          </a:prstGeom>
        </p:spPr>
        <p:txBody>
          <a:bodyPr anchorCtr="0" anchor="ctr" bIns="91425" lIns="91425" rIns="91425" tIns="91425">
            <a:noAutofit/>
          </a:bodyPr>
          <a:lstStyle/>
          <a:p>
            <a:pPr>
              <a:spcBef>
                <a:spcPts val="0"/>
              </a:spcBef>
              <a:buNone/>
            </a:pPr>
            <a:r>
              <a:rPr lang="en-US" sz="2700">
                <a:solidFill>
                  <a:srgbClr val="FFFFFF"/>
                </a:solidFill>
                <a:latin typeface="Cambria"/>
                <a:ea typeface="Cambria"/>
                <a:cs typeface="Cambria"/>
                <a:sym typeface="Cambria"/>
              </a:rPr>
              <a:t>Elysium</a:t>
            </a:r>
          </a:p>
        </p:txBody>
      </p:sp>
      <p:sp>
        <p:nvSpPr>
          <p:cNvPr id="116" name="Shape 116"/>
          <p:cNvSpPr txBox="1"/>
          <p:nvPr>
            <p:ph idx="1" type="body"/>
          </p:nvPr>
        </p:nvSpPr>
        <p:spPr>
          <a:xfrm>
            <a:off x="685800" y="951775"/>
            <a:ext cx="3733800" cy="3352799"/>
          </a:xfrm>
          <a:prstGeom prst="rect">
            <a:avLst/>
          </a:prstGeom>
        </p:spPr>
        <p:txBody>
          <a:bodyPr anchorCtr="0" anchor="t" bIns="91425" lIns="91425" rIns="91425" tIns="91425">
            <a:noAutofit/>
          </a:bodyPr>
          <a:lstStyle/>
          <a:p>
            <a:pPr indent="-317500" lvl="0" marL="457200" rtl="0">
              <a:spcBef>
                <a:spcPts val="0"/>
              </a:spcBef>
              <a:buClr>
                <a:srgbClr val="FFFFFF"/>
              </a:buClr>
              <a:buSzPct val="100000"/>
              <a:buFont typeface="Arial"/>
              <a:buChar char="•"/>
            </a:pPr>
            <a:r>
              <a:rPr lang="en-US">
                <a:solidFill>
                  <a:srgbClr val="FFFFFF"/>
                </a:solidFill>
              </a:rPr>
              <a:t>A giant space habitat orbiting above the Earth with access to healthy food and a clean atmosphere.</a:t>
            </a:r>
          </a:p>
          <a:p>
            <a:pPr indent="-317500" lvl="1" marL="914400" rtl="0">
              <a:spcBef>
                <a:spcPts val="0"/>
              </a:spcBef>
              <a:buClr>
                <a:srgbClr val="FFFFFF"/>
              </a:buClr>
              <a:buSzPct val="100000"/>
              <a:buFont typeface="Cambria"/>
              <a:buChar char="–"/>
            </a:pPr>
            <a:r>
              <a:rPr lang="en-US">
                <a:solidFill>
                  <a:schemeClr val="lt1"/>
                </a:solidFill>
              </a:rPr>
              <a:t>Is guarded and kept secure by a centralized artificial intelligence.</a:t>
            </a:r>
          </a:p>
          <a:p>
            <a:pPr indent="-317500" lvl="1" marL="914400" rtl="0">
              <a:spcBef>
                <a:spcPts val="0"/>
              </a:spcBef>
              <a:buClr>
                <a:srgbClr val="FFFFFF"/>
              </a:buClr>
              <a:buSzPct val="100000"/>
              <a:buFont typeface="Cambria"/>
              <a:buChar char="–"/>
            </a:pPr>
            <a:r>
              <a:rPr lang="en-US">
                <a:solidFill>
                  <a:srgbClr val="FFFFFF"/>
                </a:solidFill>
              </a:rPr>
              <a:t>Mars One mission [6]</a:t>
            </a:r>
          </a:p>
          <a:p>
            <a:pPr indent="-317500" lvl="0" marL="457200" rtl="0">
              <a:spcBef>
                <a:spcPts val="0"/>
              </a:spcBef>
              <a:buClr>
                <a:srgbClr val="FFFFFF"/>
              </a:buClr>
              <a:buSzPct val="100000"/>
              <a:buFont typeface="Arial"/>
              <a:buChar char="•"/>
            </a:pPr>
            <a:r>
              <a:rPr lang="en-US">
                <a:solidFill>
                  <a:srgbClr val="FFFFFF"/>
                </a:solidFill>
              </a:rPr>
              <a:t>Earth is decaying</a:t>
            </a:r>
          </a:p>
          <a:p>
            <a:pPr indent="-317500" lvl="0" marL="457200" rtl="0">
              <a:spcBef>
                <a:spcPts val="0"/>
              </a:spcBef>
              <a:buClr>
                <a:schemeClr val="lt1"/>
              </a:buClr>
              <a:buSzPct val="100000"/>
              <a:buFont typeface="Arial"/>
              <a:buChar char="•"/>
            </a:pPr>
            <a:r>
              <a:rPr lang="en-US">
                <a:solidFill>
                  <a:schemeClr val="lt1"/>
                </a:solidFill>
              </a:rPr>
              <a:t>Device capable of curing aging and illness. Many flee Earth and attempt to land on Elysium in order to use it on themselves or their young.</a:t>
            </a:r>
          </a:p>
          <a:p>
            <a:pPr indent="-317500" lvl="1" marL="914400" rtl="0">
              <a:spcBef>
                <a:spcPts val="0"/>
              </a:spcBef>
              <a:buClr>
                <a:schemeClr val="lt1"/>
              </a:buClr>
              <a:buSzPct val="100000"/>
              <a:buFont typeface="Cambria"/>
              <a:buChar char="–"/>
            </a:pPr>
            <a:r>
              <a:rPr lang="en-US">
                <a:solidFill>
                  <a:schemeClr val="lt1"/>
                </a:solidFill>
              </a:rPr>
              <a:t>Therac 25 [7]</a:t>
            </a:r>
          </a:p>
        </p:txBody>
      </p:sp>
      <p:sp>
        <p:nvSpPr>
          <p:cNvPr id="117" name="Shape 117"/>
          <p:cNvSpPr txBox="1"/>
          <p:nvPr>
            <p:ph idx="12" type="sldNum"/>
          </p:nvPr>
        </p:nvSpPr>
        <p:spPr>
          <a:xfrm>
            <a:off x="8519160" y="4997196"/>
            <a:ext cx="624899" cy="1463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118" name="Shape 118"/>
          <p:cNvPicPr preferRelativeResize="0"/>
          <p:nvPr/>
        </p:nvPicPr>
        <p:blipFill>
          <a:blip r:embed="rId3">
            <a:alphaModFix/>
          </a:blip>
          <a:stretch>
            <a:fillRect/>
          </a:stretch>
        </p:blipFill>
        <p:spPr>
          <a:xfrm>
            <a:off x="4623475" y="1105150"/>
            <a:ext cx="4032424" cy="1544475"/>
          </a:xfrm>
          <a:prstGeom prst="rect">
            <a:avLst/>
          </a:prstGeom>
          <a:noFill/>
          <a:ln>
            <a:noFill/>
          </a:ln>
        </p:spPr>
      </p:pic>
      <p:sp>
        <p:nvSpPr>
          <p:cNvPr id="119" name="Shape 119"/>
          <p:cNvSpPr txBox="1"/>
          <p:nvPr/>
        </p:nvSpPr>
        <p:spPr>
          <a:xfrm>
            <a:off x="4575100" y="2593175"/>
            <a:ext cx="4209600" cy="273900"/>
          </a:xfrm>
          <a:prstGeom prst="rect">
            <a:avLst/>
          </a:prstGeom>
          <a:noFill/>
          <a:ln>
            <a:noFill/>
          </a:ln>
        </p:spPr>
        <p:txBody>
          <a:bodyPr anchorCtr="0" anchor="t" bIns="91425" lIns="91425" rIns="91425" tIns="91425">
            <a:noAutofit/>
          </a:bodyPr>
          <a:lstStyle/>
          <a:p>
            <a:pPr>
              <a:spcBef>
                <a:spcPts val="0"/>
              </a:spcBef>
              <a:buNone/>
            </a:pPr>
            <a:r>
              <a:rPr lang="en-US" sz="800">
                <a:solidFill>
                  <a:srgbClr val="FFFFFF"/>
                </a:solidFill>
              </a:rPr>
              <a:t>&lt;http://i.space.com/images/i/000/031/622/original/elysium-torus-big.jpg?1376139699&gt;</a:t>
            </a:r>
          </a:p>
        </p:txBody>
      </p:sp>
      <p:pic>
        <p:nvPicPr>
          <p:cNvPr id="120" name="Shape 120"/>
          <p:cNvPicPr preferRelativeResize="0"/>
          <p:nvPr/>
        </p:nvPicPr>
        <p:blipFill>
          <a:blip r:embed="rId4">
            <a:alphaModFix/>
          </a:blip>
          <a:stretch>
            <a:fillRect/>
          </a:stretch>
        </p:blipFill>
        <p:spPr>
          <a:xfrm>
            <a:off x="4623475" y="2867075"/>
            <a:ext cx="4032424" cy="1802050"/>
          </a:xfrm>
          <a:prstGeom prst="rect">
            <a:avLst/>
          </a:prstGeom>
          <a:noFill/>
          <a:ln>
            <a:noFill/>
          </a:ln>
        </p:spPr>
      </p:pic>
      <p:sp>
        <p:nvSpPr>
          <p:cNvPr id="121" name="Shape 121"/>
          <p:cNvSpPr txBox="1"/>
          <p:nvPr/>
        </p:nvSpPr>
        <p:spPr>
          <a:xfrm>
            <a:off x="4575100" y="4669125"/>
            <a:ext cx="4463700" cy="75600"/>
          </a:xfrm>
          <a:prstGeom prst="rect">
            <a:avLst/>
          </a:prstGeom>
          <a:noFill/>
          <a:ln>
            <a:noFill/>
          </a:ln>
        </p:spPr>
        <p:txBody>
          <a:bodyPr anchorCtr="0" anchor="t" bIns="91425" lIns="91425" rIns="91425" tIns="91425">
            <a:noAutofit/>
          </a:bodyPr>
          <a:lstStyle/>
          <a:p>
            <a:pPr>
              <a:spcBef>
                <a:spcPts val="0"/>
              </a:spcBef>
              <a:buNone/>
            </a:pPr>
            <a:r>
              <a:rPr lang="en-US" sz="800">
                <a:solidFill>
                  <a:srgbClr val="FFFFFF"/>
                </a:solidFill>
              </a:rPr>
              <a:t>&lt;http://qph.is.quoracdn.net/main-qimg-91063297e0fb11c70f4f8be452ef9856?convert_to_webp=true&gt;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685800" y="361950"/>
            <a:ext cx="7772400" cy="914400"/>
          </a:xfrm>
          <a:prstGeom prst="rect">
            <a:avLst/>
          </a:prstGeom>
        </p:spPr>
        <p:txBody>
          <a:bodyPr anchorCtr="0" anchor="ctr" bIns="91425" lIns="91425" rIns="91425" tIns="91425">
            <a:noAutofit/>
          </a:bodyPr>
          <a:lstStyle/>
          <a:p>
            <a:pPr lvl="0" rtl="0">
              <a:spcBef>
                <a:spcPts val="0"/>
              </a:spcBef>
              <a:buNone/>
            </a:pPr>
            <a:r>
              <a:rPr lang="en-US" sz="2700">
                <a:solidFill>
                  <a:schemeClr val="lt1"/>
                </a:solidFill>
                <a:latin typeface="Cambria"/>
                <a:ea typeface="Cambria"/>
                <a:cs typeface="Cambria"/>
                <a:sym typeface="Cambria"/>
              </a:rPr>
              <a:t>Robots</a:t>
            </a:r>
          </a:p>
        </p:txBody>
      </p:sp>
      <p:sp>
        <p:nvSpPr>
          <p:cNvPr id="128" name="Shape 128"/>
          <p:cNvSpPr txBox="1"/>
          <p:nvPr>
            <p:ph idx="1" type="body"/>
          </p:nvPr>
        </p:nvSpPr>
        <p:spPr>
          <a:xfrm>
            <a:off x="685800" y="949113"/>
            <a:ext cx="3733800" cy="3352799"/>
          </a:xfrm>
          <a:prstGeom prst="rect">
            <a:avLst/>
          </a:prstGeom>
        </p:spPr>
        <p:txBody>
          <a:bodyPr anchorCtr="0" anchor="t" bIns="91425" lIns="91425" rIns="91425" tIns="91425">
            <a:noAutofit/>
          </a:bodyPr>
          <a:lstStyle/>
          <a:p>
            <a:pPr indent="-317500" lvl="0" marL="457200" rtl="0">
              <a:spcBef>
                <a:spcPts val="0"/>
              </a:spcBef>
              <a:buClr>
                <a:srgbClr val="FFFFFF"/>
              </a:buClr>
              <a:buSzPct val="100000"/>
              <a:buFont typeface="Arial"/>
              <a:buChar char="•"/>
            </a:pPr>
            <a:r>
              <a:rPr lang="en-US">
                <a:solidFill>
                  <a:srgbClr val="FFFFFF"/>
                </a:solidFill>
              </a:rPr>
              <a:t>Robots do most of the work on Elysium; robot butlers, medical robots, enforcement robots</a:t>
            </a:r>
          </a:p>
          <a:p>
            <a:pPr indent="-317500" lvl="1" marL="914400" rtl="0">
              <a:spcBef>
                <a:spcPts val="0"/>
              </a:spcBef>
              <a:buClr>
                <a:schemeClr val="lt1"/>
              </a:buClr>
              <a:buSzPct val="100000"/>
              <a:buFont typeface="Cambria"/>
              <a:buChar char="–"/>
            </a:pPr>
            <a:r>
              <a:rPr lang="en-US">
                <a:solidFill>
                  <a:schemeClr val="lt1"/>
                </a:solidFill>
              </a:rPr>
              <a:t>Machines make work easier by providing more with less [2]</a:t>
            </a:r>
          </a:p>
          <a:p>
            <a:pPr indent="-317500" lvl="0" marL="457200" rtl="0">
              <a:spcBef>
                <a:spcPts val="0"/>
              </a:spcBef>
              <a:buClr>
                <a:srgbClr val="FFFFFF"/>
              </a:buClr>
              <a:buSzPct val="100000"/>
              <a:buFont typeface="Arial"/>
              <a:buChar char="•"/>
            </a:pPr>
            <a:r>
              <a:rPr lang="en-US">
                <a:solidFill>
                  <a:srgbClr val="FFFFFF"/>
                </a:solidFill>
              </a:rPr>
              <a:t>On Earth, robots and citizens do work </a:t>
            </a:r>
          </a:p>
          <a:p>
            <a:pPr indent="-317500" lvl="1" marL="914400" rtl="0">
              <a:spcBef>
                <a:spcPts val="0"/>
              </a:spcBef>
              <a:buClr>
                <a:srgbClr val="FFFFFF"/>
              </a:buClr>
              <a:buSzPct val="100000"/>
              <a:buFont typeface="Cambria"/>
              <a:buChar char="–"/>
            </a:pPr>
            <a:r>
              <a:rPr lang="en-US">
                <a:solidFill>
                  <a:srgbClr val="FFFFFF"/>
                </a:solidFill>
              </a:rPr>
              <a:t>Workers have the same jobs as modern manufacturers and assembly line workers</a:t>
            </a:r>
          </a:p>
          <a:p>
            <a:pPr indent="-317500" lvl="1" marL="914400" rtl="0">
              <a:spcBef>
                <a:spcPts val="0"/>
              </a:spcBef>
              <a:buClr>
                <a:srgbClr val="FFFFFF"/>
              </a:buClr>
              <a:buSzPct val="100000"/>
              <a:buFont typeface="Cambria"/>
              <a:buChar char="–"/>
            </a:pPr>
            <a:r>
              <a:rPr lang="en-US">
                <a:solidFill>
                  <a:srgbClr val="FFFFFF"/>
                </a:solidFill>
              </a:rPr>
              <a:t>Health care is provided, although working conditions are very poor/dangerous</a:t>
            </a:r>
          </a:p>
          <a:p>
            <a:pPr indent="0" lvl="0" marL="0" rtl="0">
              <a:spcBef>
                <a:spcPts val="0"/>
              </a:spcBef>
              <a:buNone/>
            </a:pPr>
            <a:r>
              <a:t/>
            </a:r>
            <a:endParaRPr>
              <a:solidFill>
                <a:srgbClr val="FFFFFF"/>
              </a:solidFill>
            </a:endParaRPr>
          </a:p>
          <a:p>
            <a:pPr indent="0" lvl="0" marL="457200" rtl="0">
              <a:spcBef>
                <a:spcPts val="0"/>
              </a:spcBef>
              <a:buNone/>
            </a:pPr>
            <a:r>
              <a:t/>
            </a:r>
            <a:endParaRPr>
              <a:solidFill>
                <a:srgbClr val="FFFFFF"/>
              </a:solidFill>
            </a:endParaRPr>
          </a:p>
        </p:txBody>
      </p:sp>
      <p:sp>
        <p:nvSpPr>
          <p:cNvPr id="129" name="Shape 129"/>
          <p:cNvSpPr txBox="1"/>
          <p:nvPr>
            <p:ph idx="12" type="sldNum"/>
          </p:nvPr>
        </p:nvSpPr>
        <p:spPr>
          <a:xfrm>
            <a:off x="8519160" y="4997196"/>
            <a:ext cx="624899" cy="146399"/>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pic>
        <p:nvPicPr>
          <p:cNvPr id="130" name="Shape 130"/>
          <p:cNvPicPr preferRelativeResize="0"/>
          <p:nvPr/>
        </p:nvPicPr>
        <p:blipFill rotWithShape="1">
          <a:blip r:embed="rId3">
            <a:alphaModFix/>
          </a:blip>
          <a:srcRect b="13119" l="0" r="0" t="13052"/>
          <a:stretch/>
        </p:blipFill>
        <p:spPr>
          <a:xfrm>
            <a:off x="4618950" y="1740550"/>
            <a:ext cx="4262001" cy="1769925"/>
          </a:xfrm>
          <a:prstGeom prst="rect">
            <a:avLst/>
          </a:prstGeom>
          <a:noFill/>
          <a:ln>
            <a:noFill/>
          </a:ln>
        </p:spPr>
      </p:pic>
      <p:sp>
        <p:nvSpPr>
          <p:cNvPr id="131" name="Shape 131"/>
          <p:cNvSpPr txBox="1"/>
          <p:nvPr/>
        </p:nvSpPr>
        <p:spPr>
          <a:xfrm>
            <a:off x="4618950" y="3510475"/>
            <a:ext cx="4262099" cy="146399"/>
          </a:xfrm>
          <a:prstGeom prst="rect">
            <a:avLst/>
          </a:prstGeom>
          <a:noFill/>
          <a:ln>
            <a:noFill/>
          </a:ln>
        </p:spPr>
        <p:txBody>
          <a:bodyPr anchorCtr="0" anchor="t" bIns="91425" lIns="91425" rIns="91425" tIns="91425">
            <a:noAutofit/>
          </a:bodyPr>
          <a:lstStyle/>
          <a:p>
            <a:pPr lvl="0" rtl="0">
              <a:spcBef>
                <a:spcPts val="0"/>
              </a:spcBef>
              <a:buClr>
                <a:schemeClr val="dk1"/>
              </a:buClr>
              <a:buSzPct val="137500"/>
              <a:buFont typeface="Arial"/>
              <a:buNone/>
            </a:pPr>
            <a:r>
              <a:rPr lang="en-US" sz="800">
                <a:solidFill>
                  <a:schemeClr val="lt1"/>
                </a:solidFill>
              </a:rPr>
              <a:t>&lt;http://i.ytimg.com/vi/TlXScC7_gaU/maxresdefault.jpg&gt;</a:t>
            </a:r>
          </a:p>
          <a:p>
            <a:pPr lvl="0" rtl="0">
              <a:spcBef>
                <a:spcPts val="0"/>
              </a:spcBef>
              <a:buNone/>
            </a:pPr>
            <a:r>
              <a:t/>
            </a:r>
            <a:endParaRPr sz="800">
              <a:solidFill>
                <a:srgbClr val="FFFFFF"/>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685800" y="361950"/>
            <a:ext cx="7772400" cy="914400"/>
          </a:xfrm>
          <a:prstGeom prst="rect">
            <a:avLst/>
          </a:prstGeom>
        </p:spPr>
        <p:txBody>
          <a:bodyPr anchorCtr="0" anchor="ctr" bIns="91425" lIns="91425" rIns="91425" tIns="91425">
            <a:noAutofit/>
          </a:bodyPr>
          <a:lstStyle/>
          <a:p>
            <a:pPr>
              <a:spcBef>
                <a:spcPts val="0"/>
              </a:spcBef>
              <a:buNone/>
            </a:pPr>
            <a:r>
              <a:rPr lang="en-US" sz="2700">
                <a:solidFill>
                  <a:srgbClr val="FFFFFF"/>
                </a:solidFill>
                <a:latin typeface="Cambria"/>
                <a:ea typeface="Cambria"/>
                <a:cs typeface="Cambria"/>
                <a:sym typeface="Cambria"/>
              </a:rPr>
              <a:t>Information Privacy</a:t>
            </a:r>
          </a:p>
        </p:txBody>
      </p:sp>
      <p:sp>
        <p:nvSpPr>
          <p:cNvPr id="138" name="Shape 138"/>
          <p:cNvSpPr txBox="1"/>
          <p:nvPr>
            <p:ph idx="12" type="sldNum"/>
          </p:nvPr>
        </p:nvSpPr>
        <p:spPr>
          <a:xfrm>
            <a:off x="8519160" y="4997196"/>
            <a:ext cx="624899" cy="1463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139" name="Shape 139"/>
          <p:cNvPicPr preferRelativeResize="0"/>
          <p:nvPr/>
        </p:nvPicPr>
        <p:blipFill rotWithShape="1">
          <a:blip r:embed="rId3">
            <a:alphaModFix/>
          </a:blip>
          <a:srcRect b="12344" l="0" r="0" t="12155"/>
          <a:stretch/>
        </p:blipFill>
        <p:spPr>
          <a:xfrm>
            <a:off x="5117625" y="1721025"/>
            <a:ext cx="3540000" cy="2004575"/>
          </a:xfrm>
          <a:prstGeom prst="rect">
            <a:avLst/>
          </a:prstGeom>
          <a:noFill/>
          <a:ln>
            <a:noFill/>
          </a:ln>
        </p:spPr>
      </p:pic>
      <p:sp>
        <p:nvSpPr>
          <p:cNvPr id="140" name="Shape 140"/>
          <p:cNvSpPr txBox="1"/>
          <p:nvPr/>
        </p:nvSpPr>
        <p:spPr>
          <a:xfrm>
            <a:off x="5117625" y="3725600"/>
            <a:ext cx="2616600" cy="146399"/>
          </a:xfrm>
          <a:prstGeom prst="rect">
            <a:avLst/>
          </a:prstGeom>
          <a:noFill/>
          <a:ln>
            <a:noFill/>
          </a:ln>
        </p:spPr>
        <p:txBody>
          <a:bodyPr anchorCtr="0" anchor="t" bIns="91425" lIns="91425" rIns="91425" tIns="91425">
            <a:noAutofit/>
          </a:bodyPr>
          <a:lstStyle/>
          <a:p>
            <a:pPr lvl="0" rtl="0">
              <a:spcBef>
                <a:spcPts val="0"/>
              </a:spcBef>
              <a:buClr>
                <a:schemeClr val="dk1"/>
              </a:buClr>
              <a:buSzPct val="137500"/>
              <a:buFont typeface="Arial"/>
              <a:buNone/>
            </a:pPr>
            <a:r>
              <a:rPr lang="en-US" sz="800">
                <a:solidFill>
                  <a:schemeClr val="lt1"/>
                </a:solidFill>
              </a:rPr>
              <a:t>&lt;http://i.ytimg.com/vi/i9rS-x4aT5w/hqdefault.jpg&gt;</a:t>
            </a:r>
          </a:p>
          <a:p>
            <a:pPr lvl="0" rtl="0">
              <a:spcBef>
                <a:spcPts val="0"/>
              </a:spcBef>
              <a:buNone/>
            </a:pPr>
            <a:r>
              <a:t/>
            </a:r>
            <a:endParaRPr sz="800">
              <a:solidFill>
                <a:srgbClr val="FFFFFF"/>
              </a:solidFill>
            </a:endParaRPr>
          </a:p>
        </p:txBody>
      </p:sp>
      <p:sp>
        <p:nvSpPr>
          <p:cNvPr id="141" name="Shape 141"/>
          <p:cNvSpPr txBox="1"/>
          <p:nvPr>
            <p:ph idx="1" type="body"/>
          </p:nvPr>
        </p:nvSpPr>
        <p:spPr>
          <a:xfrm>
            <a:off x="685800" y="960413"/>
            <a:ext cx="3733800" cy="3352799"/>
          </a:xfrm>
          <a:prstGeom prst="rect">
            <a:avLst/>
          </a:prstGeom>
        </p:spPr>
        <p:txBody>
          <a:bodyPr anchorCtr="0" anchor="t" bIns="91425" lIns="91425" rIns="91425" tIns="91425">
            <a:noAutofit/>
          </a:bodyPr>
          <a:lstStyle/>
          <a:p>
            <a:pPr indent="-317500" lvl="0" marL="457200" rtl="0">
              <a:spcBef>
                <a:spcPts val="0"/>
              </a:spcBef>
              <a:buClr>
                <a:srgbClr val="FFFFFF"/>
              </a:buClr>
              <a:buSzPct val="100000"/>
              <a:buFont typeface="Arial"/>
              <a:buChar char="•"/>
            </a:pPr>
            <a:r>
              <a:rPr lang="en-US">
                <a:solidFill>
                  <a:srgbClr val="FFFFFF"/>
                </a:solidFill>
              </a:rPr>
              <a:t>All medical and bureaucratic information made available to network.</a:t>
            </a:r>
          </a:p>
          <a:p>
            <a:pPr indent="-317500" lvl="1" marL="914400" rtl="0">
              <a:spcBef>
                <a:spcPts val="0"/>
              </a:spcBef>
              <a:buClr>
                <a:srgbClr val="FFFFFF"/>
              </a:buClr>
              <a:buSzPct val="100000"/>
              <a:buFont typeface="Cambria"/>
              <a:buChar char="–"/>
            </a:pPr>
            <a:r>
              <a:rPr lang="en-US">
                <a:solidFill>
                  <a:srgbClr val="FFFFFF"/>
                </a:solidFill>
              </a:rPr>
              <a:t>Similar to modern day sex offender registry [3]</a:t>
            </a:r>
          </a:p>
          <a:p>
            <a:pPr indent="-317500" lvl="0" marL="457200" rtl="0">
              <a:spcBef>
                <a:spcPts val="0"/>
              </a:spcBef>
              <a:buClr>
                <a:srgbClr val="FFFFFF"/>
              </a:buClr>
              <a:buSzPct val="100000"/>
              <a:buFont typeface="Arial"/>
              <a:buChar char="•"/>
            </a:pPr>
            <a:r>
              <a:rPr lang="en-US">
                <a:solidFill>
                  <a:srgbClr val="FFFFFF"/>
                </a:solidFill>
              </a:rPr>
              <a:t>Facial recognition has improved to just physical or body type recognition. Monitoring can identify individuals without major identifying features.</a:t>
            </a:r>
          </a:p>
          <a:p>
            <a:pPr indent="-317500" lvl="1" marL="914400" rtl="0">
              <a:spcBef>
                <a:spcPts val="0"/>
              </a:spcBef>
              <a:buClr>
                <a:srgbClr val="FFFFFF"/>
              </a:buClr>
              <a:buSzPct val="100000"/>
              <a:buFont typeface="Cambria"/>
              <a:buChar char="–"/>
            </a:pPr>
            <a:r>
              <a:rPr lang="en-US">
                <a:solidFill>
                  <a:srgbClr val="FFFFFF"/>
                </a:solidFill>
              </a:rPr>
              <a:t>Software available now and used in different ways [4]</a:t>
            </a:r>
          </a:p>
          <a:p>
            <a:pPr indent="-317500" lvl="1" marL="914400" rtl="0">
              <a:spcBef>
                <a:spcPts val="0"/>
              </a:spcBef>
              <a:buClr>
                <a:srgbClr val="FFFFFF"/>
              </a:buClr>
              <a:buSzPct val="100000"/>
              <a:buFont typeface="Cambria"/>
              <a:buChar char="–"/>
            </a:pPr>
            <a:r>
              <a:rPr lang="en-US">
                <a:solidFill>
                  <a:srgbClr val="FFFFFF"/>
                </a:solidFill>
              </a:rPr>
              <a:t>Facebook, SceneTap</a:t>
            </a:r>
          </a:p>
          <a:p>
            <a:pPr indent="0" lvl="0" marL="457200" rtl="0">
              <a:spcBef>
                <a:spcPts val="0"/>
              </a:spcBef>
              <a:buNone/>
            </a:pPr>
            <a:r>
              <a:t/>
            </a:r>
            <a:endParaRPr>
              <a:solidFill>
                <a:srgbClr val="FFFFFF"/>
              </a:solidFil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685800" y="361950"/>
            <a:ext cx="7772400" cy="914400"/>
          </a:xfrm>
          <a:prstGeom prst="rect">
            <a:avLst/>
          </a:prstGeom>
        </p:spPr>
        <p:txBody>
          <a:bodyPr anchorCtr="0" anchor="ctr" bIns="91425" lIns="91425" rIns="91425" tIns="91425">
            <a:noAutofit/>
          </a:bodyPr>
          <a:lstStyle/>
          <a:p>
            <a:pPr>
              <a:spcBef>
                <a:spcPts val="0"/>
              </a:spcBef>
              <a:buNone/>
            </a:pPr>
            <a:r>
              <a:rPr lang="en-US" sz="2700">
                <a:solidFill>
                  <a:schemeClr val="lt1"/>
                </a:solidFill>
                <a:latin typeface="Cambria"/>
                <a:ea typeface="Cambria"/>
                <a:cs typeface="Cambria"/>
                <a:sym typeface="Cambria"/>
              </a:rPr>
              <a:t>Data</a:t>
            </a:r>
          </a:p>
        </p:txBody>
      </p:sp>
      <p:sp>
        <p:nvSpPr>
          <p:cNvPr id="148" name="Shape 148"/>
          <p:cNvSpPr txBox="1"/>
          <p:nvPr>
            <p:ph idx="1" type="body"/>
          </p:nvPr>
        </p:nvSpPr>
        <p:spPr>
          <a:xfrm>
            <a:off x="685800" y="960450"/>
            <a:ext cx="3733800" cy="3352799"/>
          </a:xfrm>
          <a:prstGeom prst="rect">
            <a:avLst/>
          </a:prstGeom>
        </p:spPr>
        <p:txBody>
          <a:bodyPr anchorCtr="0" anchor="t" bIns="91425" lIns="91425" rIns="91425" tIns="91425">
            <a:noAutofit/>
          </a:bodyPr>
          <a:lstStyle/>
          <a:p>
            <a:pPr indent="-317500" lvl="0" marL="457200" rtl="0">
              <a:spcBef>
                <a:spcPts val="0"/>
              </a:spcBef>
              <a:buClr>
                <a:srgbClr val="FFFFFF"/>
              </a:buClr>
              <a:buSzPct val="100000"/>
              <a:buFont typeface="Arial"/>
              <a:buChar char="•"/>
            </a:pPr>
            <a:r>
              <a:rPr lang="en-US">
                <a:solidFill>
                  <a:srgbClr val="FFFFFF"/>
                </a:solidFill>
              </a:rPr>
              <a:t>Elysium reboot program allows for settings to be changed</a:t>
            </a:r>
          </a:p>
          <a:p>
            <a:pPr indent="-317500" lvl="0" marL="457200" rtl="0">
              <a:spcBef>
                <a:spcPts val="0"/>
              </a:spcBef>
              <a:buClr>
                <a:srgbClr val="FFFFFF"/>
              </a:buClr>
              <a:buSzPct val="100000"/>
              <a:buFont typeface="Arial"/>
              <a:buChar char="•"/>
            </a:pPr>
            <a:r>
              <a:rPr lang="en-US">
                <a:solidFill>
                  <a:srgbClr val="FFFFFF"/>
                </a:solidFill>
              </a:rPr>
              <a:t>Brands can be added to the DNA of people on Earth to bypass Elysium citizenship check</a:t>
            </a:r>
          </a:p>
          <a:p>
            <a:pPr indent="-317500" lvl="0" marL="457200" rtl="0">
              <a:spcBef>
                <a:spcPts val="0"/>
              </a:spcBef>
              <a:buClr>
                <a:srgbClr val="FFFFFF"/>
              </a:buClr>
              <a:buSzPct val="100000"/>
              <a:buFont typeface="Arial"/>
              <a:buChar char="•"/>
            </a:pPr>
            <a:r>
              <a:rPr lang="en-US">
                <a:solidFill>
                  <a:srgbClr val="FFFFFF"/>
                </a:solidFill>
              </a:rPr>
              <a:t>Data can be retrieved from the brain</a:t>
            </a:r>
          </a:p>
          <a:p>
            <a:pPr indent="-317500" lvl="1" marL="914400" rtl="0">
              <a:spcBef>
                <a:spcPts val="0"/>
              </a:spcBef>
              <a:buClr>
                <a:srgbClr val="FFFFFF"/>
              </a:buClr>
              <a:buSzPct val="100000"/>
              <a:buFont typeface="Cambria"/>
              <a:buChar char="–"/>
            </a:pPr>
            <a:r>
              <a:rPr lang="en-US">
                <a:solidFill>
                  <a:srgbClr val="FFFFFF"/>
                </a:solidFill>
              </a:rPr>
              <a:t>Yukiyasu Kamitani’s dream science [8]</a:t>
            </a:r>
          </a:p>
          <a:p>
            <a:pPr indent="-317500" lvl="1" marL="914400">
              <a:spcBef>
                <a:spcPts val="0"/>
              </a:spcBef>
              <a:buClr>
                <a:srgbClr val="FFFFFF"/>
              </a:buClr>
              <a:buSzPct val="100000"/>
              <a:buFont typeface="Cambria"/>
              <a:buChar char="–"/>
            </a:pPr>
            <a:r>
              <a:rPr lang="en-US">
                <a:solidFill>
                  <a:srgbClr val="FFFFFF"/>
                </a:solidFill>
              </a:rPr>
              <a:t>Modern day scientists have been able to store information into grams of DNA [5]</a:t>
            </a:r>
          </a:p>
        </p:txBody>
      </p:sp>
      <p:sp>
        <p:nvSpPr>
          <p:cNvPr id="149" name="Shape 149"/>
          <p:cNvSpPr txBox="1"/>
          <p:nvPr>
            <p:ph idx="12" type="sldNum"/>
          </p:nvPr>
        </p:nvSpPr>
        <p:spPr>
          <a:xfrm>
            <a:off x="8519160" y="4997196"/>
            <a:ext cx="624899" cy="1463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150" name="Shape 150"/>
          <p:cNvPicPr preferRelativeResize="0"/>
          <p:nvPr/>
        </p:nvPicPr>
        <p:blipFill>
          <a:blip r:embed="rId3">
            <a:alphaModFix/>
          </a:blip>
          <a:stretch>
            <a:fillRect/>
          </a:stretch>
        </p:blipFill>
        <p:spPr>
          <a:xfrm>
            <a:off x="4995125" y="1460075"/>
            <a:ext cx="3557350" cy="22233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685800" y="324125"/>
            <a:ext cx="7772400" cy="914400"/>
          </a:xfrm>
          <a:prstGeom prst="rect">
            <a:avLst/>
          </a:prstGeom>
        </p:spPr>
        <p:txBody>
          <a:bodyPr anchorCtr="0" anchor="ctr" bIns="91425" lIns="91425" rIns="91425" tIns="91425">
            <a:noAutofit/>
          </a:bodyPr>
          <a:lstStyle/>
          <a:p>
            <a:pPr>
              <a:spcBef>
                <a:spcPts val="0"/>
              </a:spcBef>
              <a:buNone/>
            </a:pPr>
            <a:r>
              <a:rPr lang="en-US" sz="2700">
                <a:solidFill>
                  <a:srgbClr val="FFFFFF"/>
                </a:solidFill>
                <a:latin typeface="Cambria"/>
                <a:ea typeface="Cambria"/>
                <a:cs typeface="Cambria"/>
                <a:sym typeface="Cambria"/>
              </a:rPr>
              <a:t>Summary</a:t>
            </a:r>
          </a:p>
        </p:txBody>
      </p:sp>
      <p:sp>
        <p:nvSpPr>
          <p:cNvPr id="157" name="Shape 157"/>
          <p:cNvSpPr txBox="1"/>
          <p:nvPr>
            <p:ph idx="12" type="sldNum"/>
          </p:nvPr>
        </p:nvSpPr>
        <p:spPr>
          <a:xfrm>
            <a:off x="8519160" y="4997196"/>
            <a:ext cx="624899" cy="146399"/>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58" name="Shape 158"/>
          <p:cNvSpPr txBox="1"/>
          <p:nvPr>
            <p:ph idx="1" type="body"/>
          </p:nvPr>
        </p:nvSpPr>
        <p:spPr>
          <a:xfrm>
            <a:off x="685800" y="936900"/>
            <a:ext cx="3733800" cy="3352799"/>
          </a:xfrm>
          <a:prstGeom prst="rect">
            <a:avLst/>
          </a:prstGeom>
        </p:spPr>
        <p:txBody>
          <a:bodyPr anchorCtr="0" anchor="t" bIns="91425" lIns="91425" rIns="91425" tIns="91425">
            <a:noAutofit/>
          </a:bodyPr>
          <a:lstStyle/>
          <a:p>
            <a:pPr indent="-317500" lvl="0" marL="457200" rtl="0">
              <a:spcBef>
                <a:spcPts val="0"/>
              </a:spcBef>
              <a:buClr>
                <a:srgbClr val="FFFFFF"/>
              </a:buClr>
              <a:buSzPct val="100000"/>
              <a:buFont typeface="Arial"/>
              <a:buChar char="•"/>
            </a:pPr>
            <a:r>
              <a:rPr lang="en-US">
                <a:solidFill>
                  <a:srgbClr val="FFFFFF"/>
                </a:solidFill>
              </a:rPr>
              <a:t>Access to use medical bay and Elysium is controlled by the wealthy.</a:t>
            </a:r>
          </a:p>
          <a:p>
            <a:pPr indent="-317500" lvl="1" marL="914400" rtl="0">
              <a:spcBef>
                <a:spcPts val="0"/>
              </a:spcBef>
              <a:buClr>
                <a:srgbClr val="FFFFFF"/>
              </a:buClr>
              <a:buSzPct val="100000"/>
              <a:buFont typeface="Cambria"/>
              <a:buChar char="–"/>
            </a:pPr>
            <a:r>
              <a:rPr lang="en-US">
                <a:solidFill>
                  <a:srgbClr val="FFFFFF"/>
                </a:solidFill>
              </a:rPr>
              <a:t>Class gap</a:t>
            </a:r>
          </a:p>
          <a:p>
            <a:pPr indent="-317500" lvl="0" marL="457200" rtl="0">
              <a:spcBef>
                <a:spcPts val="0"/>
              </a:spcBef>
              <a:buClr>
                <a:srgbClr val="FFFFFF"/>
              </a:buClr>
              <a:buSzPct val="100000"/>
              <a:buFont typeface="Arial"/>
              <a:buChar char="•"/>
            </a:pPr>
            <a:r>
              <a:rPr lang="en-US">
                <a:solidFill>
                  <a:srgbClr val="FFFFFF"/>
                </a:solidFill>
              </a:rPr>
              <a:t>Security concerns with information</a:t>
            </a:r>
          </a:p>
          <a:p>
            <a:pPr indent="-317500" lvl="1" marL="914400" rtl="0">
              <a:spcBef>
                <a:spcPts val="0"/>
              </a:spcBef>
              <a:buClr>
                <a:srgbClr val="FFFFFF"/>
              </a:buClr>
              <a:buSzPct val="100000"/>
              <a:buFont typeface="Cambria"/>
              <a:buChar char="–"/>
            </a:pPr>
            <a:r>
              <a:rPr lang="en-US">
                <a:solidFill>
                  <a:srgbClr val="FFFFFF"/>
                </a:solidFill>
              </a:rPr>
              <a:t>Reboot program</a:t>
            </a:r>
          </a:p>
          <a:p>
            <a:pPr indent="-317500" lvl="0" marL="457200" rtl="0">
              <a:spcBef>
                <a:spcPts val="0"/>
              </a:spcBef>
              <a:buClr>
                <a:srgbClr val="FFFFFF"/>
              </a:buClr>
              <a:buSzPct val="100000"/>
              <a:buFont typeface="Arial"/>
              <a:buChar char="•"/>
            </a:pPr>
            <a:r>
              <a:rPr lang="en-US">
                <a:solidFill>
                  <a:srgbClr val="FFFFFF"/>
                </a:solidFill>
              </a:rPr>
              <a:t>Robotic task force on Elysium and in some places on Earth</a:t>
            </a:r>
          </a:p>
          <a:p>
            <a:pPr indent="-317500" lvl="1" marL="914400" rtl="0">
              <a:spcBef>
                <a:spcPts val="0"/>
              </a:spcBef>
              <a:buClr>
                <a:srgbClr val="FFFFFF"/>
              </a:buClr>
              <a:buSzPct val="100000"/>
              <a:buFont typeface="Cambria"/>
              <a:buChar char="–"/>
            </a:pPr>
            <a:r>
              <a:rPr lang="en-US">
                <a:solidFill>
                  <a:schemeClr val="lt1"/>
                </a:solidFill>
              </a:rPr>
              <a:t>Technology used to establish stability, power, and security.</a:t>
            </a:r>
          </a:p>
          <a:p>
            <a:pPr indent="0" marL="0" rtl="0">
              <a:spcBef>
                <a:spcPts val="0"/>
              </a:spcBef>
              <a:buNone/>
            </a:pPr>
            <a:r>
              <a:t/>
            </a:r>
            <a:endParaRPr>
              <a:solidFill>
                <a:schemeClr val="lt1"/>
              </a:solidFill>
            </a:endParaRPr>
          </a:p>
          <a:p>
            <a:pPr indent="0" lvl="0" marL="0" rtl="0">
              <a:spcBef>
                <a:spcPts val="0"/>
              </a:spcBef>
              <a:buNone/>
            </a:pPr>
            <a:r>
              <a:rPr lang="en-US" sz="2400">
                <a:solidFill>
                  <a:schemeClr val="lt1"/>
                </a:solidFill>
              </a:rPr>
              <a:t>Questions?</a:t>
            </a:r>
          </a:p>
        </p:txBody>
      </p:sp>
      <p:pic>
        <p:nvPicPr>
          <p:cNvPr id="159" name="Shape 159"/>
          <p:cNvPicPr preferRelativeResize="0"/>
          <p:nvPr/>
        </p:nvPicPr>
        <p:blipFill>
          <a:blip r:embed="rId3">
            <a:alphaModFix/>
          </a:blip>
          <a:stretch>
            <a:fillRect/>
          </a:stretch>
        </p:blipFill>
        <p:spPr>
          <a:xfrm>
            <a:off x="4881025" y="1620162"/>
            <a:ext cx="3776900" cy="2817574"/>
          </a:xfrm>
          <a:prstGeom prst="rect">
            <a:avLst/>
          </a:prstGeom>
          <a:noFill/>
          <a:ln>
            <a:noFill/>
          </a:ln>
        </p:spPr>
      </p:pic>
      <p:sp>
        <p:nvSpPr>
          <p:cNvPr id="160" name="Shape 160"/>
          <p:cNvSpPr txBox="1"/>
          <p:nvPr/>
        </p:nvSpPr>
        <p:spPr>
          <a:xfrm>
            <a:off x="4878750" y="4376525"/>
            <a:ext cx="3776999" cy="176400"/>
          </a:xfrm>
          <a:prstGeom prst="rect">
            <a:avLst/>
          </a:prstGeom>
          <a:noFill/>
          <a:ln>
            <a:noFill/>
          </a:ln>
        </p:spPr>
        <p:txBody>
          <a:bodyPr anchorCtr="0" anchor="t" bIns="91425" lIns="91425" rIns="91425" tIns="91425">
            <a:noAutofit/>
          </a:bodyPr>
          <a:lstStyle/>
          <a:p>
            <a:pPr>
              <a:spcBef>
                <a:spcPts val="0"/>
              </a:spcBef>
              <a:buNone/>
            </a:pPr>
            <a:r>
              <a:rPr lang="en-US" sz="800">
                <a:solidFill>
                  <a:srgbClr val="FFFFFF"/>
                </a:solidFill>
              </a:rPr>
              <a:t>&lt;http://hacksinmovies.com/images/thumb/2/2d/ELY_future_code.jpg/500px-ELY_future_code.jpg&gt;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b="0" baseline="0" i="0" lang="en-US" sz="2700" u="none" cap="none" strike="noStrike">
                <a:solidFill>
                  <a:schemeClr val="lt1"/>
                </a:solidFill>
                <a:latin typeface="Cambria"/>
                <a:ea typeface="Cambria"/>
                <a:cs typeface="Cambria"/>
                <a:sym typeface="Cambria"/>
              </a:rPr>
              <a:t>R</a:t>
            </a:r>
            <a:r>
              <a:rPr lang="en-US" sz="2700">
                <a:solidFill>
                  <a:schemeClr val="lt1"/>
                </a:solidFill>
                <a:latin typeface="Cambria"/>
                <a:ea typeface="Cambria"/>
                <a:cs typeface="Cambria"/>
                <a:sym typeface="Cambria"/>
              </a:rPr>
              <a:t>eferences</a:t>
            </a:r>
          </a:p>
        </p:txBody>
      </p:sp>
      <p:sp>
        <p:nvSpPr>
          <p:cNvPr id="167" name="Shape 167"/>
          <p:cNvSpPr txBox="1"/>
          <p:nvPr>
            <p:ph idx="1" type="body"/>
          </p:nvPr>
        </p:nvSpPr>
        <p:spPr>
          <a:xfrm>
            <a:off x="685800" y="1352550"/>
            <a:ext cx="7772400" cy="33527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lt2"/>
              </a:buClr>
              <a:buSzPct val="25000"/>
              <a:buFont typeface="Arial"/>
              <a:buNone/>
            </a:pPr>
            <a:r>
              <a:rPr b="0" baseline="0" i="0" lang="en-US" sz="1100" u="none" cap="none" strike="noStrike">
                <a:solidFill>
                  <a:schemeClr val="lt1"/>
                </a:solidFill>
                <a:latin typeface="Cambria"/>
                <a:ea typeface="Cambria"/>
                <a:cs typeface="Cambria"/>
                <a:sym typeface="Cambria"/>
              </a:rPr>
              <a:t>[1] </a:t>
            </a:r>
            <a:r>
              <a:rPr lang="en-US" sz="1100">
                <a:solidFill>
                  <a:schemeClr val="lt1"/>
                </a:solidFill>
                <a:latin typeface="Cambria"/>
                <a:ea typeface="Cambria"/>
                <a:cs typeface="Cambria"/>
                <a:sym typeface="Cambria"/>
              </a:rPr>
              <a:t>"Interview: How Neill Blomkamp Reimagined L.A. as a Wheel in the Sky in 'Elysium'" Digital Trends. N.p., 09 Aug. 2013. Web. 21 Apr. 2015.</a:t>
            </a:r>
          </a:p>
          <a:p>
            <a:pPr indent="0" lvl="0" marL="0" marR="0" rtl="0" algn="l">
              <a:lnSpc>
                <a:spcPct val="90000"/>
              </a:lnSpc>
              <a:spcBef>
                <a:spcPts val="1200"/>
              </a:spcBef>
              <a:buClr>
                <a:schemeClr val="lt2"/>
              </a:buClr>
              <a:buSzPct val="25000"/>
              <a:buFont typeface="Arial"/>
              <a:buNone/>
            </a:pPr>
            <a:r>
              <a:rPr b="0" baseline="0" i="0" lang="en-US" sz="1100" u="none" cap="none" strike="noStrike">
                <a:solidFill>
                  <a:schemeClr val="lt1"/>
                </a:solidFill>
                <a:latin typeface="Cambria"/>
                <a:ea typeface="Cambria"/>
                <a:cs typeface="Cambria"/>
                <a:sym typeface="Cambria"/>
              </a:rPr>
              <a:t>[2] </a:t>
            </a:r>
            <a:r>
              <a:rPr lang="en-US" sz="1100">
                <a:solidFill>
                  <a:schemeClr val="lt1"/>
                </a:solidFill>
                <a:latin typeface="Cambria"/>
                <a:ea typeface="Cambria"/>
                <a:cs typeface="Cambria"/>
                <a:sym typeface="Cambria"/>
              </a:rPr>
              <a:t>Passell, Peter. "The Second Machine Age." The Milken Institute Review: A Journal of Economic Policy 16.3 (2014): 67. Print.</a:t>
            </a:r>
          </a:p>
          <a:p>
            <a:pPr indent="0" lvl="0" marL="0" marR="0" rtl="0" algn="l">
              <a:lnSpc>
                <a:spcPct val="90000"/>
              </a:lnSpc>
              <a:spcBef>
                <a:spcPts val="1200"/>
              </a:spcBef>
              <a:buClr>
                <a:schemeClr val="lt2"/>
              </a:buClr>
              <a:buSzPct val="25000"/>
              <a:buFont typeface="Arial"/>
              <a:buNone/>
            </a:pPr>
            <a:r>
              <a:rPr b="0" baseline="0" i="0" lang="en-US" sz="1100" u="none" cap="none" strike="noStrike">
                <a:solidFill>
                  <a:schemeClr val="lt1"/>
                </a:solidFill>
                <a:latin typeface="Cambria"/>
                <a:ea typeface="Cambria"/>
                <a:cs typeface="Cambria"/>
                <a:sym typeface="Cambria"/>
              </a:rPr>
              <a:t>[3] </a:t>
            </a:r>
            <a:r>
              <a:rPr lang="en-US" sz="1100">
                <a:solidFill>
                  <a:schemeClr val="lt1"/>
                </a:solidFill>
                <a:latin typeface="Cambria"/>
                <a:ea typeface="Cambria"/>
                <a:cs typeface="Cambria"/>
                <a:sym typeface="Cambria"/>
              </a:rPr>
              <a:t>Agan, Amanda Y. "Sex Offender Registries: Fear without Function?" The journal of law &amp; economics 54.1 (2011): 207-39. Print.</a:t>
            </a:r>
          </a:p>
          <a:p>
            <a:pPr indent="0" lvl="0" marL="0" marR="0" rtl="0" algn="l">
              <a:lnSpc>
                <a:spcPct val="90000"/>
              </a:lnSpc>
              <a:spcBef>
                <a:spcPts val="1200"/>
              </a:spcBef>
              <a:buClr>
                <a:schemeClr val="lt2"/>
              </a:buClr>
              <a:buSzPct val="25000"/>
              <a:buFont typeface="Arial"/>
              <a:buNone/>
            </a:pPr>
            <a:r>
              <a:rPr b="0" baseline="0" i="0" lang="en-US" sz="1100" u="none" cap="none" strike="noStrike">
                <a:solidFill>
                  <a:schemeClr val="lt1"/>
                </a:solidFill>
                <a:latin typeface="Cambria"/>
                <a:ea typeface="Cambria"/>
                <a:cs typeface="Cambria"/>
                <a:sym typeface="Cambria"/>
              </a:rPr>
              <a:t>[4] </a:t>
            </a:r>
            <a:r>
              <a:rPr lang="en-US" sz="1100">
                <a:solidFill>
                  <a:schemeClr val="lt1"/>
                </a:solidFill>
                <a:latin typeface="Cambria"/>
                <a:ea typeface="Cambria"/>
                <a:cs typeface="Cambria"/>
                <a:sym typeface="Cambria"/>
              </a:rPr>
              <a:t>John P Mello Jr. Facial Recognition Beyond Facebook. 29 Vol. San Francisco: PC World Communications, Inc, 2011. Print.</a:t>
            </a:r>
          </a:p>
          <a:p>
            <a:pPr indent="0" lvl="0" marL="0" marR="0" rtl="0" algn="l">
              <a:lnSpc>
                <a:spcPct val="90000"/>
              </a:lnSpc>
              <a:spcBef>
                <a:spcPts val="1200"/>
              </a:spcBef>
              <a:buClr>
                <a:schemeClr val="lt2"/>
              </a:buClr>
              <a:buSzPct val="25000"/>
              <a:buFont typeface="Arial"/>
              <a:buNone/>
            </a:pPr>
            <a:r>
              <a:rPr b="0" baseline="0" i="0" lang="en-US" sz="1100" u="none" cap="none" strike="noStrike">
                <a:solidFill>
                  <a:schemeClr val="lt1"/>
                </a:solidFill>
                <a:latin typeface="Cambria"/>
                <a:ea typeface="Cambria"/>
                <a:cs typeface="Cambria"/>
                <a:sym typeface="Cambria"/>
              </a:rPr>
              <a:t>[5] </a:t>
            </a:r>
            <a:r>
              <a:rPr lang="en-US" sz="1100">
                <a:solidFill>
                  <a:schemeClr val="lt1"/>
                </a:solidFill>
                <a:latin typeface="Cambria"/>
                <a:ea typeface="Cambria"/>
                <a:cs typeface="Cambria"/>
                <a:sym typeface="Cambria"/>
              </a:rPr>
              <a:t>"Harvard Cracks DNA Storage, Crams 700 Terabytes of Data into a Single Gram | ExtremeTech." ExtremeTech. N.p., n.d. Web. 23 Apr. 2015.</a:t>
            </a:r>
          </a:p>
          <a:p>
            <a:pPr indent="0" lvl="0" marL="0" marR="0" rtl="0" algn="l">
              <a:lnSpc>
                <a:spcPct val="90000"/>
              </a:lnSpc>
              <a:spcBef>
                <a:spcPts val="1200"/>
              </a:spcBef>
              <a:buClr>
                <a:schemeClr val="lt2"/>
              </a:buClr>
              <a:buSzPct val="25000"/>
              <a:buFont typeface="Arial"/>
              <a:buNone/>
            </a:pPr>
            <a:r>
              <a:rPr lang="en-US" sz="1100">
                <a:solidFill>
                  <a:schemeClr val="lt1"/>
                </a:solidFill>
                <a:latin typeface="Cambria"/>
                <a:ea typeface="Cambria"/>
                <a:cs typeface="Cambria"/>
                <a:sym typeface="Cambria"/>
              </a:rPr>
              <a:t>[6] "About Mars One - Mars One." Mars One. N.p., n.d. Web. 23 Apr. 2015.</a:t>
            </a:r>
          </a:p>
          <a:p>
            <a:pPr indent="0" lvl="0" marL="0" marR="0" rtl="0" algn="l">
              <a:lnSpc>
                <a:spcPct val="90000"/>
              </a:lnSpc>
              <a:spcBef>
                <a:spcPts val="1200"/>
              </a:spcBef>
              <a:buClr>
                <a:schemeClr val="lt2"/>
              </a:buClr>
              <a:buSzPct val="25000"/>
              <a:buFont typeface="Arial"/>
              <a:buNone/>
            </a:pPr>
            <a:r>
              <a:rPr lang="en-US" sz="1100">
                <a:solidFill>
                  <a:schemeClr val="lt1"/>
                </a:solidFill>
                <a:latin typeface="Cambria"/>
                <a:ea typeface="Cambria"/>
                <a:cs typeface="Cambria"/>
                <a:sym typeface="Cambria"/>
              </a:rPr>
              <a:t>[7] "CMC Response." CMC Response. N.p., n.d. Web. 23 Apr. 2015.</a:t>
            </a:r>
          </a:p>
          <a:p>
            <a:pPr indent="0" lvl="0" marL="0" marR="0" rtl="0" algn="l">
              <a:lnSpc>
                <a:spcPct val="90000"/>
              </a:lnSpc>
              <a:spcBef>
                <a:spcPts val="1200"/>
              </a:spcBef>
              <a:buClr>
                <a:schemeClr val="lt2"/>
              </a:buClr>
              <a:buSzPct val="25000"/>
              <a:buFont typeface="Arial"/>
              <a:buNone/>
            </a:pPr>
            <a:r>
              <a:rPr lang="en-US" sz="1100">
                <a:solidFill>
                  <a:schemeClr val="lt1"/>
                </a:solidFill>
                <a:latin typeface="Cambria"/>
                <a:ea typeface="Cambria"/>
                <a:cs typeface="Cambria"/>
                <a:sym typeface="Cambria"/>
              </a:rPr>
              <a:t>[8] Nature.com. Nature Publishing Group, n.d. Web. 27 Apr. 2015.</a:t>
            </a:r>
          </a:p>
          <a:p>
            <a:pPr indent="0" lvl="0" marL="0" marR="0" rtl="0" algn="l">
              <a:lnSpc>
                <a:spcPct val="90000"/>
              </a:lnSpc>
              <a:spcBef>
                <a:spcPts val="1200"/>
              </a:spcBef>
              <a:buClr>
                <a:schemeClr val="lt2"/>
              </a:buClr>
              <a:buSzPct val="25000"/>
              <a:buFont typeface="Arial"/>
              <a:buNone/>
            </a:pPr>
            <a:r>
              <a:rPr lang="en-US" sz="1100">
                <a:solidFill>
                  <a:schemeClr val="lt1"/>
                </a:solidFill>
                <a:latin typeface="Cambria"/>
                <a:ea typeface="Cambria"/>
                <a:cs typeface="Cambria"/>
                <a:sym typeface="Cambria"/>
              </a:rPr>
              <a:t>[9] "Once Again, U.S. Has Most Expensive, Least Effective Health Care System in Survey." Washington Post. The Washington Post, n.d. Web. 28 Apr. 2015.</a:t>
            </a:r>
          </a:p>
        </p:txBody>
      </p:sp>
      <p:sp>
        <p:nvSpPr>
          <p:cNvPr id="168" name="Shape 168"/>
          <p:cNvSpPr txBox="1"/>
          <p:nvPr>
            <p:ph idx="11" type="ftr"/>
          </p:nvPr>
        </p:nvSpPr>
        <p:spPr>
          <a:xfrm>
            <a:off x="0" y="4997196"/>
            <a:ext cx="5562600" cy="146303"/>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baseline="0" i="0" lang="en-US" sz="900" u="none" cap="none" strike="noStrike">
                <a:solidFill>
                  <a:schemeClr val="lt1"/>
                </a:solidFill>
                <a:latin typeface="Cambria"/>
                <a:ea typeface="Cambria"/>
                <a:cs typeface="Cambria"/>
                <a:sym typeface="Cambria"/>
              </a:rPr>
              <a:t>© 2015 Keith A. Pray</a:t>
            </a:r>
          </a:p>
        </p:txBody>
      </p:sp>
      <p:sp>
        <p:nvSpPr>
          <p:cNvPr id="169" name="Shape 169"/>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900" u="none" cap="none" strike="noStrike">
                <a:solidFill>
                  <a:schemeClr val="lt1"/>
                </a:solidFill>
                <a:latin typeface="Cambria"/>
                <a:ea typeface="Cambria"/>
                <a:cs typeface="Cambria"/>
                <a:sym typeface="Cambria"/>
              </a:rPr>
              <a:t>‹#›</a:t>
            </a:fld>
          </a:p>
        </p:txBody>
      </p:sp>
      <p:sp>
        <p:nvSpPr>
          <p:cNvPr id="170" name="Shape 170"/>
          <p:cNvSpPr txBox="1"/>
          <p:nvPr/>
        </p:nvSpPr>
        <p:spPr>
          <a:xfrm>
            <a:off x="6847114" y="372337"/>
            <a:ext cx="2179681" cy="307777"/>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a:solidFill>
                  <a:schemeClr val="lt1"/>
                </a:solidFill>
                <a:latin typeface="Cambria"/>
                <a:ea typeface="Cambria"/>
                <a:cs typeface="Cambria"/>
                <a:sym typeface="Cambria"/>
              </a:rPr>
              <a:t>Elysium Group</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Red Radial 16x9">
  <a:themeElements>
    <a:clrScheme name="RedRadial_16x9">
      <a:dk1>
        <a:srgbClr val="000000"/>
      </a:dk1>
      <a:lt1>
        <a:srgbClr val="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