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Calibri" panose="020F0502020204030204" pitchFamily="34" charset="0"/>
      <p:regular r:id="rId18"/>
      <p:bold r:id="rId19"/>
      <p:italic r:id="rId20"/>
      <p:boldItalic r:id="rId21"/>
    </p:embeddedFont>
    <p:embeddedFont>
      <p:font typeface="Cambria" panose="02040503050406030204" pitchFamily="18" charset="0"/>
      <p:regular r:id="rId22"/>
      <p:bold r:id="rId23"/>
      <p:italic r:id="rId24"/>
      <p:boldItalic r:id="rId25"/>
    </p:embeddedFont>
    <p:embeddedFont>
      <p:font typeface="Roboto" panose="02000000000000000000" pitchFamily="2"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09"/>
    <p:restoredTop sz="88218"/>
  </p:normalViewPr>
  <p:slideViewPr>
    <p:cSldViewPr snapToGrid="0">
      <p:cViewPr varScale="1">
        <p:scale>
          <a:sx n="210" d="100"/>
          <a:sy n="210" d="100"/>
        </p:scale>
        <p:origin x="624" y="10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Title screen</a:t>
            </a:r>
            <a:endParaRPr/>
          </a:p>
        </p:txBody>
      </p:sp>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(Nicholas)</a:t>
            </a:r>
            <a:endParaRPr/>
          </a:p>
          <a:p>
            <a:pPr marL="457200" lvl="0" indent="-317500" algn="l" rtl="0">
              <a:spcBef>
                <a:spcPts val="0"/>
              </a:spcBef>
              <a:spcAft>
                <a:spcPts val="0"/>
              </a:spcAft>
              <a:buSzPts val="1400"/>
              <a:buChar char="-"/>
            </a:pPr>
            <a:r>
              <a:rPr lang="en-US"/>
              <a:t>Drug boss took advantage of emergency security systems to lock down a “Mega-Block”</a:t>
            </a:r>
            <a:endParaRPr/>
          </a:p>
          <a:p>
            <a:pPr marL="457200" lvl="0" indent="-317500" algn="l" rtl="0">
              <a:spcBef>
                <a:spcPts val="0"/>
              </a:spcBef>
              <a:spcAft>
                <a:spcPts val="0"/>
              </a:spcAft>
              <a:buSzPts val="1400"/>
              <a:buChar char="-"/>
            </a:pPr>
            <a:r>
              <a:rPr lang="en-US"/>
              <a:t>Also used security cameras to track the exact position of the two judges</a:t>
            </a:r>
            <a:endParaRPr/>
          </a:p>
          <a:p>
            <a:pPr marL="457200" lvl="0" indent="-317500" algn="l" rtl="0">
              <a:spcBef>
                <a:spcPts val="0"/>
              </a:spcBef>
              <a:spcAft>
                <a:spcPts val="0"/>
              </a:spcAft>
              <a:buSzPts val="1400"/>
              <a:buChar char="-"/>
            </a:pPr>
            <a:r>
              <a:rPr lang="en-US"/>
              <a:t>These security devices were implemented to prevent crime, but are instead being used by the criminals</a:t>
            </a:r>
            <a:endParaRPr/>
          </a:p>
          <a:p>
            <a:pPr marL="457200" lvl="0" indent="-317500" algn="l" rtl="0">
              <a:spcBef>
                <a:spcPts val="0"/>
              </a:spcBef>
              <a:spcAft>
                <a:spcPts val="0"/>
              </a:spcAft>
              <a:buSzPts val="1400"/>
              <a:buChar char="-"/>
            </a:pPr>
            <a:r>
              <a:rPr lang="en-US"/>
              <a:t>Criminals got access because a government worker gave them access</a:t>
            </a:r>
            <a:endParaRPr/>
          </a:p>
        </p:txBody>
      </p:sp>
      <p:sp>
        <p:nvSpPr>
          <p:cNvPr id="198" name="Google Shape;198;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89ccf058c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289ccf058c7_4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(Nicholas)</a:t>
            </a:r>
            <a:endParaRPr dirty="0"/>
          </a:p>
          <a:p>
            <a:pPr marL="457200" lvl="0" indent="-317500" algn="l" rtl="0">
              <a:spcBef>
                <a:spcPts val="0"/>
              </a:spcBef>
              <a:spcAft>
                <a:spcPts val="0"/>
              </a:spcAft>
              <a:buSzPts val="1400"/>
              <a:buChar char="-"/>
            </a:pPr>
            <a:r>
              <a:rPr lang="en-US" dirty="0"/>
              <a:t>Once someone has access to a system/account, you cannot know what they will do with it</a:t>
            </a:r>
            <a:endParaRPr dirty="0"/>
          </a:p>
          <a:p>
            <a:pPr marL="457200" lvl="0" indent="-317500" algn="l" rtl="0">
              <a:spcBef>
                <a:spcPts val="0"/>
              </a:spcBef>
              <a:spcAft>
                <a:spcPts val="0"/>
              </a:spcAft>
              <a:buSzPts val="1400"/>
              <a:buChar char="-"/>
            </a:pPr>
            <a:r>
              <a:rPr lang="en-US" dirty="0"/>
              <a:t>A 2023 survey of 1500 Americans found that 79% of participants admitted to sharing passwords with someone outside their home</a:t>
            </a:r>
            <a:endParaRPr dirty="0"/>
          </a:p>
          <a:p>
            <a:pPr marL="457200" lvl="0" indent="-317500" algn="l" rtl="0">
              <a:spcBef>
                <a:spcPts val="0"/>
              </a:spcBef>
              <a:spcAft>
                <a:spcPts val="0"/>
              </a:spcAft>
              <a:buSzPts val="1400"/>
              <a:buChar char="-"/>
            </a:pPr>
            <a:r>
              <a:rPr lang="en-US" dirty="0"/>
              <a:t>Yet only 7% of participants were worried about their home or devices being hacked</a:t>
            </a:r>
            <a:endParaRPr dirty="0"/>
          </a:p>
          <a:p>
            <a:pPr marL="0" lvl="0" indent="0" algn="l" rtl="0">
              <a:spcBef>
                <a:spcPts val="0"/>
              </a:spcBef>
              <a:spcAft>
                <a:spcPts val="0"/>
              </a:spcAft>
              <a:buNone/>
            </a:pPr>
            <a:endParaRPr dirty="0"/>
          </a:p>
          <a:p>
            <a:pPr marL="457200" lvl="0" indent="-317500" algn="l" rtl="0">
              <a:spcBef>
                <a:spcPts val="0"/>
              </a:spcBef>
              <a:spcAft>
                <a:spcPts val="0"/>
              </a:spcAft>
              <a:buSzPts val="1400"/>
              <a:buChar char="-"/>
            </a:pPr>
            <a:r>
              <a:rPr lang="en-US" dirty="0"/>
              <a:t>The criminals’ ability to fight the judges would have been greatly mitigated if these security systems were only used when necessary</a:t>
            </a:r>
            <a:endParaRPr dirty="0"/>
          </a:p>
          <a:p>
            <a:pPr marL="457200" lvl="0" indent="-317500" algn="l" rtl="0">
              <a:spcBef>
                <a:spcPts val="0"/>
              </a:spcBef>
              <a:spcAft>
                <a:spcPts val="0"/>
              </a:spcAft>
              <a:buSzPts val="1400"/>
              <a:buChar char="-"/>
            </a:pPr>
            <a:r>
              <a:rPr lang="en-US" dirty="0"/>
              <a:t>Called it a “drill” to get access to these systems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457200" lvl="0" indent="-317500" algn="l" rtl="0">
              <a:spcBef>
                <a:spcPts val="0"/>
              </a:spcBef>
              <a:spcAft>
                <a:spcPts val="0"/>
              </a:spcAft>
              <a:buSzPts val="1400"/>
              <a:buChar char="-"/>
            </a:pPr>
            <a:r>
              <a:rPr lang="en-US" dirty="0"/>
              <a:t>IRL, criminals have abused 2 factor authentication to access people’s bank accounts</a:t>
            </a:r>
            <a:endParaRPr dirty="0"/>
          </a:p>
          <a:p>
            <a:pPr marL="457200" lvl="0" indent="-317500" algn="l" rtl="0">
              <a:spcBef>
                <a:spcPts val="0"/>
              </a:spcBef>
              <a:spcAft>
                <a:spcPts val="0"/>
              </a:spcAft>
              <a:buSzPts val="1400"/>
              <a:buChar char="-"/>
            </a:pPr>
            <a:r>
              <a:rPr lang="en-US" dirty="0"/>
              <a:t>This could be done by calling a service provider to switch phones. This was a security vulnerability accessed not through stereotypical hacking, but through a simple phone call (like movie)</a:t>
            </a:r>
            <a:endParaRPr dirty="0"/>
          </a:p>
          <a:p>
            <a:pPr marL="0" lvl="0" indent="0" algn="l" rtl="0">
              <a:spcBef>
                <a:spcPts val="0"/>
              </a:spcBef>
              <a:spcAft>
                <a:spcPts val="0"/>
              </a:spcAft>
              <a:buNone/>
            </a:pPr>
            <a:endParaRPr dirty="0"/>
          </a:p>
        </p:txBody>
      </p:sp>
      <p:sp>
        <p:nvSpPr>
          <p:cNvPr id="210" name="Google Shape;210;g289ccf058c7_4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Connor</a:t>
            </a:r>
            <a:br>
              <a:rPr lang="en-US"/>
            </a:br>
            <a:r>
              <a:rPr lang="en-US"/>
              <a:t>In conclusion, DREDD offers a thought-provoking look at the intersection of technology, policing, and society. As we move forward, it's essential to consider the ethical implications of our technological advancements in the law enforcement sector. DREDD shows us how technology can be used to assist law enforcement officers, through limited surveillance and aerial vision. However, it also presents situations in which technological support can go too far. Over-surveillance and lack of oversight of police forces utilizing dangerous technologies can be misused in the near future.</a:t>
            </a:r>
            <a:endParaRPr/>
          </a:p>
        </p:txBody>
      </p:sp>
      <p:sp>
        <p:nvSpPr>
          <p:cNvPr id="221" name="Google Shape;221;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References 1-5</a:t>
            </a:r>
            <a:endParaRPr/>
          </a:p>
        </p:txBody>
      </p:sp>
      <p:sp>
        <p:nvSpPr>
          <p:cNvPr id="230" name="Google Shape;23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89ccf058c7_3_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References 6-12</a:t>
            </a:r>
            <a:endParaRPr sz="1100">
              <a:latin typeface="Arial"/>
              <a:ea typeface="Arial"/>
              <a:cs typeface="Arial"/>
              <a:sym typeface="Arial"/>
            </a:endParaRPr>
          </a:p>
        </p:txBody>
      </p:sp>
      <p:sp>
        <p:nvSpPr>
          <p:cNvPr id="239" name="Google Shape;239;g289ccf058c7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8a84c564c4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References 14-18</a:t>
            </a:r>
            <a:endParaRPr/>
          </a:p>
        </p:txBody>
      </p:sp>
      <p:sp>
        <p:nvSpPr>
          <p:cNvPr id="248" name="Google Shape;248;g28a84c564c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dirty="0"/>
              <a:t>Connor</a:t>
            </a:r>
            <a:endParaRPr dirty="0"/>
          </a:p>
          <a:p>
            <a:pPr marL="457200" lvl="0" indent="-317500" algn="l" rtl="0">
              <a:spcBef>
                <a:spcPts val="0"/>
              </a:spcBef>
              <a:spcAft>
                <a:spcPts val="0"/>
              </a:spcAft>
              <a:buSzPts val="1400"/>
              <a:buChar char="-"/>
            </a:pPr>
            <a:r>
              <a:rPr lang="en-US" dirty="0"/>
              <a:t>Police are fully in charge of punishing criminals, no separate judicial system</a:t>
            </a:r>
            <a:endParaRPr dirty="0"/>
          </a:p>
          <a:p>
            <a:pPr marL="457200" lvl="0" indent="-317500" algn="l" rtl="0">
              <a:spcBef>
                <a:spcPts val="0"/>
              </a:spcBef>
              <a:spcAft>
                <a:spcPts val="0"/>
              </a:spcAft>
              <a:buSzPts val="1400"/>
              <a:buChar char="-"/>
            </a:pPr>
            <a:r>
              <a:rPr lang="en-US" dirty="0"/>
              <a:t>Dredd is training a new judge… training is done in the field </a:t>
            </a:r>
            <a:endParaRPr dirty="0"/>
          </a:p>
          <a:p>
            <a:pPr marL="457200" lvl="0" indent="-317500" algn="l" rtl="0">
              <a:spcBef>
                <a:spcPts val="0"/>
              </a:spcBef>
              <a:spcAft>
                <a:spcPts val="0"/>
              </a:spcAft>
              <a:buSzPts val="1400"/>
              <a:buChar char="-"/>
            </a:pPr>
            <a:r>
              <a:rPr lang="en-US" dirty="0"/>
              <a:t>High risk of death ⅕ judges fit on first day according to </a:t>
            </a:r>
            <a:r>
              <a:rPr lang="en-US" dirty="0" err="1"/>
              <a:t>dredd</a:t>
            </a:r>
            <a:endParaRPr dirty="0"/>
          </a:p>
          <a:p>
            <a:pPr marL="457200" lvl="0" indent="-317500" algn="l" rtl="0">
              <a:spcBef>
                <a:spcPts val="0"/>
              </a:spcBef>
              <a:spcAft>
                <a:spcPts val="0"/>
              </a:spcAft>
              <a:buSzPts val="1400"/>
              <a:buChar char="-"/>
            </a:pPr>
            <a:r>
              <a:rPr lang="en-US" dirty="0" err="1"/>
              <a:t>Slo</a:t>
            </a:r>
            <a:r>
              <a:rPr lang="en-US" dirty="0"/>
              <a:t>-Mo makes user feel time going slow, spreading very rapidly</a:t>
            </a:r>
            <a:endParaRPr dirty="0"/>
          </a:p>
          <a:p>
            <a:pPr marL="457200" lvl="0" indent="-317500" algn="l" rtl="0">
              <a:spcBef>
                <a:spcPts val="0"/>
              </a:spcBef>
              <a:spcAft>
                <a:spcPts val="0"/>
              </a:spcAft>
              <a:buSzPts val="1400"/>
              <a:buChar char="-"/>
            </a:pPr>
            <a:r>
              <a:rPr lang="en-US" dirty="0"/>
              <a:t>pair ends up locked in mega-block with the Ma gang, and must fight their way out of the block</a:t>
            </a:r>
            <a:endParaRPr dirty="0"/>
          </a:p>
        </p:txBody>
      </p:sp>
      <p:sp>
        <p:nvSpPr>
          <p:cNvPr id="98" name="Google Shape;98;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Connor</a:t>
            </a:r>
            <a:endParaRPr/>
          </a:p>
          <a:p>
            <a:pPr marL="457200" lvl="0" indent="-317500" algn="l" rtl="0">
              <a:spcBef>
                <a:spcPts val="0"/>
              </a:spcBef>
              <a:spcAft>
                <a:spcPts val="0"/>
              </a:spcAft>
              <a:buSzPts val="1400"/>
              <a:buChar char="-"/>
            </a:pPr>
            <a:r>
              <a:rPr lang="en-US"/>
              <a:t> police in dredd are given absolute power, clearly this is too much/ what amount should the real world pull from this</a:t>
            </a:r>
            <a:endParaRPr/>
          </a:p>
          <a:p>
            <a:pPr marL="457200" lvl="0" indent="-317500" algn="l" rtl="0">
              <a:spcBef>
                <a:spcPts val="0"/>
              </a:spcBef>
              <a:spcAft>
                <a:spcPts val="0"/>
              </a:spcAft>
              <a:buSzPts val="1400"/>
              <a:buChar char="-"/>
            </a:pPr>
            <a:r>
              <a:rPr lang="en-US"/>
              <a:t>Security vs. privacy/ are drone and CCTV surveillance optimal for a society and to what degree should these be used</a:t>
            </a:r>
            <a:endParaRPr/>
          </a:p>
          <a:p>
            <a:pPr marL="457200" lvl="0" indent="-317500" algn="l" rtl="0">
              <a:spcBef>
                <a:spcPts val="0"/>
              </a:spcBef>
              <a:spcAft>
                <a:spcPts val="0"/>
              </a:spcAft>
              <a:buSzPts val="1400"/>
              <a:buChar char="-"/>
            </a:pPr>
            <a:r>
              <a:rPr lang="en-US"/>
              <a:t>How to prevent police data from falling in the wrong hands/ and what should people do to protect their own data</a:t>
            </a:r>
            <a:endParaRPr/>
          </a:p>
        </p:txBody>
      </p:sp>
      <p:sp>
        <p:nvSpPr>
          <p:cNvPr id="109" name="Google Shape;109;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en-US" dirty="0"/>
              <a:t>I want to stress the fact that overpopulation is the main issue in </a:t>
            </a:r>
            <a:r>
              <a:rPr lang="en-US" dirty="0" err="1"/>
              <a:t>MegaCity</a:t>
            </a:r>
            <a:r>
              <a:rPr lang="en-US" dirty="0"/>
              <a:t> 1, party driven by automation of many jobs and thus unemployment. The world Dredd is ripe with crime, which is why the Judges have such a staggering amount of power and authority</a:t>
            </a:r>
            <a:endParaRPr dirty="0"/>
          </a:p>
          <a:p>
            <a:pPr marL="0" lvl="0" indent="0" algn="l" rtl="0">
              <a:spcBef>
                <a:spcPts val="0"/>
              </a:spcBef>
              <a:spcAft>
                <a:spcPts val="0"/>
              </a:spcAft>
              <a:buNone/>
            </a:pPr>
            <a:r>
              <a:rPr lang="en-US" dirty="0"/>
              <a:t>-There is a serious issue with drugs as shown in the movie with </a:t>
            </a:r>
            <a:r>
              <a:rPr lang="en-US" dirty="0" err="1"/>
              <a:t>Slo</a:t>
            </a:r>
            <a:r>
              <a:rPr lang="en-US" dirty="0"/>
              <a:t>-Mo, this is in part because there is a very high unemployment rate thanks to automation.</a:t>
            </a:r>
            <a:endParaRPr dirty="0"/>
          </a:p>
          <a:p>
            <a:pPr marL="0" lvl="0" indent="0" algn="l" rtl="0">
              <a:spcBef>
                <a:spcPts val="0"/>
              </a:spcBef>
              <a:spcAft>
                <a:spcPts val="0"/>
              </a:spcAft>
              <a:buNone/>
            </a:pPr>
            <a:r>
              <a:rPr lang="en-US" dirty="0"/>
              <a:t>-The judges only respond to a very small sliver of crime, the 911 hotline cant even answer most calls.</a:t>
            </a:r>
            <a:endParaRPr dirty="0"/>
          </a:p>
          <a:p>
            <a:pPr marL="0" lvl="0" indent="0" algn="l" rtl="0">
              <a:spcBef>
                <a:spcPts val="0"/>
              </a:spcBef>
              <a:spcAft>
                <a:spcPts val="0"/>
              </a:spcAft>
              <a:buNone/>
            </a:pPr>
            <a:r>
              <a:rPr lang="en-US" dirty="0"/>
              <a:t>-Main issue is overpopulation</a:t>
            </a:r>
            <a:endParaRPr dirty="0"/>
          </a:p>
          <a:p>
            <a:pPr marL="0" lvl="0" indent="0" algn="l" rtl="0">
              <a:spcBef>
                <a:spcPts val="0"/>
              </a:spcBef>
              <a:spcAft>
                <a:spcPts val="0"/>
              </a:spcAft>
              <a:buNone/>
            </a:pPr>
            <a:endParaRPr dirty="0"/>
          </a:p>
        </p:txBody>
      </p:sp>
      <p:sp>
        <p:nvSpPr>
          <p:cNvPr id="121" name="Google Shape;121;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Font typeface="Cambria"/>
              <a:buChar char="-"/>
            </a:pPr>
            <a:r>
              <a:rPr lang="en-US" dirty="0">
                <a:latin typeface="Cambria"/>
                <a:ea typeface="Cambria"/>
                <a:cs typeface="Cambria"/>
                <a:sym typeface="Cambria"/>
              </a:rPr>
              <a:t>Synthetic Drugs:</a:t>
            </a:r>
            <a:endParaRPr dirty="0">
              <a:latin typeface="Cambria"/>
              <a:ea typeface="Cambria"/>
              <a:cs typeface="Cambria"/>
              <a:sym typeface="Cambria"/>
            </a:endParaRPr>
          </a:p>
          <a:p>
            <a:pPr marL="457200" lvl="0" indent="-317500" algn="l" rtl="0">
              <a:lnSpc>
                <a:spcPct val="115000"/>
              </a:lnSpc>
              <a:spcBef>
                <a:spcPts val="0"/>
              </a:spcBef>
              <a:spcAft>
                <a:spcPts val="0"/>
              </a:spcAft>
              <a:buClr>
                <a:schemeClr val="dk1"/>
              </a:buClr>
              <a:buSzPts val="1400"/>
              <a:buFont typeface="Cambria"/>
              <a:buChar char="-"/>
            </a:pPr>
            <a:r>
              <a:rPr lang="en-US" dirty="0">
                <a:latin typeface="Cambria"/>
                <a:ea typeface="Cambria"/>
                <a:cs typeface="Cambria"/>
                <a:sym typeface="Cambria"/>
              </a:rPr>
              <a:t>The film introduces "</a:t>
            </a:r>
            <a:r>
              <a:rPr lang="en-US" dirty="0" err="1">
                <a:latin typeface="Cambria"/>
                <a:ea typeface="Cambria"/>
                <a:cs typeface="Cambria"/>
                <a:sym typeface="Cambria"/>
              </a:rPr>
              <a:t>Slo</a:t>
            </a:r>
            <a:r>
              <a:rPr lang="en-US" dirty="0">
                <a:latin typeface="Cambria"/>
                <a:ea typeface="Cambria"/>
                <a:cs typeface="Cambria"/>
                <a:sym typeface="Cambria"/>
              </a:rPr>
              <a:t>-Mo", a drug that alters time perception. It's a commentary on drug issues and societal impact.</a:t>
            </a:r>
            <a:endParaRPr dirty="0">
              <a:latin typeface="Cambria"/>
              <a:ea typeface="Cambria"/>
              <a:cs typeface="Cambria"/>
              <a:sym typeface="Cambria"/>
            </a:endParaRPr>
          </a:p>
          <a:p>
            <a:pPr marL="457200" lvl="0" indent="-317500" algn="l" rtl="0">
              <a:spcBef>
                <a:spcPts val="0"/>
              </a:spcBef>
              <a:spcAft>
                <a:spcPts val="0"/>
              </a:spcAft>
              <a:buClr>
                <a:schemeClr val="dk1"/>
              </a:buClr>
              <a:buSzPts val="1400"/>
              <a:buFont typeface="Cambria"/>
              <a:buChar char="-"/>
            </a:pPr>
            <a:r>
              <a:rPr lang="en-US" dirty="0">
                <a:latin typeface="Cambria"/>
                <a:ea typeface="Cambria"/>
                <a:cs typeface="Cambria"/>
                <a:sym typeface="Cambria"/>
              </a:rPr>
              <a:t>Mega-Blocks:</a:t>
            </a:r>
            <a:endParaRPr dirty="0">
              <a:latin typeface="Cambria"/>
              <a:ea typeface="Cambria"/>
              <a:cs typeface="Cambria"/>
              <a:sym typeface="Cambria"/>
            </a:endParaRPr>
          </a:p>
          <a:p>
            <a:pPr marL="457200" lvl="0" indent="-317500" algn="l" rtl="0">
              <a:lnSpc>
                <a:spcPct val="115000"/>
              </a:lnSpc>
              <a:spcBef>
                <a:spcPts val="0"/>
              </a:spcBef>
              <a:spcAft>
                <a:spcPts val="0"/>
              </a:spcAft>
              <a:buClr>
                <a:schemeClr val="dk1"/>
              </a:buClr>
              <a:buSzPts val="1400"/>
              <a:buFont typeface="Cambria"/>
              <a:buChar char="-"/>
            </a:pPr>
            <a:r>
              <a:rPr lang="en-US" dirty="0">
                <a:latin typeface="Cambria"/>
                <a:ea typeface="Cambria"/>
                <a:cs typeface="Cambria"/>
                <a:sym typeface="Cambria"/>
              </a:rPr>
              <a:t>Huge vertical housing like Peach Trees address overpopulation, but also highlight class disparity and socio-economic challenges.</a:t>
            </a:r>
            <a:endParaRPr dirty="0">
              <a:latin typeface="Cambria"/>
              <a:ea typeface="Cambria"/>
              <a:cs typeface="Cambria"/>
              <a:sym typeface="Cambria"/>
            </a:endParaRPr>
          </a:p>
          <a:p>
            <a:pPr marL="457200" lvl="0" indent="-317500" algn="l" rtl="0">
              <a:spcBef>
                <a:spcPts val="0"/>
              </a:spcBef>
              <a:spcAft>
                <a:spcPts val="0"/>
              </a:spcAft>
              <a:buClr>
                <a:schemeClr val="dk1"/>
              </a:buClr>
              <a:buSzPts val="1400"/>
              <a:buFont typeface="Cambria"/>
              <a:buChar char="-"/>
            </a:pPr>
            <a:r>
              <a:rPr lang="en-US" dirty="0">
                <a:latin typeface="Cambria"/>
                <a:ea typeface="Cambria"/>
                <a:cs typeface="Cambria"/>
                <a:sym typeface="Cambria"/>
              </a:rPr>
              <a:t>Facial Recognition Technology:</a:t>
            </a:r>
            <a:endParaRPr dirty="0">
              <a:latin typeface="Cambria"/>
              <a:ea typeface="Cambria"/>
              <a:cs typeface="Cambria"/>
              <a:sym typeface="Cambria"/>
            </a:endParaRPr>
          </a:p>
          <a:p>
            <a:pPr marL="457200" lvl="0" indent="-317500" algn="l" rtl="0">
              <a:lnSpc>
                <a:spcPct val="115000"/>
              </a:lnSpc>
              <a:spcBef>
                <a:spcPts val="0"/>
              </a:spcBef>
              <a:spcAft>
                <a:spcPts val="0"/>
              </a:spcAft>
              <a:buClr>
                <a:schemeClr val="dk1"/>
              </a:buClr>
              <a:buSzPts val="1400"/>
              <a:buFont typeface="Cambria"/>
              <a:buChar char="-"/>
            </a:pPr>
            <a:r>
              <a:rPr lang="en-US" dirty="0">
                <a:latin typeface="Cambria"/>
                <a:ea typeface="Cambria"/>
                <a:cs typeface="Cambria"/>
                <a:sym typeface="Cambria"/>
              </a:rPr>
              <a:t>Used for surveillance in mega-blocks, it questions the balance between safety and privacy in the future.</a:t>
            </a:r>
            <a:endParaRPr dirty="0">
              <a:latin typeface="Cambria"/>
              <a:ea typeface="Cambria"/>
              <a:cs typeface="Cambria"/>
              <a:sym typeface="Cambria"/>
            </a:endParaRPr>
          </a:p>
          <a:p>
            <a:pPr marL="457200" lvl="0" indent="-317500" algn="l" rtl="0">
              <a:spcBef>
                <a:spcPts val="0"/>
              </a:spcBef>
              <a:spcAft>
                <a:spcPts val="0"/>
              </a:spcAft>
              <a:buClr>
                <a:schemeClr val="dk1"/>
              </a:buClr>
              <a:buSzPts val="1400"/>
              <a:buFont typeface="Cambria"/>
              <a:buChar char="-"/>
            </a:pPr>
            <a:r>
              <a:rPr lang="en-US" dirty="0">
                <a:latin typeface="Cambria"/>
                <a:ea typeface="Cambria"/>
                <a:cs typeface="Cambria"/>
                <a:sym typeface="Cambria"/>
              </a:rPr>
              <a:t>Cameras Tracking People:</a:t>
            </a:r>
            <a:endParaRPr dirty="0">
              <a:latin typeface="Cambria"/>
              <a:ea typeface="Cambria"/>
              <a:cs typeface="Cambria"/>
              <a:sym typeface="Cambria"/>
            </a:endParaRPr>
          </a:p>
          <a:p>
            <a:pPr marL="457200" lvl="0" indent="-317500" algn="l" rtl="0">
              <a:lnSpc>
                <a:spcPct val="115000"/>
              </a:lnSpc>
              <a:spcBef>
                <a:spcPts val="0"/>
              </a:spcBef>
              <a:spcAft>
                <a:spcPts val="0"/>
              </a:spcAft>
              <a:buClr>
                <a:schemeClr val="dk1"/>
              </a:buClr>
              <a:buSzPts val="1400"/>
              <a:buFont typeface="Cambria"/>
              <a:buChar char="-"/>
            </a:pPr>
            <a:r>
              <a:rPr lang="en-US" dirty="0">
                <a:latin typeface="Cambria"/>
                <a:ea typeface="Cambria"/>
                <a:cs typeface="Cambria"/>
                <a:sym typeface="Cambria"/>
              </a:rPr>
              <a:t>Cameras in Mega-City One actively track citizens, emphasizing the theme of surveillance and loss of privacy.</a:t>
            </a:r>
            <a:endParaRPr dirty="0">
              <a:latin typeface="Cambria"/>
              <a:ea typeface="Cambria"/>
              <a:cs typeface="Cambria"/>
              <a:sym typeface="Cambria"/>
            </a:endParaRPr>
          </a:p>
          <a:p>
            <a:pPr marL="457200" lvl="0" indent="-317500" algn="l" rtl="0">
              <a:spcBef>
                <a:spcPts val="0"/>
              </a:spcBef>
              <a:spcAft>
                <a:spcPts val="0"/>
              </a:spcAft>
              <a:buClr>
                <a:schemeClr val="dk1"/>
              </a:buClr>
              <a:buSzPts val="1400"/>
              <a:buFont typeface="Cambria"/>
              <a:buChar char="-"/>
            </a:pPr>
            <a:r>
              <a:rPr lang="en-US" dirty="0">
                <a:latin typeface="Cambria"/>
                <a:ea typeface="Cambria"/>
                <a:cs typeface="Cambria"/>
                <a:sym typeface="Cambria"/>
              </a:rPr>
              <a:t>Smart Weapons:</a:t>
            </a:r>
            <a:endParaRPr dirty="0">
              <a:latin typeface="Cambria"/>
              <a:ea typeface="Cambria"/>
              <a:cs typeface="Cambria"/>
              <a:sym typeface="Cambria"/>
            </a:endParaRPr>
          </a:p>
          <a:p>
            <a:pPr marL="457200" lvl="0" indent="-317500" algn="l" rtl="0">
              <a:lnSpc>
                <a:spcPct val="115000"/>
              </a:lnSpc>
              <a:spcBef>
                <a:spcPts val="0"/>
              </a:spcBef>
              <a:spcAft>
                <a:spcPts val="0"/>
              </a:spcAft>
              <a:buClr>
                <a:schemeClr val="dk1"/>
              </a:buClr>
              <a:buSzPts val="1400"/>
              <a:buFont typeface="Cambria"/>
              <a:buChar char="-"/>
            </a:pPr>
            <a:r>
              <a:rPr lang="en-US" dirty="0">
                <a:latin typeface="Cambria"/>
                <a:ea typeface="Cambria"/>
                <a:cs typeface="Cambria"/>
                <a:sym typeface="Cambria"/>
              </a:rPr>
              <a:t>The "Lawgivers" are guns that recognize their user and respond to voice commands, merging tech with law enforcement.</a:t>
            </a:r>
            <a:endParaRPr dirty="0">
              <a:latin typeface="Cambria"/>
              <a:ea typeface="Cambria"/>
              <a:cs typeface="Cambria"/>
              <a:sym typeface="Cambria"/>
            </a:endParaRPr>
          </a:p>
          <a:p>
            <a:pPr marL="457200" lvl="0" indent="-317500" algn="l" rtl="0">
              <a:spcBef>
                <a:spcPts val="0"/>
              </a:spcBef>
              <a:spcAft>
                <a:spcPts val="0"/>
              </a:spcAft>
              <a:buClr>
                <a:schemeClr val="dk1"/>
              </a:buClr>
              <a:buSzPts val="1400"/>
              <a:buFont typeface="Cambria"/>
              <a:buChar char="-"/>
            </a:pPr>
            <a:r>
              <a:rPr lang="en-US" dirty="0">
                <a:latin typeface="Cambria"/>
                <a:ea typeface="Cambria"/>
                <a:cs typeface="Cambria"/>
                <a:sym typeface="Cambria"/>
              </a:rPr>
              <a:t>Automation of Jobs:</a:t>
            </a:r>
            <a:endParaRPr dirty="0">
              <a:latin typeface="Cambria"/>
              <a:ea typeface="Cambria"/>
              <a:cs typeface="Cambria"/>
              <a:sym typeface="Cambria"/>
            </a:endParaRPr>
          </a:p>
          <a:p>
            <a:pPr marL="457200" lvl="0" indent="-317500" algn="l" rtl="0">
              <a:lnSpc>
                <a:spcPct val="115000"/>
              </a:lnSpc>
              <a:spcBef>
                <a:spcPts val="0"/>
              </a:spcBef>
              <a:spcAft>
                <a:spcPts val="0"/>
              </a:spcAft>
              <a:buClr>
                <a:schemeClr val="dk1"/>
              </a:buClr>
              <a:buSzPts val="1400"/>
              <a:buFont typeface="Cambria"/>
              <a:buChar char="-"/>
            </a:pPr>
            <a:r>
              <a:rPr lang="en-US" dirty="0">
                <a:latin typeface="Cambria"/>
                <a:ea typeface="Cambria"/>
                <a:cs typeface="Cambria"/>
                <a:sym typeface="Cambria"/>
              </a:rPr>
              <a:t>Tasks like waste management are automated in Mega-City One, pointing to the benefits and challenges of technological advancement.</a:t>
            </a:r>
            <a:endParaRPr dirty="0">
              <a:latin typeface="Cambria"/>
              <a:ea typeface="Cambria"/>
              <a:cs typeface="Cambria"/>
              <a:sym typeface="Cambria"/>
            </a:endParaRPr>
          </a:p>
        </p:txBody>
      </p:sp>
      <p:sp>
        <p:nvSpPr>
          <p:cNvPr id="133" name="Google Shape;133;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Arial"/>
                <a:ea typeface="Arial"/>
                <a:cs typeface="Arial"/>
                <a:sym typeface="Arial"/>
              </a:rPr>
              <a:t>The Judges have an extensive surveillance network, including automated drones that patrol the city and also internal CCTV systems inside every residential block.</a:t>
            </a:r>
            <a:endParaRPr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These systems have a way of tracking every individual and extend throughout all the floors of each building.</a:t>
            </a:r>
            <a:endParaRPr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The camera system and security system gets abused by Mama’s crew to track and corner Dredd.</a:t>
            </a:r>
            <a:endParaRPr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examples:</a:t>
            </a:r>
            <a:endParaRPr dirty="0">
              <a:latin typeface="Arial"/>
              <a:ea typeface="Arial"/>
              <a:cs typeface="Arial"/>
              <a:sym typeface="Arial"/>
            </a:endParaRPr>
          </a:p>
          <a:p>
            <a:pPr marL="0" lvl="0" indent="0" algn="l" rtl="0">
              <a:spcBef>
                <a:spcPts val="0"/>
              </a:spcBef>
              <a:spcAft>
                <a:spcPts val="0"/>
              </a:spcAft>
              <a:buNone/>
            </a:pPr>
            <a:endParaRPr dirty="0">
              <a:latin typeface="Arial"/>
              <a:ea typeface="Arial"/>
              <a:cs typeface="Arial"/>
              <a:sym typeface="Arial"/>
            </a:endParaRPr>
          </a:p>
          <a:p>
            <a:pPr marL="457200" lvl="0" indent="-304800" algn="l" rtl="0">
              <a:lnSpc>
                <a:spcPct val="115000"/>
              </a:lnSpc>
              <a:spcBef>
                <a:spcPts val="1500"/>
              </a:spcBef>
              <a:spcAft>
                <a:spcPts val="0"/>
              </a:spcAft>
              <a:buClr>
                <a:schemeClr val="dk1"/>
              </a:buClr>
              <a:buSzPts val="1200"/>
              <a:buFont typeface="Roboto"/>
              <a:buChar char="●"/>
            </a:pPr>
            <a:r>
              <a:rPr lang="en-US" dirty="0">
                <a:latin typeface="Arial"/>
                <a:ea typeface="Arial"/>
                <a:cs typeface="Arial"/>
                <a:sym typeface="Arial"/>
              </a:rPr>
              <a:t>CCTV Everywhere: Cameras in public spaces, highways, and mega-blocks.</a:t>
            </a:r>
            <a:endParaRPr dirty="0">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Font typeface="Roboto"/>
              <a:buChar char="●"/>
            </a:pPr>
            <a:r>
              <a:rPr lang="en-US" dirty="0">
                <a:latin typeface="Arial"/>
                <a:ea typeface="Arial"/>
                <a:cs typeface="Arial"/>
                <a:sym typeface="Arial"/>
              </a:rPr>
              <a:t>Peach Trees Monitoring: Ma-Ma uses internal systems to watch Dredd and Anderson.</a:t>
            </a:r>
            <a:endParaRPr dirty="0">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Font typeface="Roboto"/>
              <a:buChar char="●"/>
            </a:pPr>
            <a:r>
              <a:rPr lang="en-US" dirty="0">
                <a:latin typeface="Arial"/>
                <a:ea typeface="Arial"/>
                <a:cs typeface="Arial"/>
                <a:sym typeface="Arial"/>
              </a:rPr>
              <a:t>Facial Recognition: Systems in mega-blocks identify and track individuals.</a:t>
            </a:r>
            <a:endParaRPr dirty="0">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Font typeface="Roboto"/>
              <a:buChar char="●"/>
            </a:pPr>
            <a:r>
              <a:rPr lang="en-US" dirty="0">
                <a:latin typeface="Arial"/>
                <a:ea typeface="Arial"/>
                <a:cs typeface="Arial"/>
                <a:sym typeface="Arial"/>
              </a:rPr>
              <a:t>Judges' Tracking: Motorcycles and weapons have tracking capabilities.</a:t>
            </a:r>
            <a:endParaRPr dirty="0">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Font typeface="Roboto"/>
              <a:buChar char="●"/>
            </a:pPr>
            <a:r>
              <a:rPr lang="en-US" dirty="0">
                <a:latin typeface="Arial"/>
                <a:ea typeface="Arial"/>
                <a:cs typeface="Arial"/>
                <a:sym typeface="Arial"/>
              </a:rPr>
              <a:t>Listening Devices: Suggests audio surveillance throughout Mega-City One.</a:t>
            </a:r>
            <a:endParaRPr dirty="0">
              <a:latin typeface="Arial"/>
              <a:ea typeface="Arial"/>
              <a:cs typeface="Arial"/>
              <a:sym typeface="Arial"/>
            </a:endParaRPr>
          </a:p>
          <a:p>
            <a:pPr marL="0" lvl="0" indent="0" algn="l" rtl="0">
              <a:spcBef>
                <a:spcPts val="1500"/>
              </a:spcBef>
              <a:spcAft>
                <a:spcPts val="0"/>
              </a:spcAft>
              <a:buNone/>
            </a:pPr>
            <a:endParaRPr dirty="0">
              <a:latin typeface="Arial"/>
              <a:ea typeface="Arial"/>
              <a:cs typeface="Arial"/>
              <a:sym typeface="Arial"/>
            </a:endParaRPr>
          </a:p>
          <a:p>
            <a:pPr marL="457200" lvl="0" indent="-304800" algn="l" rtl="0">
              <a:lnSpc>
                <a:spcPct val="115000"/>
              </a:lnSpc>
              <a:spcBef>
                <a:spcPts val="1500"/>
              </a:spcBef>
              <a:spcAft>
                <a:spcPts val="0"/>
              </a:spcAft>
              <a:buClr>
                <a:schemeClr val="dk1"/>
              </a:buClr>
              <a:buSzPts val="1200"/>
              <a:buFont typeface="Roboto"/>
              <a:buChar char="●"/>
            </a:pPr>
            <a:r>
              <a:rPr lang="en-US" dirty="0">
                <a:latin typeface="Arial"/>
                <a:ea typeface="Arial"/>
                <a:cs typeface="Arial"/>
                <a:sym typeface="Arial"/>
              </a:rPr>
              <a:t>CCTV Everywhere: Cameras in public spaces, highways, and mega-blocks.</a:t>
            </a:r>
            <a:endParaRPr dirty="0">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Font typeface="Roboto"/>
              <a:buChar char="●"/>
            </a:pPr>
            <a:r>
              <a:rPr lang="en-US" dirty="0">
                <a:latin typeface="Arial"/>
                <a:ea typeface="Arial"/>
                <a:cs typeface="Arial"/>
                <a:sym typeface="Arial"/>
              </a:rPr>
              <a:t>Peach Trees Monitoring: Ma-Ma uses internal systems to watch Dredd and Anderson.</a:t>
            </a:r>
            <a:endParaRPr dirty="0">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Font typeface="Roboto"/>
              <a:buChar char="●"/>
            </a:pPr>
            <a:r>
              <a:rPr lang="en-US" dirty="0">
                <a:latin typeface="Arial"/>
                <a:ea typeface="Arial"/>
                <a:cs typeface="Arial"/>
                <a:sym typeface="Arial"/>
              </a:rPr>
              <a:t>Control Rooms: Central hubs displaying live CCTV feeds.</a:t>
            </a:r>
            <a:endParaRPr dirty="0">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Font typeface="Roboto"/>
              <a:buChar char="●"/>
            </a:pPr>
            <a:r>
              <a:rPr lang="en-US" dirty="0">
                <a:latin typeface="Arial"/>
                <a:ea typeface="Arial"/>
                <a:cs typeface="Arial"/>
                <a:sym typeface="Arial"/>
              </a:rPr>
              <a:t>Facial Recognition: Systems in mega-blocks identify and track individuals.</a:t>
            </a:r>
            <a:endParaRPr dirty="0">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Font typeface="Roboto"/>
              <a:buChar char="●"/>
            </a:pPr>
            <a:r>
              <a:rPr lang="en-US" dirty="0">
                <a:latin typeface="Arial"/>
                <a:ea typeface="Arial"/>
                <a:cs typeface="Arial"/>
                <a:sym typeface="Arial"/>
              </a:rPr>
              <a:t>Judges' Tracking: Motorcycles and weapons have tracking capabilities.</a:t>
            </a:r>
            <a:endParaRPr dirty="0">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Font typeface="Roboto"/>
              <a:buChar char="●"/>
            </a:pPr>
            <a:r>
              <a:rPr lang="en-US" dirty="0">
                <a:latin typeface="Arial"/>
                <a:ea typeface="Arial"/>
                <a:cs typeface="Arial"/>
                <a:sym typeface="Arial"/>
              </a:rPr>
              <a:t>Recording as Evidence: CCTV footage used for incident reviews.</a:t>
            </a:r>
            <a:endParaRPr dirty="0">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Font typeface="Roboto"/>
              <a:buChar char="●"/>
            </a:pPr>
            <a:r>
              <a:rPr lang="en-US" dirty="0">
                <a:latin typeface="Arial"/>
                <a:ea typeface="Arial"/>
                <a:cs typeface="Arial"/>
                <a:sym typeface="Arial"/>
              </a:rPr>
              <a:t>Listening Devices: Suggests audio surveillance throughout Mega-City One.</a:t>
            </a:r>
            <a:endParaRPr dirty="0">
              <a:latin typeface="Arial"/>
              <a:ea typeface="Arial"/>
              <a:cs typeface="Arial"/>
              <a:sym typeface="Arial"/>
            </a:endParaRPr>
          </a:p>
          <a:p>
            <a:pPr marL="0" lvl="0" indent="0" algn="l" rtl="0">
              <a:spcBef>
                <a:spcPts val="1500"/>
              </a:spcBef>
              <a:spcAft>
                <a:spcPts val="0"/>
              </a:spcAft>
              <a:buNone/>
            </a:pPr>
            <a:endParaRPr dirty="0"/>
          </a:p>
        </p:txBody>
      </p:sp>
      <p:sp>
        <p:nvSpPr>
          <p:cNvPr id="146" name="Google Shape;146;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latin typeface="Times New Roman"/>
                <a:ea typeface="Times New Roman"/>
                <a:cs typeface="Times New Roman"/>
                <a:sym typeface="Times New Roman"/>
              </a:rPr>
              <a:t>- Analyzed 39 of the 50 most populated U.S. cities.</a:t>
            </a:r>
            <a:endParaRPr dirty="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dirty="0">
                <a:latin typeface="Times New Roman"/>
                <a:ea typeface="Times New Roman"/>
                <a:cs typeface="Times New Roman"/>
                <a:sym typeface="Times New Roman"/>
              </a:rPr>
              <a:t>- Found 270,000 cameras monitoring 44.2 million people (6 cameras per 1,000 people).</a:t>
            </a:r>
            <a:endParaRPr dirty="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dirty="0">
                <a:latin typeface="Times New Roman"/>
                <a:ea typeface="Times New Roman"/>
                <a:cs typeface="Times New Roman"/>
                <a:sym typeface="Times New Roman"/>
              </a:rPr>
              <a:t>- Atlanta leads with 48.93 cameras per 1,000 people.</a:t>
            </a:r>
            <a:endParaRPr dirty="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dirty="0">
                <a:latin typeface="Times New Roman"/>
                <a:ea typeface="Times New Roman"/>
                <a:cs typeface="Times New Roman"/>
                <a:sym typeface="Times New Roman"/>
              </a:rPr>
              <a:t>- Chicago has the highest total cameras (32,000).</a:t>
            </a:r>
            <a:endParaRPr dirty="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dirty="0">
                <a:latin typeface="Times New Roman"/>
                <a:ea typeface="Times New Roman"/>
                <a:cs typeface="Times New Roman"/>
                <a:sym typeface="Times New Roman"/>
              </a:rPr>
              <a:t>- 28 police departments use Ring doorbell technology (728 access requests, Q3 2020).</a:t>
            </a:r>
            <a:endParaRPr dirty="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dirty="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dirty="0">
                <a:latin typeface="Times New Roman"/>
                <a:ea typeface="Times New Roman"/>
                <a:cs typeface="Times New Roman"/>
                <a:sym typeface="Times New Roman"/>
              </a:rPr>
              <a:t>- Top 10 Most Surveilled U.S. Cities:</a:t>
            </a:r>
            <a:endParaRPr dirty="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dirty="0">
                <a:latin typeface="Times New Roman"/>
                <a:ea typeface="Times New Roman"/>
                <a:cs typeface="Times New Roman"/>
                <a:sym typeface="Times New Roman"/>
              </a:rPr>
              <a:t>  - Atlanta, Philadelphia, and Chicago lead in surveillance.</a:t>
            </a:r>
            <a:endParaRPr dirty="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dirty="0">
                <a:latin typeface="Times New Roman"/>
                <a:ea typeface="Times New Roman"/>
                <a:cs typeface="Times New Roman"/>
                <a:sym typeface="Times New Roman"/>
              </a:rPr>
              <a:t>  - Atlanta's extensive network includes public, school, traffic cameras.</a:t>
            </a:r>
            <a:endParaRPr dirty="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dirty="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dirty="0">
                <a:latin typeface="Times New Roman"/>
                <a:ea typeface="Times New Roman"/>
                <a:cs typeface="Times New Roman"/>
                <a:sym typeface="Times New Roman"/>
              </a:rPr>
              <a:t>- Atlanta ranks 7th globally in surveillance among top 150 cities.</a:t>
            </a:r>
            <a:endParaRPr dirty="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dirty="0">
                <a:latin typeface="Times New Roman"/>
                <a:ea typeface="Times New Roman"/>
                <a:cs typeface="Times New Roman"/>
                <a:sym typeface="Times New Roman"/>
              </a:rPr>
              <a:t>- Limited correlation between cameras and crime reduction.</a:t>
            </a:r>
            <a:endParaRPr dirty="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dirty="0">
                <a:latin typeface="Times New Roman"/>
                <a:ea typeface="Times New Roman"/>
                <a:cs typeface="Times New Roman"/>
                <a:sym typeface="Times New Roman"/>
              </a:rPr>
              <a:t>- Concerns: Ring technology, COVID-19 surveillance, Smart Streetlights.</a:t>
            </a:r>
            <a:endParaRPr dirty="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dirty="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dirty="0">
                <a:latin typeface="Times New Roman"/>
                <a:ea typeface="Times New Roman"/>
                <a:cs typeface="Times New Roman"/>
                <a:sym typeface="Times New Roman"/>
              </a:rPr>
              <a:t>- Methodology and Limitations:</a:t>
            </a:r>
            <a:endParaRPr dirty="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dirty="0">
                <a:latin typeface="Times New Roman"/>
                <a:ea typeface="Times New Roman"/>
                <a:cs typeface="Times New Roman"/>
                <a:sym typeface="Times New Roman"/>
              </a:rPr>
              <a:t>  - Data from various sources, may include private cameras.</a:t>
            </a:r>
            <a:endParaRPr dirty="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dirty="0">
                <a:latin typeface="Times New Roman"/>
                <a:ea typeface="Times New Roman"/>
                <a:cs typeface="Times New Roman"/>
                <a:sym typeface="Times New Roman"/>
              </a:rPr>
              <a:t>  - Actual figures may vary due to data limitations.</a:t>
            </a:r>
            <a:endParaRPr dirty="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dirty="0">
                <a:latin typeface="Times New Roman"/>
                <a:ea typeface="Times New Roman"/>
                <a:cs typeface="Times New Roman"/>
                <a:sym typeface="Times New Roman"/>
              </a:rPr>
              <a:t>  - Omitted cities due to lack of data (listed).</a:t>
            </a:r>
            <a:endParaRPr dirty="0">
              <a:latin typeface="Times New Roman"/>
              <a:ea typeface="Times New Roman"/>
              <a:cs typeface="Times New Roman"/>
              <a:sym typeface="Times New Roman"/>
            </a:endParaRPr>
          </a:p>
          <a:p>
            <a:pPr marL="0" lvl="0" indent="0" algn="l" rtl="0">
              <a:spcBef>
                <a:spcPts val="0"/>
              </a:spcBef>
              <a:spcAft>
                <a:spcPts val="0"/>
              </a:spcAft>
              <a:buNone/>
            </a:pPr>
            <a:endParaRPr dirty="0">
              <a:solidFill>
                <a:srgbClr val="D1D5DB"/>
              </a:solidFill>
              <a:highlight>
                <a:srgbClr val="444654"/>
              </a:highlight>
              <a:latin typeface="Roboto"/>
              <a:ea typeface="Roboto"/>
              <a:cs typeface="Roboto"/>
              <a:sym typeface="Roboto"/>
            </a:endParaRPr>
          </a:p>
        </p:txBody>
      </p:sp>
      <p:sp>
        <p:nvSpPr>
          <p:cNvPr id="158" name="Google Shape;158;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Robbie</a:t>
            </a:r>
            <a:endParaRPr dirty="0"/>
          </a:p>
          <a:p>
            <a:pPr marL="0" lvl="0" indent="0" algn="l" rtl="0">
              <a:spcBef>
                <a:spcPts val="0"/>
              </a:spcBef>
              <a:spcAft>
                <a:spcPts val="0"/>
              </a:spcAft>
              <a:buNone/>
            </a:pPr>
            <a:r>
              <a:rPr lang="en-US" dirty="0"/>
              <a:t>In Dredd, drones are used to direct judges, document crime scenes, and chase suspects. We are seeing an increase in real world police forces using drones to respond to crime scenes. [5]. Drones are being utilized to gather information on a scene before police officers arrive. Some worry that this will “usher in an era of pervasive, </a:t>
            </a:r>
            <a:r>
              <a:rPr lang="en-US" dirty="0" err="1"/>
              <a:t>suspicionless</a:t>
            </a:r>
            <a:r>
              <a:rPr lang="en-US" dirty="0"/>
              <a:t>, mass aerial surveillance.” [6]. The drones used by police forces are coming closer and closer to the drones used in the movie Dredd. With no oversight, this could be leading to issues regarding constitutional rights, rights to privacy, and rights to anonymity.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“There has been a three-fold increase in the use of drones by law enforcement in England and Wales since 2017.”</a:t>
            </a:r>
            <a:endParaRPr dirty="0"/>
          </a:p>
          <a:p>
            <a:pPr marL="0" lvl="0" indent="0" algn="l" rtl="0">
              <a:spcBef>
                <a:spcPts val="0"/>
              </a:spcBef>
              <a:spcAft>
                <a:spcPts val="0"/>
              </a:spcAft>
              <a:buNone/>
            </a:pPr>
            <a:endParaRPr dirty="0"/>
          </a:p>
        </p:txBody>
      </p:sp>
      <p:sp>
        <p:nvSpPr>
          <p:cNvPr id="172" name="Google Shape;172;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Robbie</a:t>
            </a:r>
            <a:endParaRPr dirty="0"/>
          </a:p>
          <a:p>
            <a:pPr marL="0" lvl="0" indent="0" algn="l" rtl="0">
              <a:spcBef>
                <a:spcPts val="0"/>
              </a:spcBef>
              <a:spcAft>
                <a:spcPts val="0"/>
              </a:spcAft>
              <a:buNone/>
            </a:pPr>
            <a:r>
              <a:rPr lang="en-US" dirty="0"/>
              <a:t>The judges in the Dredd universe are the judge, jury, and executioner of criminals. The sentence is determined to the best ability of the judge in a snap decision. The expectation is that the Judges have the experience and wherewithal to make a judgement call in the best interest of individuals and society. Similarly, in the United States, qualified immunity gives officers legal defense from lawsuits on an individual level, if the officer can argue they acted in good faith. This doctrine has expanded its scope of defense dramatically since it’s introduction [3]. 63% of Americans are in favor of removing qualified immunity for police officers [1]. The United States is middle of the road for police spending, compared to other democracies. However, from the span of 2013 to 2020, 8700 individuals were killed in the United States by police officers. In the same timeframe, only 254 individuals were killed by Canadian police [2]. The figure on the right shows that in the year 2019, the USA had 3x as many police killings per capita, and 30x total killings.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Movements are growing in the United States, Nigeria, and France to call for increased police oversight. [2]. The United Nations lays out several basic human rights that police officers of chartered nations can’t legally overstep [4]. The Supreme Court of the United States continues to expand protections for police officers, and some argue it is approaching the limits of constitutional infringement [3]. The key takeaway is that oversight in policing can help prevent misuse of technologies.</a:t>
            </a:r>
            <a:endParaRPr dirty="0"/>
          </a:p>
        </p:txBody>
      </p:sp>
      <p:sp>
        <p:nvSpPr>
          <p:cNvPr id="186" name="Google Shape;186;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2"/>
          <p:cNvSpPr/>
          <p:nvPr/>
        </p:nvSpPr>
        <p:spPr>
          <a:xfrm>
            <a:off x="-1205" y="-836"/>
            <a:ext cx="9145184" cy="5147769"/>
          </a:xfrm>
          <a:custGeom>
            <a:avLst/>
            <a:gdLst/>
            <a:ahLst/>
            <a:cxnLst/>
            <a:rect l="l" t="t" r="r" b="b"/>
            <a:pathLst>
              <a:path w="9145184" h="5147769" extrusionOk="0">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rgbClr val="000000">
                  <a:alpha val="784"/>
                </a:srgbClr>
              </a:gs>
              <a:gs pos="100000">
                <a:srgbClr val="000000">
                  <a:alpha val="980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a:ea typeface="Cambria"/>
              <a:cs typeface="Cambria"/>
              <a:sym typeface="Cambria"/>
            </a:endParaRPr>
          </a:p>
        </p:txBody>
      </p:sp>
      <p:sp>
        <p:nvSpPr>
          <p:cNvPr id="20" name="Google Shape;20;p2"/>
          <p:cNvSpPr txBox="1">
            <a:spLocks noGrp="1"/>
          </p:cNvSpPr>
          <p:nvPr>
            <p:ph type="title"/>
          </p:nvPr>
        </p:nvSpPr>
        <p:spPr>
          <a:xfrm>
            <a:off x="914400" y="1143000"/>
            <a:ext cx="7315200" cy="1494448"/>
          </a:xfrm>
          <a:prstGeom prst="rect">
            <a:avLst/>
          </a:prstGeom>
          <a:noFill/>
          <a:ln>
            <a:noFill/>
          </a:ln>
        </p:spPr>
        <p:txBody>
          <a:bodyPr spcFirstLastPara="1" wrap="square" lIns="91425" tIns="45700" rIns="91425" bIns="45700" anchor="b" anchorCtr="0">
            <a:noAutofit/>
          </a:bodyPr>
          <a:lstStyle>
            <a:lvl1pPr lvl="0" algn="ctr">
              <a:lnSpc>
                <a:spcPct val="80000"/>
              </a:lnSpc>
              <a:spcBef>
                <a:spcPts val="0"/>
              </a:spcBef>
              <a:spcAft>
                <a:spcPts val="0"/>
              </a:spcAft>
              <a:buClr>
                <a:schemeClr val="lt1"/>
              </a:buClr>
              <a:buSzPts val="3300"/>
              <a:buFont typeface="Cambria"/>
              <a:buNone/>
              <a:defRPr sz="3300" b="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
          <p:cNvSpPr txBox="1">
            <a:spLocks noGrp="1"/>
          </p:cNvSpPr>
          <p:nvPr>
            <p:ph type="body" idx="1"/>
          </p:nvPr>
        </p:nvSpPr>
        <p:spPr>
          <a:xfrm>
            <a:off x="914400" y="2724150"/>
            <a:ext cx="7315200" cy="7620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0"/>
              </a:spcBef>
              <a:spcAft>
                <a:spcPts val="0"/>
              </a:spcAft>
              <a:buSzPts val="1890"/>
              <a:buNone/>
              <a:defRPr sz="2100">
                <a:solidFill>
                  <a:schemeClr val="lt1"/>
                </a:solidFill>
              </a:defRPr>
            </a:lvl1pPr>
            <a:lvl2pPr marL="914400" lvl="1" indent="-228600" algn="l">
              <a:lnSpc>
                <a:spcPct val="90000"/>
              </a:lnSpc>
              <a:spcBef>
                <a:spcPts val="600"/>
              </a:spcBef>
              <a:spcAft>
                <a:spcPts val="0"/>
              </a:spcAft>
              <a:buSzPts val="1620"/>
              <a:buNone/>
              <a:defRPr sz="1800">
                <a:solidFill>
                  <a:schemeClr val="lt1"/>
                </a:solidFill>
              </a:defRPr>
            </a:lvl2pPr>
            <a:lvl3pPr marL="1371600" lvl="2" indent="-228600" algn="l">
              <a:lnSpc>
                <a:spcPct val="90000"/>
              </a:lnSpc>
              <a:spcBef>
                <a:spcPts val="600"/>
              </a:spcBef>
              <a:spcAft>
                <a:spcPts val="0"/>
              </a:spcAft>
              <a:buSzPts val="1600"/>
              <a:buNone/>
              <a:defRPr sz="1600">
                <a:solidFill>
                  <a:schemeClr val="lt1"/>
                </a:solidFill>
              </a:defRPr>
            </a:lvl3pPr>
            <a:lvl4pPr marL="1828800" lvl="3" indent="-228600" algn="l">
              <a:lnSpc>
                <a:spcPct val="90000"/>
              </a:lnSpc>
              <a:spcBef>
                <a:spcPts val="600"/>
              </a:spcBef>
              <a:spcAft>
                <a:spcPts val="0"/>
              </a:spcAft>
              <a:buSzPts val="1400"/>
              <a:buNone/>
              <a:defRPr sz="1400">
                <a:solidFill>
                  <a:schemeClr val="lt1"/>
                </a:solidFill>
              </a:defRPr>
            </a:lvl4pPr>
            <a:lvl5pPr marL="2286000" lvl="4" indent="-228600" algn="l">
              <a:lnSpc>
                <a:spcPct val="90000"/>
              </a:lnSpc>
              <a:spcBef>
                <a:spcPts val="600"/>
              </a:spcBef>
              <a:spcAft>
                <a:spcPts val="0"/>
              </a:spcAft>
              <a:buSzPts val="1400"/>
              <a:buNone/>
              <a:defRPr sz="1400">
                <a:solidFill>
                  <a:schemeClr val="lt1"/>
                </a:solidFill>
              </a:defRPr>
            </a:lvl5pPr>
            <a:lvl6pPr marL="2743200" lvl="5" indent="-228600" algn="l">
              <a:lnSpc>
                <a:spcPct val="90000"/>
              </a:lnSpc>
              <a:spcBef>
                <a:spcPts val="600"/>
              </a:spcBef>
              <a:spcAft>
                <a:spcPts val="0"/>
              </a:spcAft>
              <a:buSzPts val="1400"/>
              <a:buNone/>
              <a:defRPr sz="1400">
                <a:solidFill>
                  <a:schemeClr val="lt1"/>
                </a:solidFill>
              </a:defRPr>
            </a:lvl6pPr>
            <a:lvl7pPr marL="3200400" lvl="6" indent="-228600" algn="l">
              <a:lnSpc>
                <a:spcPct val="90000"/>
              </a:lnSpc>
              <a:spcBef>
                <a:spcPts val="600"/>
              </a:spcBef>
              <a:spcAft>
                <a:spcPts val="0"/>
              </a:spcAft>
              <a:buSzPts val="1400"/>
              <a:buNone/>
              <a:defRPr sz="1400">
                <a:solidFill>
                  <a:schemeClr val="lt1"/>
                </a:solidFill>
              </a:defRPr>
            </a:lvl7pPr>
            <a:lvl8pPr marL="3657600" lvl="7" indent="-228600" algn="l">
              <a:lnSpc>
                <a:spcPct val="90000"/>
              </a:lnSpc>
              <a:spcBef>
                <a:spcPts val="600"/>
              </a:spcBef>
              <a:spcAft>
                <a:spcPts val="0"/>
              </a:spcAft>
              <a:buSzPts val="1400"/>
              <a:buNone/>
              <a:defRPr sz="1400">
                <a:solidFill>
                  <a:schemeClr val="lt1"/>
                </a:solidFill>
              </a:defRPr>
            </a:lvl8pPr>
            <a:lvl9pPr marL="4114800" lvl="8" indent="-228600" algn="l">
              <a:lnSpc>
                <a:spcPct val="90000"/>
              </a:lnSpc>
              <a:spcBef>
                <a:spcPts val="600"/>
              </a:spcBef>
              <a:spcAft>
                <a:spcPts val="0"/>
              </a:spcAft>
              <a:buSzPts val="1400"/>
              <a:buNone/>
              <a:defRPr sz="1400">
                <a:solidFill>
                  <a:schemeClr val="lt1"/>
                </a:solidFill>
              </a:defRPr>
            </a:lvl9pPr>
          </a:lstStyle>
          <a:p>
            <a:endParaRPr/>
          </a:p>
        </p:txBody>
      </p:sp>
      <p:sp>
        <p:nvSpPr>
          <p:cNvPr id="22" name="Google Shape;22;p2"/>
          <p:cNvSpPr txBox="1">
            <a:spLocks noGrp="1"/>
          </p:cNvSpPr>
          <p:nvPr>
            <p:ph type="dt" idx="10"/>
          </p:nvPr>
        </p:nvSpPr>
        <p:spPr>
          <a:xfrm>
            <a:off x="6553200" y="4997196"/>
            <a:ext cx="1066800" cy="14630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Alternate Picture with Caption">
  <p:cSld name="Alternate Picture with Caption">
    <p:spTree>
      <p:nvGrpSpPr>
        <p:cNvPr id="1" name="Shape 70"/>
        <p:cNvGrpSpPr/>
        <p:nvPr/>
      </p:nvGrpSpPr>
      <p:grpSpPr>
        <a:xfrm>
          <a:off x="0" y="0"/>
          <a:ext cx="0" cy="0"/>
          <a:chOff x="0" y="0"/>
          <a:chExt cx="0" cy="0"/>
        </a:xfrm>
      </p:grpSpPr>
      <p:sp>
        <p:nvSpPr>
          <p:cNvPr id="71" name="Google Shape;71;p11"/>
          <p:cNvSpPr/>
          <p:nvPr/>
        </p:nvSpPr>
        <p:spPr>
          <a:xfrm>
            <a:off x="0" y="-836"/>
            <a:ext cx="5715000" cy="514433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a:ea typeface="Cambria"/>
              <a:cs typeface="Cambria"/>
              <a:sym typeface="Cambria"/>
            </a:endParaRPr>
          </a:p>
        </p:txBody>
      </p:sp>
      <p:sp>
        <p:nvSpPr>
          <p:cNvPr id="72" name="Google Shape;72;p11"/>
          <p:cNvSpPr txBox="1">
            <a:spLocks noGrp="1"/>
          </p:cNvSpPr>
          <p:nvPr>
            <p:ph type="title"/>
          </p:nvPr>
        </p:nvSpPr>
        <p:spPr>
          <a:xfrm>
            <a:off x="5867400" y="361950"/>
            <a:ext cx="2971800" cy="1066800"/>
          </a:xfrm>
          <a:prstGeom prst="rect">
            <a:avLst/>
          </a:prstGeom>
          <a:noFill/>
          <a:ln>
            <a:noFill/>
          </a:ln>
        </p:spPr>
        <p:txBody>
          <a:bodyPr spcFirstLastPara="1" wrap="square" lIns="91425" tIns="45700" rIns="91425" bIns="45700" anchor="b" anchorCtr="0">
            <a:normAutofit/>
          </a:bodyPr>
          <a:lstStyle>
            <a:lvl1pPr lvl="0" algn="l">
              <a:lnSpc>
                <a:spcPct val="80000"/>
              </a:lnSpc>
              <a:spcBef>
                <a:spcPts val="0"/>
              </a:spcBef>
              <a:spcAft>
                <a:spcPts val="0"/>
              </a:spcAft>
              <a:buClr>
                <a:schemeClr val="lt1"/>
              </a:buClr>
              <a:buSzPts val="2400"/>
              <a:buFont typeface="Cambria"/>
              <a:buNone/>
              <a:defRPr sz="24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1"/>
          <p:cNvSpPr>
            <a:spLocks noGrp="1"/>
          </p:cNvSpPr>
          <p:nvPr>
            <p:ph type="pic" idx="2"/>
          </p:nvPr>
        </p:nvSpPr>
        <p:spPr>
          <a:xfrm>
            <a:off x="381000" y="361950"/>
            <a:ext cx="4953001" cy="4381501"/>
          </a:xfrm>
          <a:prstGeom prst="rect">
            <a:avLst/>
          </a:prstGeom>
          <a:noFill/>
          <a:ln>
            <a:noFill/>
          </a:ln>
        </p:spPr>
      </p:sp>
      <p:sp>
        <p:nvSpPr>
          <p:cNvPr id="74" name="Google Shape;74;p11"/>
          <p:cNvSpPr txBox="1">
            <a:spLocks noGrp="1"/>
          </p:cNvSpPr>
          <p:nvPr>
            <p:ph type="body" idx="1"/>
          </p:nvPr>
        </p:nvSpPr>
        <p:spPr>
          <a:xfrm>
            <a:off x="5867400" y="1581150"/>
            <a:ext cx="2971800" cy="3200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350"/>
              <a:buNone/>
              <a:defRPr sz="1500">
                <a:solidFill>
                  <a:schemeClr val="lt1"/>
                </a:solidFill>
              </a:defRPr>
            </a:lvl1pPr>
            <a:lvl2pPr marL="914400" lvl="1" indent="-228600" algn="l">
              <a:lnSpc>
                <a:spcPct val="90000"/>
              </a:lnSpc>
              <a:spcBef>
                <a:spcPts val="600"/>
              </a:spcBef>
              <a:spcAft>
                <a:spcPts val="0"/>
              </a:spcAft>
              <a:buSzPts val="1080"/>
              <a:buNone/>
              <a:defRPr sz="1200"/>
            </a:lvl2pPr>
            <a:lvl3pPr marL="1371600" lvl="2" indent="-228600" algn="l">
              <a:lnSpc>
                <a:spcPct val="90000"/>
              </a:lnSpc>
              <a:spcBef>
                <a:spcPts val="600"/>
              </a:spcBef>
              <a:spcAft>
                <a:spcPts val="0"/>
              </a:spcAft>
              <a:buSzPts val="1000"/>
              <a:buNone/>
              <a:defRPr sz="1000"/>
            </a:lvl3pPr>
            <a:lvl4pPr marL="1828800" lvl="3" indent="-228600" algn="l">
              <a:lnSpc>
                <a:spcPct val="90000"/>
              </a:lnSpc>
              <a:spcBef>
                <a:spcPts val="600"/>
              </a:spcBef>
              <a:spcAft>
                <a:spcPts val="0"/>
              </a:spcAft>
              <a:buSzPts val="900"/>
              <a:buNone/>
              <a:defRPr sz="900"/>
            </a:lvl4pPr>
            <a:lvl5pPr marL="2286000" lvl="4" indent="-228600" algn="l">
              <a:lnSpc>
                <a:spcPct val="90000"/>
              </a:lnSpc>
              <a:spcBef>
                <a:spcPts val="600"/>
              </a:spcBef>
              <a:spcAft>
                <a:spcPts val="0"/>
              </a:spcAft>
              <a:buSzPts val="900"/>
              <a:buNone/>
              <a:defRPr sz="900"/>
            </a:lvl5pPr>
            <a:lvl6pPr marL="2743200" lvl="5" indent="-228600" algn="l">
              <a:lnSpc>
                <a:spcPct val="90000"/>
              </a:lnSpc>
              <a:spcBef>
                <a:spcPts val="600"/>
              </a:spcBef>
              <a:spcAft>
                <a:spcPts val="0"/>
              </a:spcAft>
              <a:buSzPts val="900"/>
              <a:buNone/>
              <a:defRPr sz="900"/>
            </a:lvl6pPr>
            <a:lvl7pPr marL="3200400" lvl="6" indent="-228600" algn="l">
              <a:lnSpc>
                <a:spcPct val="90000"/>
              </a:lnSpc>
              <a:spcBef>
                <a:spcPts val="600"/>
              </a:spcBef>
              <a:spcAft>
                <a:spcPts val="0"/>
              </a:spcAft>
              <a:buSzPts val="900"/>
              <a:buNone/>
              <a:defRPr sz="900"/>
            </a:lvl7pPr>
            <a:lvl8pPr marL="3657600" lvl="7" indent="-228600" algn="l">
              <a:lnSpc>
                <a:spcPct val="90000"/>
              </a:lnSpc>
              <a:spcBef>
                <a:spcPts val="600"/>
              </a:spcBef>
              <a:spcAft>
                <a:spcPts val="0"/>
              </a:spcAft>
              <a:buSzPts val="900"/>
              <a:buNone/>
              <a:defRPr sz="900"/>
            </a:lvl8pPr>
            <a:lvl9pPr marL="4114800" lvl="8" indent="-228600" algn="l">
              <a:lnSpc>
                <a:spcPct val="90000"/>
              </a:lnSpc>
              <a:spcBef>
                <a:spcPts val="600"/>
              </a:spcBef>
              <a:spcAft>
                <a:spcPts val="0"/>
              </a:spcAft>
              <a:buSzPts val="900"/>
              <a:buNone/>
              <a:defRPr sz="9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Google Shape;76;p12"/>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2"/>
          <p:cNvSpPr txBox="1">
            <a:spLocks noGrp="1"/>
          </p:cNvSpPr>
          <p:nvPr>
            <p:ph type="body" idx="1"/>
          </p:nvPr>
        </p:nvSpPr>
        <p:spPr>
          <a:xfrm rot="5400000">
            <a:off x="2895600" y="-857249"/>
            <a:ext cx="3352800" cy="7772400"/>
          </a:xfrm>
          <a:prstGeom prst="rect">
            <a:avLst/>
          </a:prstGeom>
          <a:noFill/>
          <a:ln>
            <a:noFill/>
          </a:ln>
        </p:spPr>
        <p:txBody>
          <a:bodyPr spcFirstLastPara="1" wrap="square" lIns="91425" tIns="45700" rIns="91425" bIns="45700" anchor="t" anchorCtr="0">
            <a:normAutofit/>
          </a:bodyPr>
          <a:lstStyle>
            <a:lvl1pPr marL="457200" lvl="0" indent="-331470" algn="l">
              <a:lnSpc>
                <a:spcPct val="90000"/>
              </a:lnSpc>
              <a:spcBef>
                <a:spcPts val="1200"/>
              </a:spcBef>
              <a:spcAft>
                <a:spcPts val="0"/>
              </a:spcAft>
              <a:buSzPts val="1620"/>
              <a:buChar char="•"/>
              <a:defRPr/>
            </a:lvl1pPr>
            <a:lvl2pPr marL="914400" lvl="1" indent="-331469" algn="l">
              <a:lnSpc>
                <a:spcPct val="90000"/>
              </a:lnSpc>
              <a:spcBef>
                <a:spcPts val="600"/>
              </a:spcBef>
              <a:spcAft>
                <a:spcPts val="0"/>
              </a:spcAft>
              <a:buSzPts val="162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04800" algn="l">
              <a:lnSpc>
                <a:spcPct val="90000"/>
              </a:lnSpc>
              <a:spcBef>
                <a:spcPts val="600"/>
              </a:spcBef>
              <a:spcAft>
                <a:spcPts val="0"/>
              </a:spcAft>
              <a:buSzPts val="1200"/>
              <a:buChar char="•"/>
              <a:defRPr/>
            </a:lvl5pPr>
            <a:lvl6pPr marL="2743200" lvl="5" indent="-304800" algn="l">
              <a:lnSpc>
                <a:spcPct val="90000"/>
              </a:lnSpc>
              <a:spcBef>
                <a:spcPts val="600"/>
              </a:spcBef>
              <a:spcAft>
                <a:spcPts val="0"/>
              </a:spcAft>
              <a:buSzPts val="1200"/>
              <a:buChar char="–"/>
              <a:defRPr/>
            </a:lvl6pPr>
            <a:lvl7pPr marL="3200400" lvl="6" indent="-304800" algn="l">
              <a:lnSpc>
                <a:spcPct val="90000"/>
              </a:lnSpc>
              <a:spcBef>
                <a:spcPts val="600"/>
              </a:spcBef>
              <a:spcAft>
                <a:spcPts val="0"/>
              </a:spcAft>
              <a:buSzPts val="1200"/>
              <a:buChar char="•"/>
              <a:defRPr/>
            </a:lvl7pPr>
            <a:lvl8pPr marL="3657600" lvl="7" indent="-304800" algn="l">
              <a:lnSpc>
                <a:spcPct val="90000"/>
              </a:lnSpc>
              <a:spcBef>
                <a:spcPts val="600"/>
              </a:spcBef>
              <a:spcAft>
                <a:spcPts val="0"/>
              </a:spcAft>
              <a:buSzPts val="1200"/>
              <a:buChar char="–"/>
              <a:defRPr/>
            </a:lvl8pPr>
            <a:lvl9pPr marL="4114800" lvl="8" indent="-304800" algn="l">
              <a:lnSpc>
                <a:spcPct val="90000"/>
              </a:lnSpc>
              <a:spcBef>
                <a:spcPts val="600"/>
              </a:spcBef>
              <a:spcAft>
                <a:spcPts val="0"/>
              </a:spcAft>
              <a:buSzPts val="1200"/>
              <a:buChar char="•"/>
              <a:defRPr/>
            </a:lvl9pPr>
          </a:lstStyle>
          <a:p>
            <a:endParaRPr/>
          </a:p>
        </p:txBody>
      </p:sp>
      <p:sp>
        <p:nvSpPr>
          <p:cNvPr id="78" name="Google Shape;78;p12"/>
          <p:cNvSpPr txBox="1">
            <a:spLocks noGrp="1"/>
          </p:cNvSpPr>
          <p:nvPr>
            <p:ph type="dt" idx="10"/>
          </p:nvPr>
        </p:nvSpPr>
        <p:spPr>
          <a:xfrm>
            <a:off x="6553200" y="4997196"/>
            <a:ext cx="1066800" cy="14630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2"/>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1"/>
        <p:cNvGrpSpPr/>
        <p:nvPr/>
      </p:nvGrpSpPr>
      <p:grpSpPr>
        <a:xfrm>
          <a:off x="0" y="0"/>
          <a:ext cx="0" cy="0"/>
          <a:chOff x="0" y="0"/>
          <a:chExt cx="0" cy="0"/>
        </a:xfrm>
      </p:grpSpPr>
      <p:sp>
        <p:nvSpPr>
          <p:cNvPr id="82" name="Google Shape;82;p13"/>
          <p:cNvSpPr txBox="1">
            <a:spLocks noGrp="1"/>
          </p:cNvSpPr>
          <p:nvPr>
            <p:ph type="title"/>
          </p:nvPr>
        </p:nvSpPr>
        <p:spPr>
          <a:xfrm rot="5400000">
            <a:off x="6051967" y="1841977"/>
            <a:ext cx="4343401" cy="1383347"/>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3"/>
          <p:cNvSpPr txBox="1">
            <a:spLocks noGrp="1"/>
          </p:cNvSpPr>
          <p:nvPr>
            <p:ph type="body" idx="1"/>
          </p:nvPr>
        </p:nvSpPr>
        <p:spPr>
          <a:xfrm rot="5400000">
            <a:off x="1905000" y="-857249"/>
            <a:ext cx="4343401" cy="6781800"/>
          </a:xfrm>
          <a:prstGeom prst="rect">
            <a:avLst/>
          </a:prstGeom>
          <a:noFill/>
          <a:ln>
            <a:noFill/>
          </a:ln>
        </p:spPr>
        <p:txBody>
          <a:bodyPr spcFirstLastPara="1" wrap="square" lIns="91425" tIns="45700" rIns="91425" bIns="45700" anchor="t" anchorCtr="0">
            <a:normAutofit/>
          </a:bodyPr>
          <a:lstStyle>
            <a:lvl1pPr marL="457200" lvl="0" indent="-331470" algn="l">
              <a:lnSpc>
                <a:spcPct val="90000"/>
              </a:lnSpc>
              <a:spcBef>
                <a:spcPts val="1200"/>
              </a:spcBef>
              <a:spcAft>
                <a:spcPts val="0"/>
              </a:spcAft>
              <a:buSzPts val="1620"/>
              <a:buChar char="•"/>
              <a:defRPr/>
            </a:lvl1pPr>
            <a:lvl2pPr marL="914400" lvl="1" indent="-331469" algn="l">
              <a:lnSpc>
                <a:spcPct val="90000"/>
              </a:lnSpc>
              <a:spcBef>
                <a:spcPts val="600"/>
              </a:spcBef>
              <a:spcAft>
                <a:spcPts val="0"/>
              </a:spcAft>
              <a:buSzPts val="162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04800" algn="l">
              <a:lnSpc>
                <a:spcPct val="90000"/>
              </a:lnSpc>
              <a:spcBef>
                <a:spcPts val="600"/>
              </a:spcBef>
              <a:spcAft>
                <a:spcPts val="0"/>
              </a:spcAft>
              <a:buSzPts val="1200"/>
              <a:buChar char="•"/>
              <a:defRPr/>
            </a:lvl5pPr>
            <a:lvl6pPr marL="2743200" lvl="5" indent="-304800" algn="l">
              <a:lnSpc>
                <a:spcPct val="90000"/>
              </a:lnSpc>
              <a:spcBef>
                <a:spcPts val="600"/>
              </a:spcBef>
              <a:spcAft>
                <a:spcPts val="0"/>
              </a:spcAft>
              <a:buSzPts val="1200"/>
              <a:buChar char="–"/>
              <a:defRPr/>
            </a:lvl6pPr>
            <a:lvl7pPr marL="3200400" lvl="6" indent="-304800" algn="l">
              <a:lnSpc>
                <a:spcPct val="90000"/>
              </a:lnSpc>
              <a:spcBef>
                <a:spcPts val="600"/>
              </a:spcBef>
              <a:spcAft>
                <a:spcPts val="0"/>
              </a:spcAft>
              <a:buSzPts val="1200"/>
              <a:buChar char="•"/>
              <a:defRPr/>
            </a:lvl7pPr>
            <a:lvl8pPr marL="3657600" lvl="7" indent="-304800" algn="l">
              <a:lnSpc>
                <a:spcPct val="90000"/>
              </a:lnSpc>
              <a:spcBef>
                <a:spcPts val="600"/>
              </a:spcBef>
              <a:spcAft>
                <a:spcPts val="0"/>
              </a:spcAft>
              <a:buSzPts val="1200"/>
              <a:buChar char="–"/>
              <a:defRPr/>
            </a:lvl8pPr>
            <a:lvl9pPr marL="4114800" lvl="8" indent="-304800" algn="l">
              <a:lnSpc>
                <a:spcPct val="90000"/>
              </a:lnSpc>
              <a:spcBef>
                <a:spcPts val="600"/>
              </a:spcBef>
              <a:spcAft>
                <a:spcPts val="0"/>
              </a:spcAft>
              <a:buSzPts val="1200"/>
              <a:buChar char="•"/>
              <a:defRPr/>
            </a:lvl9pPr>
          </a:lstStyle>
          <a:p>
            <a:endParaRPr/>
          </a:p>
        </p:txBody>
      </p:sp>
      <p:sp>
        <p:nvSpPr>
          <p:cNvPr id="84" name="Google Shape;84;p13"/>
          <p:cNvSpPr txBox="1">
            <a:spLocks noGrp="1"/>
          </p:cNvSpPr>
          <p:nvPr>
            <p:ph type="dt" idx="10"/>
          </p:nvPr>
        </p:nvSpPr>
        <p:spPr>
          <a:xfrm>
            <a:off x="6553200" y="4997196"/>
            <a:ext cx="1066800" cy="14630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3"/>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3"/>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lvl1pPr marL="457200" lvl="0" indent="-331470" algn="l">
              <a:lnSpc>
                <a:spcPct val="90000"/>
              </a:lnSpc>
              <a:spcBef>
                <a:spcPts val="1200"/>
              </a:spcBef>
              <a:spcAft>
                <a:spcPts val="0"/>
              </a:spcAft>
              <a:buSzPts val="1620"/>
              <a:buChar char="•"/>
              <a:defRPr sz="1800"/>
            </a:lvl1pPr>
            <a:lvl2pPr marL="914400" lvl="1" indent="-314325" algn="l">
              <a:lnSpc>
                <a:spcPct val="90000"/>
              </a:lnSpc>
              <a:spcBef>
                <a:spcPts val="600"/>
              </a:spcBef>
              <a:spcAft>
                <a:spcPts val="0"/>
              </a:spcAft>
              <a:buSzPts val="1350"/>
              <a:buChar char="–"/>
              <a:defRPr sz="1500"/>
            </a:lvl2pPr>
            <a:lvl3pPr marL="1371600" lvl="2" indent="-317500" algn="l">
              <a:lnSpc>
                <a:spcPct val="90000"/>
              </a:lnSpc>
              <a:spcBef>
                <a:spcPts val="600"/>
              </a:spcBef>
              <a:spcAft>
                <a:spcPts val="0"/>
              </a:spcAft>
              <a:buSzPts val="1400"/>
              <a:buChar char="•"/>
              <a:defRPr sz="1400"/>
            </a:lvl3pPr>
            <a:lvl4pPr marL="1828800" lvl="3" indent="-304800" algn="l">
              <a:lnSpc>
                <a:spcPct val="90000"/>
              </a:lnSpc>
              <a:spcBef>
                <a:spcPts val="600"/>
              </a:spcBef>
              <a:spcAft>
                <a:spcPts val="0"/>
              </a:spcAft>
              <a:buSzPts val="1200"/>
              <a:buChar char="–"/>
              <a:defRPr sz="1200"/>
            </a:lvl4pPr>
            <a:lvl5pPr marL="2286000" lvl="4" indent="-298450" algn="l">
              <a:lnSpc>
                <a:spcPct val="90000"/>
              </a:lnSpc>
              <a:spcBef>
                <a:spcPts val="600"/>
              </a:spcBef>
              <a:spcAft>
                <a:spcPts val="0"/>
              </a:spcAft>
              <a:buSzPts val="1100"/>
              <a:buChar char="•"/>
              <a:defRPr sz="1100"/>
            </a:lvl5pPr>
            <a:lvl6pPr marL="2743200" lvl="5" indent="-298450" algn="l">
              <a:lnSpc>
                <a:spcPct val="90000"/>
              </a:lnSpc>
              <a:spcBef>
                <a:spcPts val="600"/>
              </a:spcBef>
              <a:spcAft>
                <a:spcPts val="0"/>
              </a:spcAft>
              <a:buSzPts val="1100"/>
              <a:buChar char="–"/>
              <a:defRPr sz="1100"/>
            </a:lvl6pPr>
            <a:lvl7pPr marL="3200400" lvl="6" indent="-298450" algn="l">
              <a:lnSpc>
                <a:spcPct val="90000"/>
              </a:lnSpc>
              <a:spcBef>
                <a:spcPts val="600"/>
              </a:spcBef>
              <a:spcAft>
                <a:spcPts val="0"/>
              </a:spcAft>
              <a:buSzPts val="1100"/>
              <a:buChar char="•"/>
              <a:defRPr sz="1100"/>
            </a:lvl7pPr>
            <a:lvl8pPr marL="3657600" lvl="7" indent="-298450" algn="l">
              <a:lnSpc>
                <a:spcPct val="90000"/>
              </a:lnSpc>
              <a:spcBef>
                <a:spcPts val="600"/>
              </a:spcBef>
              <a:spcAft>
                <a:spcPts val="0"/>
              </a:spcAft>
              <a:buSzPts val="1100"/>
              <a:buChar char="–"/>
              <a:defRPr sz="1100"/>
            </a:lvl8pPr>
            <a:lvl9pPr marL="4114800" lvl="8" indent="-298450" algn="l">
              <a:lnSpc>
                <a:spcPct val="90000"/>
              </a:lnSpc>
              <a:spcBef>
                <a:spcPts val="600"/>
              </a:spcBef>
              <a:spcAft>
                <a:spcPts val="0"/>
              </a:spcAft>
              <a:buSzPts val="1100"/>
              <a:buChar char="•"/>
              <a:defRPr sz="1100"/>
            </a:lvl9pPr>
          </a:lstStyle>
          <a:p>
            <a:endParaRPr/>
          </a:p>
        </p:txBody>
      </p:sp>
      <p:sp>
        <p:nvSpPr>
          <p:cNvPr id="28" name="Google Shape;28;p3"/>
          <p:cNvSpPr txBox="1">
            <a:spLocks noGrp="1"/>
          </p:cNvSpPr>
          <p:nvPr>
            <p:ph type="body" idx="2"/>
          </p:nvPr>
        </p:nvSpPr>
        <p:spPr>
          <a:xfrm>
            <a:off x="4724400" y="1352551"/>
            <a:ext cx="3733800" cy="3352800"/>
          </a:xfrm>
          <a:prstGeom prst="rect">
            <a:avLst/>
          </a:prstGeom>
          <a:noFill/>
          <a:ln>
            <a:noFill/>
          </a:ln>
        </p:spPr>
        <p:txBody>
          <a:bodyPr spcFirstLastPara="1" wrap="square" lIns="91425" tIns="45700" rIns="91425" bIns="45700" anchor="t" anchorCtr="0">
            <a:normAutofit/>
          </a:bodyPr>
          <a:lstStyle>
            <a:lvl1pPr marL="457200" lvl="0" indent="-331470" algn="l">
              <a:lnSpc>
                <a:spcPct val="90000"/>
              </a:lnSpc>
              <a:spcBef>
                <a:spcPts val="1200"/>
              </a:spcBef>
              <a:spcAft>
                <a:spcPts val="0"/>
              </a:spcAft>
              <a:buSzPts val="1620"/>
              <a:buChar char="•"/>
              <a:defRPr sz="1800"/>
            </a:lvl1pPr>
            <a:lvl2pPr marL="914400" lvl="1" indent="-314325" algn="l">
              <a:lnSpc>
                <a:spcPct val="90000"/>
              </a:lnSpc>
              <a:spcBef>
                <a:spcPts val="600"/>
              </a:spcBef>
              <a:spcAft>
                <a:spcPts val="0"/>
              </a:spcAft>
              <a:buSzPts val="1350"/>
              <a:buChar char="–"/>
              <a:defRPr sz="1500"/>
            </a:lvl2pPr>
            <a:lvl3pPr marL="1371600" lvl="2" indent="-317500" algn="l">
              <a:lnSpc>
                <a:spcPct val="90000"/>
              </a:lnSpc>
              <a:spcBef>
                <a:spcPts val="600"/>
              </a:spcBef>
              <a:spcAft>
                <a:spcPts val="0"/>
              </a:spcAft>
              <a:buSzPts val="1400"/>
              <a:buChar char="•"/>
              <a:defRPr sz="1400"/>
            </a:lvl3pPr>
            <a:lvl4pPr marL="1828800" lvl="3" indent="-304800" algn="l">
              <a:lnSpc>
                <a:spcPct val="90000"/>
              </a:lnSpc>
              <a:spcBef>
                <a:spcPts val="600"/>
              </a:spcBef>
              <a:spcAft>
                <a:spcPts val="0"/>
              </a:spcAft>
              <a:buSzPts val="1200"/>
              <a:buChar char="–"/>
              <a:defRPr sz="1200"/>
            </a:lvl4pPr>
            <a:lvl5pPr marL="2286000" lvl="4" indent="-298450" algn="l">
              <a:lnSpc>
                <a:spcPct val="90000"/>
              </a:lnSpc>
              <a:spcBef>
                <a:spcPts val="600"/>
              </a:spcBef>
              <a:spcAft>
                <a:spcPts val="0"/>
              </a:spcAft>
              <a:buSzPts val="1100"/>
              <a:buChar char="•"/>
              <a:defRPr sz="1100"/>
            </a:lvl5pPr>
            <a:lvl6pPr marL="2743200" lvl="5" indent="-298450" algn="l">
              <a:lnSpc>
                <a:spcPct val="90000"/>
              </a:lnSpc>
              <a:spcBef>
                <a:spcPts val="600"/>
              </a:spcBef>
              <a:spcAft>
                <a:spcPts val="0"/>
              </a:spcAft>
              <a:buSzPts val="1100"/>
              <a:buChar char="–"/>
              <a:defRPr sz="1100"/>
            </a:lvl6pPr>
            <a:lvl7pPr marL="3200400" lvl="6" indent="-298450" algn="l">
              <a:lnSpc>
                <a:spcPct val="90000"/>
              </a:lnSpc>
              <a:spcBef>
                <a:spcPts val="600"/>
              </a:spcBef>
              <a:spcAft>
                <a:spcPts val="0"/>
              </a:spcAft>
              <a:buSzPts val="1100"/>
              <a:buChar char="•"/>
              <a:defRPr sz="1100"/>
            </a:lvl7pPr>
            <a:lvl8pPr marL="3657600" lvl="7" indent="-298450" algn="l">
              <a:lnSpc>
                <a:spcPct val="90000"/>
              </a:lnSpc>
              <a:spcBef>
                <a:spcPts val="600"/>
              </a:spcBef>
              <a:spcAft>
                <a:spcPts val="0"/>
              </a:spcAft>
              <a:buSzPts val="1100"/>
              <a:buChar char="–"/>
              <a:defRPr sz="1100"/>
            </a:lvl8pPr>
            <a:lvl9pPr marL="4114800" lvl="8" indent="-298450" algn="l">
              <a:lnSpc>
                <a:spcPct val="90000"/>
              </a:lnSpc>
              <a:spcBef>
                <a:spcPts val="600"/>
              </a:spcBef>
              <a:spcAft>
                <a:spcPts val="0"/>
              </a:spcAft>
              <a:buSzPts val="1100"/>
              <a:buChar char="•"/>
              <a:defRPr sz="1100"/>
            </a:lvl9pPr>
          </a:lstStyle>
          <a:p>
            <a:endParaRPr/>
          </a:p>
        </p:txBody>
      </p:sp>
      <p:sp>
        <p:nvSpPr>
          <p:cNvPr id="29" name="Google Shape;29;p3"/>
          <p:cNvSpPr txBox="1">
            <a:spLocks noGrp="1"/>
          </p:cNvSpPr>
          <p:nvPr>
            <p:ph type="dt" idx="10"/>
          </p:nvPr>
        </p:nvSpPr>
        <p:spPr>
          <a:xfrm>
            <a:off x="6553200" y="4997196"/>
            <a:ext cx="1066800" cy="14630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4"/>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4"/>
          <p:cNvSpPr txBox="1">
            <a:spLocks noGrp="1"/>
          </p:cNvSpPr>
          <p:nvPr>
            <p:ph type="body" idx="1"/>
          </p:nvPr>
        </p:nvSpPr>
        <p:spPr>
          <a:xfrm>
            <a:off x="685800" y="1352551"/>
            <a:ext cx="7772400" cy="3352800"/>
          </a:xfrm>
          <a:prstGeom prst="rect">
            <a:avLst/>
          </a:prstGeom>
          <a:noFill/>
          <a:ln>
            <a:noFill/>
          </a:ln>
        </p:spPr>
        <p:txBody>
          <a:bodyPr spcFirstLastPara="1" wrap="square" lIns="91425" tIns="45700" rIns="91425" bIns="45700" anchor="t" anchorCtr="0">
            <a:normAutofit/>
          </a:bodyPr>
          <a:lstStyle>
            <a:lvl1pPr marL="457200" lvl="0" indent="-331470" algn="l">
              <a:lnSpc>
                <a:spcPct val="90000"/>
              </a:lnSpc>
              <a:spcBef>
                <a:spcPts val="1200"/>
              </a:spcBef>
              <a:spcAft>
                <a:spcPts val="0"/>
              </a:spcAft>
              <a:buSzPts val="1620"/>
              <a:buChar char="•"/>
              <a:defRPr/>
            </a:lvl1pPr>
            <a:lvl2pPr marL="914400" lvl="1" indent="-331469" algn="l">
              <a:lnSpc>
                <a:spcPct val="90000"/>
              </a:lnSpc>
              <a:spcBef>
                <a:spcPts val="600"/>
              </a:spcBef>
              <a:spcAft>
                <a:spcPts val="0"/>
              </a:spcAft>
              <a:buSzPts val="162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04800" algn="l">
              <a:lnSpc>
                <a:spcPct val="90000"/>
              </a:lnSpc>
              <a:spcBef>
                <a:spcPts val="600"/>
              </a:spcBef>
              <a:spcAft>
                <a:spcPts val="0"/>
              </a:spcAft>
              <a:buSzPts val="1200"/>
              <a:buChar char="•"/>
              <a:defRPr/>
            </a:lvl5pPr>
            <a:lvl6pPr marL="2743200" lvl="5" indent="-304800" algn="l">
              <a:lnSpc>
                <a:spcPct val="90000"/>
              </a:lnSpc>
              <a:spcBef>
                <a:spcPts val="600"/>
              </a:spcBef>
              <a:spcAft>
                <a:spcPts val="0"/>
              </a:spcAft>
              <a:buSzPts val="1200"/>
              <a:buChar char="–"/>
              <a:defRPr/>
            </a:lvl6pPr>
            <a:lvl7pPr marL="3200400" lvl="6" indent="-304800" algn="l">
              <a:lnSpc>
                <a:spcPct val="90000"/>
              </a:lnSpc>
              <a:spcBef>
                <a:spcPts val="600"/>
              </a:spcBef>
              <a:spcAft>
                <a:spcPts val="0"/>
              </a:spcAft>
              <a:buSzPts val="1200"/>
              <a:buChar char="•"/>
              <a:defRPr/>
            </a:lvl7pPr>
            <a:lvl8pPr marL="3657600" lvl="7" indent="-304800" algn="l">
              <a:lnSpc>
                <a:spcPct val="90000"/>
              </a:lnSpc>
              <a:spcBef>
                <a:spcPts val="600"/>
              </a:spcBef>
              <a:spcAft>
                <a:spcPts val="0"/>
              </a:spcAft>
              <a:buSzPts val="1200"/>
              <a:buChar char="–"/>
              <a:defRPr/>
            </a:lvl8pPr>
            <a:lvl9pPr marL="4114800" lvl="8" indent="-304800" algn="l">
              <a:lnSpc>
                <a:spcPct val="90000"/>
              </a:lnSpc>
              <a:spcBef>
                <a:spcPts val="600"/>
              </a:spcBef>
              <a:spcAft>
                <a:spcPts val="0"/>
              </a:spcAft>
              <a:buSzPts val="1200"/>
              <a:buChar char="•"/>
              <a:defRPr/>
            </a:lvl9pPr>
          </a:lstStyle>
          <a:p>
            <a:endParaRPr/>
          </a:p>
        </p:txBody>
      </p:sp>
      <p:sp>
        <p:nvSpPr>
          <p:cNvPr id="35" name="Google Shape;35;p4"/>
          <p:cNvSpPr txBox="1">
            <a:spLocks noGrp="1"/>
          </p:cNvSpPr>
          <p:nvPr>
            <p:ph type="dt" idx="10"/>
          </p:nvPr>
        </p:nvSpPr>
        <p:spPr>
          <a:xfrm>
            <a:off x="6553200" y="4997196"/>
            <a:ext cx="1066800" cy="14630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8"/>
        <p:cNvGrpSpPr/>
        <p:nvPr/>
      </p:nvGrpSpPr>
      <p:grpSpPr>
        <a:xfrm>
          <a:off x="0" y="0"/>
          <a:ext cx="0" cy="0"/>
          <a:chOff x="0" y="0"/>
          <a:chExt cx="0" cy="0"/>
        </a:xfrm>
      </p:grpSpPr>
      <p:sp>
        <p:nvSpPr>
          <p:cNvPr id="39" name="Google Shape;39;p5"/>
          <p:cNvSpPr/>
          <p:nvPr/>
        </p:nvSpPr>
        <p:spPr>
          <a:xfrm>
            <a:off x="-1205" y="-836"/>
            <a:ext cx="9145184" cy="5147769"/>
          </a:xfrm>
          <a:custGeom>
            <a:avLst/>
            <a:gdLst/>
            <a:ahLst/>
            <a:cxnLst/>
            <a:rect l="l" t="t" r="r" b="b"/>
            <a:pathLst>
              <a:path w="9145184" h="5147769" extrusionOk="0">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rgbClr val="000000">
                  <a:alpha val="784"/>
                </a:srgbClr>
              </a:gs>
              <a:gs pos="100000">
                <a:srgbClr val="000000">
                  <a:alpha val="980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a:ea typeface="Cambria"/>
              <a:cs typeface="Cambria"/>
              <a:sym typeface="Cambria"/>
            </a:endParaRPr>
          </a:p>
        </p:txBody>
      </p:sp>
      <p:sp>
        <p:nvSpPr>
          <p:cNvPr id="40" name="Google Shape;40;p5"/>
          <p:cNvSpPr txBox="1">
            <a:spLocks noGrp="1"/>
          </p:cNvSpPr>
          <p:nvPr>
            <p:ph type="subTitle" idx="1"/>
          </p:nvPr>
        </p:nvSpPr>
        <p:spPr>
          <a:xfrm>
            <a:off x="914400" y="3105150"/>
            <a:ext cx="7315200" cy="7620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SzPts val="1890"/>
              <a:buNone/>
              <a:defRPr sz="2100">
                <a:solidFill>
                  <a:schemeClr val="lt1"/>
                </a:solidFill>
              </a:defRPr>
            </a:lvl1pPr>
            <a:lvl2pPr lvl="1" algn="ctr">
              <a:lnSpc>
                <a:spcPct val="90000"/>
              </a:lnSpc>
              <a:spcBef>
                <a:spcPts val="600"/>
              </a:spcBef>
              <a:spcAft>
                <a:spcPts val="0"/>
              </a:spcAft>
              <a:buSzPts val="1620"/>
              <a:buNone/>
              <a:defRPr>
                <a:solidFill>
                  <a:schemeClr val="lt1"/>
                </a:solidFill>
              </a:defRPr>
            </a:lvl2pPr>
            <a:lvl3pPr lvl="2" algn="ctr">
              <a:lnSpc>
                <a:spcPct val="90000"/>
              </a:lnSpc>
              <a:spcBef>
                <a:spcPts val="600"/>
              </a:spcBef>
              <a:spcAft>
                <a:spcPts val="0"/>
              </a:spcAft>
              <a:buSzPts val="1500"/>
              <a:buNone/>
              <a:defRPr>
                <a:solidFill>
                  <a:schemeClr val="lt1"/>
                </a:solidFill>
              </a:defRPr>
            </a:lvl3pPr>
            <a:lvl4pPr lvl="3" algn="ctr">
              <a:lnSpc>
                <a:spcPct val="90000"/>
              </a:lnSpc>
              <a:spcBef>
                <a:spcPts val="600"/>
              </a:spcBef>
              <a:spcAft>
                <a:spcPts val="0"/>
              </a:spcAft>
              <a:buSzPts val="1400"/>
              <a:buNone/>
              <a:defRPr>
                <a:solidFill>
                  <a:schemeClr val="lt1"/>
                </a:solidFill>
              </a:defRPr>
            </a:lvl4pPr>
            <a:lvl5pPr lvl="4" algn="ctr">
              <a:lnSpc>
                <a:spcPct val="90000"/>
              </a:lnSpc>
              <a:spcBef>
                <a:spcPts val="600"/>
              </a:spcBef>
              <a:spcAft>
                <a:spcPts val="0"/>
              </a:spcAft>
              <a:buSzPts val="1200"/>
              <a:buNone/>
              <a:defRPr>
                <a:solidFill>
                  <a:schemeClr val="lt1"/>
                </a:solidFill>
              </a:defRPr>
            </a:lvl5pPr>
            <a:lvl6pPr lvl="5" algn="ctr">
              <a:lnSpc>
                <a:spcPct val="90000"/>
              </a:lnSpc>
              <a:spcBef>
                <a:spcPts val="600"/>
              </a:spcBef>
              <a:spcAft>
                <a:spcPts val="0"/>
              </a:spcAft>
              <a:buSzPts val="1200"/>
              <a:buNone/>
              <a:defRPr>
                <a:solidFill>
                  <a:schemeClr val="lt1"/>
                </a:solidFill>
              </a:defRPr>
            </a:lvl6pPr>
            <a:lvl7pPr lvl="6" algn="ctr">
              <a:lnSpc>
                <a:spcPct val="90000"/>
              </a:lnSpc>
              <a:spcBef>
                <a:spcPts val="600"/>
              </a:spcBef>
              <a:spcAft>
                <a:spcPts val="0"/>
              </a:spcAft>
              <a:buSzPts val="1200"/>
              <a:buNone/>
              <a:defRPr>
                <a:solidFill>
                  <a:schemeClr val="lt1"/>
                </a:solidFill>
              </a:defRPr>
            </a:lvl7pPr>
            <a:lvl8pPr lvl="7" algn="ctr">
              <a:lnSpc>
                <a:spcPct val="90000"/>
              </a:lnSpc>
              <a:spcBef>
                <a:spcPts val="600"/>
              </a:spcBef>
              <a:spcAft>
                <a:spcPts val="0"/>
              </a:spcAft>
              <a:buSzPts val="1200"/>
              <a:buNone/>
              <a:defRPr>
                <a:solidFill>
                  <a:schemeClr val="lt1"/>
                </a:solidFill>
              </a:defRPr>
            </a:lvl8pPr>
            <a:lvl9pPr lvl="8" algn="ctr">
              <a:lnSpc>
                <a:spcPct val="90000"/>
              </a:lnSpc>
              <a:spcBef>
                <a:spcPts val="600"/>
              </a:spcBef>
              <a:spcAft>
                <a:spcPts val="0"/>
              </a:spcAft>
              <a:buSzPts val="1200"/>
              <a:buNone/>
              <a:defRPr>
                <a:solidFill>
                  <a:schemeClr val="lt1"/>
                </a:solidFill>
              </a:defRPr>
            </a:lvl9pPr>
          </a:lstStyle>
          <a:p>
            <a:endParaRPr/>
          </a:p>
        </p:txBody>
      </p:sp>
      <p:sp>
        <p:nvSpPr>
          <p:cNvPr id="41" name="Google Shape;41;p5"/>
          <p:cNvSpPr/>
          <p:nvPr/>
        </p:nvSpPr>
        <p:spPr>
          <a:xfrm>
            <a:off x="0" y="1428751"/>
            <a:ext cx="9144000" cy="161118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2400" b="0" i="0" u="none" strike="noStrike" cap="none">
              <a:solidFill>
                <a:schemeClr val="lt2"/>
              </a:solidFill>
              <a:latin typeface="Cambria"/>
              <a:ea typeface="Cambria"/>
              <a:cs typeface="Cambria"/>
              <a:sym typeface="Cambria"/>
            </a:endParaRPr>
          </a:p>
        </p:txBody>
      </p:sp>
      <p:sp>
        <p:nvSpPr>
          <p:cNvPr id="42" name="Google Shape;42;p5"/>
          <p:cNvSpPr txBox="1">
            <a:spLocks noGrp="1"/>
          </p:cNvSpPr>
          <p:nvPr>
            <p:ph type="ctrTitle"/>
          </p:nvPr>
        </p:nvSpPr>
        <p:spPr>
          <a:xfrm>
            <a:off x="914400" y="1428751"/>
            <a:ext cx="7315200" cy="1610945"/>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chemeClr val="lt1"/>
              </a:buClr>
              <a:buSzPts val="3300"/>
              <a:buFont typeface="Cambria"/>
              <a:buNone/>
              <a:defRPr sz="33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5"/>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chemeClr val="lt1"/>
              </a:buClr>
              <a:buSzPts val="800"/>
              <a:buFont typeface="Cambria"/>
              <a:buNone/>
              <a:defRPr sz="8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chemeClr val="lt1"/>
              </a:buClr>
              <a:buSzPts val="2700"/>
              <a:buFont typeface="Cambr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6"/>
          <p:cNvSpPr txBox="1">
            <a:spLocks noGrp="1"/>
          </p:cNvSpPr>
          <p:nvPr>
            <p:ph type="body" idx="1"/>
          </p:nvPr>
        </p:nvSpPr>
        <p:spPr>
          <a:xfrm>
            <a:off x="685800" y="1352550"/>
            <a:ext cx="3733800" cy="685800"/>
          </a:xfrm>
          <a:prstGeom prst="rect">
            <a:avLst/>
          </a:prstGeom>
          <a:noFill/>
          <a:ln>
            <a:noFill/>
          </a:ln>
        </p:spPr>
        <p:txBody>
          <a:bodyPr spcFirstLastPara="1" wrap="square" lIns="91425" tIns="45700" rIns="91425" bIns="45700" anchor="ctr" anchorCtr="0">
            <a:noAutofit/>
          </a:bodyPr>
          <a:lstStyle>
            <a:lvl1pPr marL="457200" lvl="0" indent="-228600" algn="l">
              <a:lnSpc>
                <a:spcPct val="80000"/>
              </a:lnSpc>
              <a:spcBef>
                <a:spcPts val="0"/>
              </a:spcBef>
              <a:spcAft>
                <a:spcPts val="0"/>
              </a:spcAft>
              <a:buSzPts val="1890"/>
              <a:buNone/>
              <a:defRPr sz="2100" b="0">
                <a:solidFill>
                  <a:schemeClr val="lt1"/>
                </a:solidFill>
              </a:defRPr>
            </a:lvl1pPr>
            <a:lvl2pPr marL="914400" lvl="1" indent="-228600" algn="l">
              <a:lnSpc>
                <a:spcPct val="90000"/>
              </a:lnSpc>
              <a:spcBef>
                <a:spcPts val="600"/>
              </a:spcBef>
              <a:spcAft>
                <a:spcPts val="0"/>
              </a:spcAft>
              <a:buSzPts val="1800"/>
              <a:buNone/>
              <a:defRPr sz="2000" b="1"/>
            </a:lvl2pPr>
            <a:lvl3pPr marL="1371600" lvl="2" indent="-228600" algn="l">
              <a:lnSpc>
                <a:spcPct val="90000"/>
              </a:lnSpc>
              <a:spcBef>
                <a:spcPts val="600"/>
              </a:spcBef>
              <a:spcAft>
                <a:spcPts val="0"/>
              </a:spcAft>
              <a:buSzPts val="1800"/>
              <a:buNone/>
              <a:defRPr sz="1800" b="1"/>
            </a:lvl3pPr>
            <a:lvl4pPr marL="1828800" lvl="3" indent="-228600" algn="l">
              <a:lnSpc>
                <a:spcPct val="90000"/>
              </a:lnSpc>
              <a:spcBef>
                <a:spcPts val="600"/>
              </a:spcBef>
              <a:spcAft>
                <a:spcPts val="0"/>
              </a:spcAft>
              <a:buSzPts val="1600"/>
              <a:buNone/>
              <a:defRPr sz="1600" b="1"/>
            </a:lvl4pPr>
            <a:lvl5pPr marL="2286000" lvl="4" indent="-228600" algn="l">
              <a:lnSpc>
                <a:spcPct val="90000"/>
              </a:lnSpc>
              <a:spcBef>
                <a:spcPts val="600"/>
              </a:spcBef>
              <a:spcAft>
                <a:spcPts val="0"/>
              </a:spcAft>
              <a:buSzPts val="1600"/>
              <a:buNone/>
              <a:defRPr sz="1600" b="1"/>
            </a:lvl5pPr>
            <a:lvl6pPr marL="2743200" lvl="5" indent="-228600" algn="l">
              <a:lnSpc>
                <a:spcPct val="90000"/>
              </a:lnSpc>
              <a:spcBef>
                <a:spcPts val="600"/>
              </a:spcBef>
              <a:spcAft>
                <a:spcPts val="0"/>
              </a:spcAft>
              <a:buSzPts val="1600"/>
              <a:buNone/>
              <a:defRPr sz="1600" b="1"/>
            </a:lvl6pPr>
            <a:lvl7pPr marL="3200400" lvl="6" indent="-228600" algn="l">
              <a:lnSpc>
                <a:spcPct val="90000"/>
              </a:lnSpc>
              <a:spcBef>
                <a:spcPts val="600"/>
              </a:spcBef>
              <a:spcAft>
                <a:spcPts val="0"/>
              </a:spcAft>
              <a:buSzPts val="1600"/>
              <a:buNone/>
              <a:defRPr sz="1600" b="1"/>
            </a:lvl7pPr>
            <a:lvl8pPr marL="3657600" lvl="7" indent="-228600" algn="l">
              <a:lnSpc>
                <a:spcPct val="90000"/>
              </a:lnSpc>
              <a:spcBef>
                <a:spcPts val="600"/>
              </a:spcBef>
              <a:spcAft>
                <a:spcPts val="0"/>
              </a:spcAft>
              <a:buSzPts val="1600"/>
              <a:buNone/>
              <a:defRPr sz="1600" b="1"/>
            </a:lvl8pPr>
            <a:lvl9pPr marL="4114800" lvl="8" indent="-228600" algn="l">
              <a:lnSpc>
                <a:spcPct val="90000"/>
              </a:lnSpc>
              <a:spcBef>
                <a:spcPts val="600"/>
              </a:spcBef>
              <a:spcAft>
                <a:spcPts val="0"/>
              </a:spcAft>
              <a:buSzPts val="1600"/>
              <a:buNone/>
              <a:defRPr sz="1600" b="1"/>
            </a:lvl9pPr>
          </a:lstStyle>
          <a:p>
            <a:endParaRPr/>
          </a:p>
        </p:txBody>
      </p:sp>
      <p:sp>
        <p:nvSpPr>
          <p:cNvPr id="47" name="Google Shape;47;p6"/>
          <p:cNvSpPr txBox="1">
            <a:spLocks noGrp="1"/>
          </p:cNvSpPr>
          <p:nvPr>
            <p:ph type="body" idx="2"/>
          </p:nvPr>
        </p:nvSpPr>
        <p:spPr>
          <a:xfrm>
            <a:off x="685800" y="2038350"/>
            <a:ext cx="3733800" cy="2667000"/>
          </a:xfrm>
          <a:prstGeom prst="rect">
            <a:avLst/>
          </a:prstGeom>
          <a:noFill/>
          <a:ln>
            <a:noFill/>
          </a:ln>
        </p:spPr>
        <p:txBody>
          <a:bodyPr spcFirstLastPara="1" wrap="square" lIns="91425" tIns="45700" rIns="91425" bIns="45700" anchor="t" anchorCtr="0">
            <a:normAutofit/>
          </a:bodyPr>
          <a:lstStyle>
            <a:lvl1pPr marL="457200" lvl="0" indent="-331470" algn="l">
              <a:lnSpc>
                <a:spcPct val="90000"/>
              </a:lnSpc>
              <a:spcBef>
                <a:spcPts val="1200"/>
              </a:spcBef>
              <a:spcAft>
                <a:spcPts val="0"/>
              </a:spcAft>
              <a:buSzPts val="1620"/>
              <a:buChar char="•"/>
              <a:defRPr sz="1800"/>
            </a:lvl1pPr>
            <a:lvl2pPr marL="914400" lvl="1" indent="-314325" algn="l">
              <a:lnSpc>
                <a:spcPct val="90000"/>
              </a:lnSpc>
              <a:spcBef>
                <a:spcPts val="600"/>
              </a:spcBef>
              <a:spcAft>
                <a:spcPts val="0"/>
              </a:spcAft>
              <a:buSzPts val="1350"/>
              <a:buChar char="–"/>
              <a:defRPr sz="1500"/>
            </a:lvl2pPr>
            <a:lvl3pPr marL="1371600" lvl="2" indent="-317500" algn="l">
              <a:lnSpc>
                <a:spcPct val="90000"/>
              </a:lnSpc>
              <a:spcBef>
                <a:spcPts val="600"/>
              </a:spcBef>
              <a:spcAft>
                <a:spcPts val="0"/>
              </a:spcAft>
              <a:buSzPts val="1400"/>
              <a:buChar char="•"/>
              <a:defRPr sz="1400"/>
            </a:lvl3pPr>
            <a:lvl4pPr marL="1828800" lvl="3" indent="-304800" algn="l">
              <a:lnSpc>
                <a:spcPct val="90000"/>
              </a:lnSpc>
              <a:spcBef>
                <a:spcPts val="600"/>
              </a:spcBef>
              <a:spcAft>
                <a:spcPts val="0"/>
              </a:spcAft>
              <a:buSzPts val="1200"/>
              <a:buChar char="–"/>
              <a:defRPr sz="1200"/>
            </a:lvl4pPr>
            <a:lvl5pPr marL="2286000" lvl="4" indent="-298450" algn="l">
              <a:lnSpc>
                <a:spcPct val="90000"/>
              </a:lnSpc>
              <a:spcBef>
                <a:spcPts val="600"/>
              </a:spcBef>
              <a:spcAft>
                <a:spcPts val="0"/>
              </a:spcAft>
              <a:buSzPts val="1100"/>
              <a:buChar char="•"/>
              <a:defRPr sz="1100"/>
            </a:lvl5pPr>
            <a:lvl6pPr marL="2743200" lvl="5" indent="-298450" algn="l">
              <a:lnSpc>
                <a:spcPct val="90000"/>
              </a:lnSpc>
              <a:spcBef>
                <a:spcPts val="600"/>
              </a:spcBef>
              <a:spcAft>
                <a:spcPts val="0"/>
              </a:spcAft>
              <a:buSzPts val="1100"/>
              <a:buChar char="–"/>
              <a:defRPr sz="1100"/>
            </a:lvl6pPr>
            <a:lvl7pPr marL="3200400" lvl="6" indent="-298450" algn="l">
              <a:lnSpc>
                <a:spcPct val="90000"/>
              </a:lnSpc>
              <a:spcBef>
                <a:spcPts val="600"/>
              </a:spcBef>
              <a:spcAft>
                <a:spcPts val="0"/>
              </a:spcAft>
              <a:buSzPts val="1100"/>
              <a:buChar char="•"/>
              <a:defRPr sz="1100"/>
            </a:lvl7pPr>
            <a:lvl8pPr marL="3657600" lvl="7" indent="-298450" algn="l">
              <a:lnSpc>
                <a:spcPct val="90000"/>
              </a:lnSpc>
              <a:spcBef>
                <a:spcPts val="600"/>
              </a:spcBef>
              <a:spcAft>
                <a:spcPts val="0"/>
              </a:spcAft>
              <a:buSzPts val="1100"/>
              <a:buChar char="–"/>
              <a:defRPr sz="1100"/>
            </a:lvl8pPr>
            <a:lvl9pPr marL="4114800" lvl="8" indent="-298450" algn="l">
              <a:lnSpc>
                <a:spcPct val="90000"/>
              </a:lnSpc>
              <a:spcBef>
                <a:spcPts val="600"/>
              </a:spcBef>
              <a:spcAft>
                <a:spcPts val="0"/>
              </a:spcAft>
              <a:buSzPts val="1100"/>
              <a:buChar char="•"/>
              <a:defRPr sz="1100"/>
            </a:lvl9pPr>
          </a:lstStyle>
          <a:p>
            <a:endParaRPr/>
          </a:p>
        </p:txBody>
      </p:sp>
      <p:sp>
        <p:nvSpPr>
          <p:cNvPr id="48" name="Google Shape;48;p6"/>
          <p:cNvSpPr txBox="1">
            <a:spLocks noGrp="1"/>
          </p:cNvSpPr>
          <p:nvPr>
            <p:ph type="body" idx="3"/>
          </p:nvPr>
        </p:nvSpPr>
        <p:spPr>
          <a:xfrm>
            <a:off x="4724400" y="1352550"/>
            <a:ext cx="3733800" cy="685800"/>
          </a:xfrm>
          <a:prstGeom prst="rect">
            <a:avLst/>
          </a:prstGeom>
          <a:noFill/>
          <a:ln>
            <a:noFill/>
          </a:ln>
        </p:spPr>
        <p:txBody>
          <a:bodyPr spcFirstLastPara="1" wrap="square" lIns="91425" tIns="45700" rIns="91425" bIns="45700" anchor="ctr" anchorCtr="0">
            <a:noAutofit/>
          </a:bodyPr>
          <a:lstStyle>
            <a:lvl1pPr marL="457200" lvl="0" indent="-228600" algn="l">
              <a:lnSpc>
                <a:spcPct val="80000"/>
              </a:lnSpc>
              <a:spcBef>
                <a:spcPts val="0"/>
              </a:spcBef>
              <a:spcAft>
                <a:spcPts val="0"/>
              </a:spcAft>
              <a:buSzPts val="1890"/>
              <a:buNone/>
              <a:defRPr sz="2100" b="0">
                <a:solidFill>
                  <a:schemeClr val="lt1"/>
                </a:solidFill>
              </a:defRPr>
            </a:lvl1pPr>
            <a:lvl2pPr marL="914400" lvl="1" indent="-228600" algn="l">
              <a:lnSpc>
                <a:spcPct val="90000"/>
              </a:lnSpc>
              <a:spcBef>
                <a:spcPts val="600"/>
              </a:spcBef>
              <a:spcAft>
                <a:spcPts val="0"/>
              </a:spcAft>
              <a:buSzPts val="1800"/>
              <a:buNone/>
              <a:defRPr sz="2000" b="1"/>
            </a:lvl2pPr>
            <a:lvl3pPr marL="1371600" lvl="2" indent="-228600" algn="l">
              <a:lnSpc>
                <a:spcPct val="90000"/>
              </a:lnSpc>
              <a:spcBef>
                <a:spcPts val="600"/>
              </a:spcBef>
              <a:spcAft>
                <a:spcPts val="0"/>
              </a:spcAft>
              <a:buSzPts val="1800"/>
              <a:buNone/>
              <a:defRPr sz="1800" b="1"/>
            </a:lvl3pPr>
            <a:lvl4pPr marL="1828800" lvl="3" indent="-228600" algn="l">
              <a:lnSpc>
                <a:spcPct val="90000"/>
              </a:lnSpc>
              <a:spcBef>
                <a:spcPts val="600"/>
              </a:spcBef>
              <a:spcAft>
                <a:spcPts val="0"/>
              </a:spcAft>
              <a:buSzPts val="1600"/>
              <a:buNone/>
              <a:defRPr sz="1600" b="1"/>
            </a:lvl4pPr>
            <a:lvl5pPr marL="2286000" lvl="4" indent="-228600" algn="l">
              <a:lnSpc>
                <a:spcPct val="90000"/>
              </a:lnSpc>
              <a:spcBef>
                <a:spcPts val="600"/>
              </a:spcBef>
              <a:spcAft>
                <a:spcPts val="0"/>
              </a:spcAft>
              <a:buSzPts val="1600"/>
              <a:buNone/>
              <a:defRPr sz="1600" b="1"/>
            </a:lvl5pPr>
            <a:lvl6pPr marL="2743200" lvl="5" indent="-228600" algn="l">
              <a:lnSpc>
                <a:spcPct val="90000"/>
              </a:lnSpc>
              <a:spcBef>
                <a:spcPts val="600"/>
              </a:spcBef>
              <a:spcAft>
                <a:spcPts val="0"/>
              </a:spcAft>
              <a:buSzPts val="1600"/>
              <a:buNone/>
              <a:defRPr sz="1600" b="1"/>
            </a:lvl6pPr>
            <a:lvl7pPr marL="3200400" lvl="6" indent="-228600" algn="l">
              <a:lnSpc>
                <a:spcPct val="90000"/>
              </a:lnSpc>
              <a:spcBef>
                <a:spcPts val="600"/>
              </a:spcBef>
              <a:spcAft>
                <a:spcPts val="0"/>
              </a:spcAft>
              <a:buSzPts val="1600"/>
              <a:buNone/>
              <a:defRPr sz="1600" b="1"/>
            </a:lvl7pPr>
            <a:lvl8pPr marL="3657600" lvl="7" indent="-228600" algn="l">
              <a:lnSpc>
                <a:spcPct val="90000"/>
              </a:lnSpc>
              <a:spcBef>
                <a:spcPts val="600"/>
              </a:spcBef>
              <a:spcAft>
                <a:spcPts val="0"/>
              </a:spcAft>
              <a:buSzPts val="1600"/>
              <a:buNone/>
              <a:defRPr sz="1600" b="1"/>
            </a:lvl8pPr>
            <a:lvl9pPr marL="4114800" lvl="8" indent="-228600" algn="l">
              <a:lnSpc>
                <a:spcPct val="90000"/>
              </a:lnSpc>
              <a:spcBef>
                <a:spcPts val="600"/>
              </a:spcBef>
              <a:spcAft>
                <a:spcPts val="0"/>
              </a:spcAft>
              <a:buSzPts val="1600"/>
              <a:buNone/>
              <a:defRPr sz="1600" b="1"/>
            </a:lvl9pPr>
          </a:lstStyle>
          <a:p>
            <a:endParaRPr/>
          </a:p>
        </p:txBody>
      </p:sp>
      <p:sp>
        <p:nvSpPr>
          <p:cNvPr id="49" name="Google Shape;49;p6"/>
          <p:cNvSpPr txBox="1">
            <a:spLocks noGrp="1"/>
          </p:cNvSpPr>
          <p:nvPr>
            <p:ph type="body" idx="4"/>
          </p:nvPr>
        </p:nvSpPr>
        <p:spPr>
          <a:xfrm>
            <a:off x="4724400" y="2038350"/>
            <a:ext cx="3733800" cy="2667000"/>
          </a:xfrm>
          <a:prstGeom prst="rect">
            <a:avLst/>
          </a:prstGeom>
          <a:noFill/>
          <a:ln>
            <a:noFill/>
          </a:ln>
        </p:spPr>
        <p:txBody>
          <a:bodyPr spcFirstLastPara="1" wrap="square" lIns="91425" tIns="45700" rIns="91425" bIns="45700" anchor="t" anchorCtr="0">
            <a:normAutofit/>
          </a:bodyPr>
          <a:lstStyle>
            <a:lvl1pPr marL="457200" lvl="0" indent="-331470" algn="l">
              <a:lnSpc>
                <a:spcPct val="90000"/>
              </a:lnSpc>
              <a:spcBef>
                <a:spcPts val="1200"/>
              </a:spcBef>
              <a:spcAft>
                <a:spcPts val="0"/>
              </a:spcAft>
              <a:buSzPts val="1620"/>
              <a:buChar char="•"/>
              <a:defRPr sz="1800"/>
            </a:lvl1pPr>
            <a:lvl2pPr marL="914400" lvl="1" indent="-314325" algn="l">
              <a:lnSpc>
                <a:spcPct val="90000"/>
              </a:lnSpc>
              <a:spcBef>
                <a:spcPts val="600"/>
              </a:spcBef>
              <a:spcAft>
                <a:spcPts val="0"/>
              </a:spcAft>
              <a:buSzPts val="1350"/>
              <a:buChar char="–"/>
              <a:defRPr sz="1500"/>
            </a:lvl2pPr>
            <a:lvl3pPr marL="1371600" lvl="2" indent="-317500" algn="l">
              <a:lnSpc>
                <a:spcPct val="90000"/>
              </a:lnSpc>
              <a:spcBef>
                <a:spcPts val="600"/>
              </a:spcBef>
              <a:spcAft>
                <a:spcPts val="0"/>
              </a:spcAft>
              <a:buSzPts val="1400"/>
              <a:buChar char="•"/>
              <a:defRPr sz="1400"/>
            </a:lvl3pPr>
            <a:lvl4pPr marL="1828800" lvl="3" indent="-304800" algn="l">
              <a:lnSpc>
                <a:spcPct val="90000"/>
              </a:lnSpc>
              <a:spcBef>
                <a:spcPts val="600"/>
              </a:spcBef>
              <a:spcAft>
                <a:spcPts val="0"/>
              </a:spcAft>
              <a:buSzPts val="1200"/>
              <a:buChar char="–"/>
              <a:defRPr sz="1200"/>
            </a:lvl4pPr>
            <a:lvl5pPr marL="2286000" lvl="4" indent="-298450" algn="l">
              <a:lnSpc>
                <a:spcPct val="90000"/>
              </a:lnSpc>
              <a:spcBef>
                <a:spcPts val="600"/>
              </a:spcBef>
              <a:spcAft>
                <a:spcPts val="0"/>
              </a:spcAft>
              <a:buSzPts val="1100"/>
              <a:buChar char="•"/>
              <a:defRPr sz="1100"/>
            </a:lvl5pPr>
            <a:lvl6pPr marL="2743200" lvl="5" indent="-298450" algn="l">
              <a:lnSpc>
                <a:spcPct val="90000"/>
              </a:lnSpc>
              <a:spcBef>
                <a:spcPts val="600"/>
              </a:spcBef>
              <a:spcAft>
                <a:spcPts val="0"/>
              </a:spcAft>
              <a:buSzPts val="1100"/>
              <a:buChar char="–"/>
              <a:defRPr sz="1100"/>
            </a:lvl6pPr>
            <a:lvl7pPr marL="3200400" lvl="6" indent="-298450" algn="l">
              <a:lnSpc>
                <a:spcPct val="90000"/>
              </a:lnSpc>
              <a:spcBef>
                <a:spcPts val="600"/>
              </a:spcBef>
              <a:spcAft>
                <a:spcPts val="0"/>
              </a:spcAft>
              <a:buSzPts val="1100"/>
              <a:buChar char="•"/>
              <a:defRPr sz="1100"/>
            </a:lvl7pPr>
            <a:lvl8pPr marL="3657600" lvl="7" indent="-298450" algn="l">
              <a:lnSpc>
                <a:spcPct val="90000"/>
              </a:lnSpc>
              <a:spcBef>
                <a:spcPts val="600"/>
              </a:spcBef>
              <a:spcAft>
                <a:spcPts val="0"/>
              </a:spcAft>
              <a:buSzPts val="1100"/>
              <a:buChar char="–"/>
              <a:defRPr sz="1100"/>
            </a:lvl8pPr>
            <a:lvl9pPr marL="4114800" lvl="8" indent="-298450" algn="l">
              <a:lnSpc>
                <a:spcPct val="90000"/>
              </a:lnSpc>
              <a:spcBef>
                <a:spcPts val="600"/>
              </a:spcBef>
              <a:spcAft>
                <a:spcPts val="0"/>
              </a:spcAft>
              <a:buSzPts val="1100"/>
              <a:buChar char="•"/>
              <a:defRPr sz="1100"/>
            </a:lvl9pPr>
          </a:lstStyle>
          <a:p>
            <a:endParaRPr/>
          </a:p>
        </p:txBody>
      </p:sp>
      <p:sp>
        <p:nvSpPr>
          <p:cNvPr id="50" name="Google Shape;50;p6"/>
          <p:cNvSpPr txBox="1">
            <a:spLocks noGrp="1"/>
          </p:cNvSpPr>
          <p:nvPr>
            <p:ph type="dt" idx="10"/>
          </p:nvPr>
        </p:nvSpPr>
        <p:spPr>
          <a:xfrm>
            <a:off x="6553200" y="4997196"/>
            <a:ext cx="1066800" cy="14630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7"/>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7"/>
          <p:cNvSpPr txBox="1">
            <a:spLocks noGrp="1"/>
          </p:cNvSpPr>
          <p:nvPr>
            <p:ph type="dt" idx="10"/>
          </p:nvPr>
        </p:nvSpPr>
        <p:spPr>
          <a:xfrm>
            <a:off x="6553200" y="4997196"/>
            <a:ext cx="1066800" cy="14630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7"/>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9"/>
          <p:cNvSpPr/>
          <p:nvPr/>
        </p:nvSpPr>
        <p:spPr>
          <a:xfrm>
            <a:off x="0" y="-836"/>
            <a:ext cx="5715000" cy="514433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a:ea typeface="Cambria"/>
              <a:cs typeface="Cambria"/>
              <a:sym typeface="Cambria"/>
            </a:endParaRPr>
          </a:p>
        </p:txBody>
      </p:sp>
      <p:sp>
        <p:nvSpPr>
          <p:cNvPr id="61" name="Google Shape;61;p9"/>
          <p:cNvSpPr txBox="1">
            <a:spLocks noGrp="1"/>
          </p:cNvSpPr>
          <p:nvPr>
            <p:ph type="title"/>
          </p:nvPr>
        </p:nvSpPr>
        <p:spPr>
          <a:xfrm>
            <a:off x="5867400" y="361950"/>
            <a:ext cx="2971800" cy="1066800"/>
          </a:xfrm>
          <a:prstGeom prst="rect">
            <a:avLst/>
          </a:prstGeom>
          <a:noFill/>
          <a:ln>
            <a:noFill/>
          </a:ln>
        </p:spPr>
        <p:txBody>
          <a:bodyPr spcFirstLastPara="1" wrap="square" lIns="91425" tIns="45700" rIns="91425" bIns="45700" anchor="b" anchorCtr="0">
            <a:noAutofit/>
          </a:bodyPr>
          <a:lstStyle>
            <a:lvl1pPr lvl="0" algn="l">
              <a:lnSpc>
                <a:spcPct val="80000"/>
              </a:lnSpc>
              <a:spcBef>
                <a:spcPts val="0"/>
              </a:spcBef>
              <a:spcAft>
                <a:spcPts val="0"/>
              </a:spcAft>
              <a:buClr>
                <a:schemeClr val="lt1"/>
              </a:buClr>
              <a:buSzPts val="2400"/>
              <a:buFont typeface="Cambria"/>
              <a:buNone/>
              <a:defRPr sz="24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9"/>
          <p:cNvSpPr txBox="1">
            <a:spLocks noGrp="1"/>
          </p:cNvSpPr>
          <p:nvPr>
            <p:ph type="body" idx="1"/>
          </p:nvPr>
        </p:nvSpPr>
        <p:spPr>
          <a:xfrm>
            <a:off x="381000" y="361950"/>
            <a:ext cx="4953000" cy="4381501"/>
          </a:xfrm>
          <a:prstGeom prst="rect">
            <a:avLst/>
          </a:prstGeom>
          <a:noFill/>
          <a:ln>
            <a:noFill/>
          </a:ln>
        </p:spPr>
        <p:txBody>
          <a:bodyPr spcFirstLastPara="1" wrap="square" lIns="91425" tIns="45700" rIns="91425" bIns="45700" anchor="t" anchorCtr="0">
            <a:normAutofit/>
          </a:bodyPr>
          <a:lstStyle>
            <a:lvl1pPr marL="457200" lvl="0" indent="-348615" algn="l">
              <a:lnSpc>
                <a:spcPct val="90000"/>
              </a:lnSpc>
              <a:spcBef>
                <a:spcPts val="1200"/>
              </a:spcBef>
              <a:spcAft>
                <a:spcPts val="0"/>
              </a:spcAft>
              <a:buSzPts val="1890"/>
              <a:buChar char="•"/>
              <a:defRPr sz="2100"/>
            </a:lvl1pPr>
            <a:lvl2pPr marL="914400" lvl="1" indent="-331469" algn="l">
              <a:lnSpc>
                <a:spcPct val="90000"/>
              </a:lnSpc>
              <a:spcBef>
                <a:spcPts val="600"/>
              </a:spcBef>
              <a:spcAft>
                <a:spcPts val="0"/>
              </a:spcAft>
              <a:buSzPts val="1620"/>
              <a:buChar char="–"/>
              <a:defRPr sz="1800"/>
            </a:lvl2pPr>
            <a:lvl3pPr marL="1371600" lvl="2" indent="-323850" algn="l">
              <a:lnSpc>
                <a:spcPct val="90000"/>
              </a:lnSpc>
              <a:spcBef>
                <a:spcPts val="600"/>
              </a:spcBef>
              <a:spcAft>
                <a:spcPts val="0"/>
              </a:spcAft>
              <a:buSzPts val="1500"/>
              <a:buChar char="•"/>
              <a:defRPr sz="1500"/>
            </a:lvl3pPr>
            <a:lvl4pPr marL="1828800" lvl="3" indent="-317500" algn="l">
              <a:lnSpc>
                <a:spcPct val="90000"/>
              </a:lnSpc>
              <a:spcBef>
                <a:spcPts val="600"/>
              </a:spcBef>
              <a:spcAft>
                <a:spcPts val="0"/>
              </a:spcAft>
              <a:buSzPts val="1400"/>
              <a:buChar char="–"/>
              <a:defRPr sz="1400"/>
            </a:lvl4pPr>
            <a:lvl5pPr marL="2286000" lvl="4" indent="-304800" algn="l">
              <a:lnSpc>
                <a:spcPct val="90000"/>
              </a:lnSpc>
              <a:spcBef>
                <a:spcPts val="600"/>
              </a:spcBef>
              <a:spcAft>
                <a:spcPts val="0"/>
              </a:spcAft>
              <a:buSzPts val="1200"/>
              <a:buChar char="•"/>
              <a:defRPr sz="1200"/>
            </a:lvl5pPr>
            <a:lvl6pPr marL="2743200" lvl="5" indent="-304800" algn="l">
              <a:lnSpc>
                <a:spcPct val="90000"/>
              </a:lnSpc>
              <a:spcBef>
                <a:spcPts val="600"/>
              </a:spcBef>
              <a:spcAft>
                <a:spcPts val="0"/>
              </a:spcAft>
              <a:buSzPts val="1200"/>
              <a:buChar char="–"/>
              <a:defRPr sz="1200"/>
            </a:lvl6pPr>
            <a:lvl7pPr marL="3200400" lvl="6" indent="-304800" algn="l">
              <a:lnSpc>
                <a:spcPct val="90000"/>
              </a:lnSpc>
              <a:spcBef>
                <a:spcPts val="600"/>
              </a:spcBef>
              <a:spcAft>
                <a:spcPts val="0"/>
              </a:spcAft>
              <a:buSzPts val="1200"/>
              <a:buChar char="•"/>
              <a:defRPr sz="1200"/>
            </a:lvl7pPr>
            <a:lvl8pPr marL="3657600" lvl="7" indent="-304800" algn="l">
              <a:lnSpc>
                <a:spcPct val="90000"/>
              </a:lnSpc>
              <a:spcBef>
                <a:spcPts val="600"/>
              </a:spcBef>
              <a:spcAft>
                <a:spcPts val="0"/>
              </a:spcAft>
              <a:buSzPts val="1200"/>
              <a:buChar char="–"/>
              <a:defRPr sz="1200"/>
            </a:lvl8pPr>
            <a:lvl9pPr marL="4114800" lvl="8" indent="-304800" algn="l">
              <a:lnSpc>
                <a:spcPct val="90000"/>
              </a:lnSpc>
              <a:spcBef>
                <a:spcPts val="600"/>
              </a:spcBef>
              <a:spcAft>
                <a:spcPts val="0"/>
              </a:spcAft>
              <a:buSzPts val="1200"/>
              <a:buChar char="•"/>
              <a:defRPr sz="1200"/>
            </a:lvl9pPr>
          </a:lstStyle>
          <a:p>
            <a:endParaRPr/>
          </a:p>
        </p:txBody>
      </p:sp>
      <p:sp>
        <p:nvSpPr>
          <p:cNvPr id="63" name="Google Shape;63;p9"/>
          <p:cNvSpPr txBox="1">
            <a:spLocks noGrp="1"/>
          </p:cNvSpPr>
          <p:nvPr>
            <p:ph type="body" idx="2"/>
          </p:nvPr>
        </p:nvSpPr>
        <p:spPr>
          <a:xfrm>
            <a:off x="5867400" y="1581150"/>
            <a:ext cx="2971800" cy="3200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350"/>
              <a:buNone/>
              <a:defRPr sz="1500">
                <a:solidFill>
                  <a:schemeClr val="lt1"/>
                </a:solidFill>
              </a:defRPr>
            </a:lvl1pPr>
            <a:lvl2pPr marL="914400" lvl="1" indent="-228600" algn="l">
              <a:lnSpc>
                <a:spcPct val="90000"/>
              </a:lnSpc>
              <a:spcBef>
                <a:spcPts val="600"/>
              </a:spcBef>
              <a:spcAft>
                <a:spcPts val="0"/>
              </a:spcAft>
              <a:buSzPts val="1080"/>
              <a:buNone/>
              <a:defRPr sz="1200"/>
            </a:lvl2pPr>
            <a:lvl3pPr marL="1371600" lvl="2" indent="-228600" algn="l">
              <a:lnSpc>
                <a:spcPct val="90000"/>
              </a:lnSpc>
              <a:spcBef>
                <a:spcPts val="600"/>
              </a:spcBef>
              <a:spcAft>
                <a:spcPts val="0"/>
              </a:spcAft>
              <a:buSzPts val="1000"/>
              <a:buNone/>
              <a:defRPr sz="1000"/>
            </a:lvl3pPr>
            <a:lvl4pPr marL="1828800" lvl="3" indent="-228600" algn="l">
              <a:lnSpc>
                <a:spcPct val="90000"/>
              </a:lnSpc>
              <a:spcBef>
                <a:spcPts val="600"/>
              </a:spcBef>
              <a:spcAft>
                <a:spcPts val="0"/>
              </a:spcAft>
              <a:buSzPts val="900"/>
              <a:buNone/>
              <a:defRPr sz="900"/>
            </a:lvl4pPr>
            <a:lvl5pPr marL="2286000" lvl="4" indent="-228600" algn="l">
              <a:lnSpc>
                <a:spcPct val="90000"/>
              </a:lnSpc>
              <a:spcBef>
                <a:spcPts val="600"/>
              </a:spcBef>
              <a:spcAft>
                <a:spcPts val="0"/>
              </a:spcAft>
              <a:buSzPts val="900"/>
              <a:buNone/>
              <a:defRPr sz="900"/>
            </a:lvl5pPr>
            <a:lvl6pPr marL="2743200" lvl="5" indent="-228600" algn="l">
              <a:lnSpc>
                <a:spcPct val="90000"/>
              </a:lnSpc>
              <a:spcBef>
                <a:spcPts val="600"/>
              </a:spcBef>
              <a:spcAft>
                <a:spcPts val="0"/>
              </a:spcAft>
              <a:buSzPts val="900"/>
              <a:buNone/>
              <a:defRPr sz="900"/>
            </a:lvl6pPr>
            <a:lvl7pPr marL="3200400" lvl="6" indent="-228600" algn="l">
              <a:lnSpc>
                <a:spcPct val="90000"/>
              </a:lnSpc>
              <a:spcBef>
                <a:spcPts val="600"/>
              </a:spcBef>
              <a:spcAft>
                <a:spcPts val="0"/>
              </a:spcAft>
              <a:buSzPts val="900"/>
              <a:buNone/>
              <a:defRPr sz="900"/>
            </a:lvl7pPr>
            <a:lvl8pPr marL="3657600" lvl="7" indent="-228600" algn="l">
              <a:lnSpc>
                <a:spcPct val="90000"/>
              </a:lnSpc>
              <a:spcBef>
                <a:spcPts val="600"/>
              </a:spcBef>
              <a:spcAft>
                <a:spcPts val="0"/>
              </a:spcAft>
              <a:buSzPts val="900"/>
              <a:buNone/>
              <a:defRPr sz="900"/>
            </a:lvl8pPr>
            <a:lvl9pPr marL="4114800" lvl="8" indent="-228600" algn="l">
              <a:lnSpc>
                <a:spcPct val="90000"/>
              </a:lnSpc>
              <a:spcBef>
                <a:spcPts val="600"/>
              </a:spcBef>
              <a:spcAft>
                <a:spcPts val="0"/>
              </a:spcAft>
              <a:buSzPts val="900"/>
              <a:buNone/>
              <a:defRPr sz="9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4"/>
        <p:cNvGrpSpPr/>
        <p:nvPr/>
      </p:nvGrpSpPr>
      <p:grpSpPr>
        <a:xfrm>
          <a:off x="0" y="0"/>
          <a:ext cx="0" cy="0"/>
          <a:chOff x="0" y="0"/>
          <a:chExt cx="0" cy="0"/>
        </a:xfrm>
      </p:grpSpPr>
      <p:sp>
        <p:nvSpPr>
          <p:cNvPr id="65" name="Google Shape;65;p10"/>
          <p:cNvSpPr/>
          <p:nvPr/>
        </p:nvSpPr>
        <p:spPr>
          <a:xfrm>
            <a:off x="-1205" y="-836"/>
            <a:ext cx="9145184" cy="5147769"/>
          </a:xfrm>
          <a:custGeom>
            <a:avLst/>
            <a:gdLst/>
            <a:ahLst/>
            <a:cxnLst/>
            <a:rect l="l" t="t" r="r" b="b"/>
            <a:pathLst>
              <a:path w="9145184" h="5147769" extrusionOk="0">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rgbClr val="000000">
                  <a:alpha val="784"/>
                </a:srgbClr>
              </a:gs>
              <a:gs pos="100000">
                <a:srgbClr val="000000">
                  <a:alpha val="980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a:ea typeface="Cambria"/>
              <a:cs typeface="Cambria"/>
              <a:sym typeface="Cambria"/>
            </a:endParaRPr>
          </a:p>
        </p:txBody>
      </p:sp>
      <p:sp>
        <p:nvSpPr>
          <p:cNvPr id="66" name="Google Shape;66;p10"/>
          <p:cNvSpPr/>
          <p:nvPr/>
        </p:nvSpPr>
        <p:spPr>
          <a:xfrm>
            <a:off x="0" y="-836"/>
            <a:ext cx="4571386" cy="514433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a:ea typeface="Cambria"/>
              <a:cs typeface="Cambria"/>
              <a:sym typeface="Cambria"/>
            </a:endParaRPr>
          </a:p>
        </p:txBody>
      </p:sp>
      <p:sp>
        <p:nvSpPr>
          <p:cNvPr id="67" name="Google Shape;67;p10"/>
          <p:cNvSpPr txBox="1">
            <a:spLocks noGrp="1"/>
          </p:cNvSpPr>
          <p:nvPr>
            <p:ph type="title"/>
          </p:nvPr>
        </p:nvSpPr>
        <p:spPr>
          <a:xfrm>
            <a:off x="4800600" y="1428750"/>
            <a:ext cx="3886200" cy="1295400"/>
          </a:xfrm>
          <a:prstGeom prst="rect">
            <a:avLst/>
          </a:prstGeom>
          <a:noFill/>
          <a:ln>
            <a:noFill/>
          </a:ln>
        </p:spPr>
        <p:txBody>
          <a:bodyPr spcFirstLastPara="1" wrap="square" lIns="91425" tIns="45700" rIns="91425" bIns="45700" anchor="b" anchorCtr="0">
            <a:normAutofit/>
          </a:bodyPr>
          <a:lstStyle>
            <a:lvl1pPr lvl="0" algn="l">
              <a:lnSpc>
                <a:spcPct val="80000"/>
              </a:lnSpc>
              <a:spcBef>
                <a:spcPts val="0"/>
              </a:spcBef>
              <a:spcAft>
                <a:spcPts val="0"/>
              </a:spcAft>
              <a:buClr>
                <a:schemeClr val="lt1"/>
              </a:buClr>
              <a:buSzPts val="2400"/>
              <a:buFont typeface="Cambria"/>
              <a:buNone/>
              <a:defRPr sz="24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0"/>
          <p:cNvSpPr>
            <a:spLocks noGrp="1"/>
          </p:cNvSpPr>
          <p:nvPr>
            <p:ph type="pic" idx="2"/>
          </p:nvPr>
        </p:nvSpPr>
        <p:spPr>
          <a:xfrm>
            <a:off x="381001" y="361951"/>
            <a:ext cx="3809386" cy="4397030"/>
          </a:xfrm>
          <a:prstGeom prst="rect">
            <a:avLst/>
          </a:prstGeom>
          <a:noFill/>
          <a:ln>
            <a:noFill/>
          </a:ln>
        </p:spPr>
      </p:sp>
      <p:sp>
        <p:nvSpPr>
          <p:cNvPr id="69" name="Google Shape;69;p10"/>
          <p:cNvSpPr txBox="1">
            <a:spLocks noGrp="1"/>
          </p:cNvSpPr>
          <p:nvPr>
            <p:ph type="body" idx="1"/>
          </p:nvPr>
        </p:nvSpPr>
        <p:spPr>
          <a:xfrm>
            <a:off x="4800600" y="2800350"/>
            <a:ext cx="3886200" cy="1295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350"/>
              <a:buNone/>
              <a:defRPr sz="1500">
                <a:solidFill>
                  <a:schemeClr val="lt1"/>
                </a:solidFill>
              </a:defRPr>
            </a:lvl1pPr>
            <a:lvl2pPr marL="914400" lvl="1" indent="-228600" algn="l">
              <a:lnSpc>
                <a:spcPct val="90000"/>
              </a:lnSpc>
              <a:spcBef>
                <a:spcPts val="600"/>
              </a:spcBef>
              <a:spcAft>
                <a:spcPts val="0"/>
              </a:spcAft>
              <a:buSzPts val="1080"/>
              <a:buNone/>
              <a:defRPr sz="1200"/>
            </a:lvl2pPr>
            <a:lvl3pPr marL="1371600" lvl="2" indent="-228600" algn="l">
              <a:lnSpc>
                <a:spcPct val="90000"/>
              </a:lnSpc>
              <a:spcBef>
                <a:spcPts val="600"/>
              </a:spcBef>
              <a:spcAft>
                <a:spcPts val="0"/>
              </a:spcAft>
              <a:buSzPts val="1000"/>
              <a:buNone/>
              <a:defRPr sz="1000"/>
            </a:lvl3pPr>
            <a:lvl4pPr marL="1828800" lvl="3" indent="-228600" algn="l">
              <a:lnSpc>
                <a:spcPct val="90000"/>
              </a:lnSpc>
              <a:spcBef>
                <a:spcPts val="600"/>
              </a:spcBef>
              <a:spcAft>
                <a:spcPts val="0"/>
              </a:spcAft>
              <a:buSzPts val="900"/>
              <a:buNone/>
              <a:defRPr sz="900"/>
            </a:lvl4pPr>
            <a:lvl5pPr marL="2286000" lvl="4" indent="-228600" algn="l">
              <a:lnSpc>
                <a:spcPct val="90000"/>
              </a:lnSpc>
              <a:spcBef>
                <a:spcPts val="600"/>
              </a:spcBef>
              <a:spcAft>
                <a:spcPts val="0"/>
              </a:spcAft>
              <a:buSzPts val="900"/>
              <a:buNone/>
              <a:defRPr sz="900"/>
            </a:lvl5pPr>
            <a:lvl6pPr marL="2743200" lvl="5" indent="-228600" algn="l">
              <a:lnSpc>
                <a:spcPct val="90000"/>
              </a:lnSpc>
              <a:spcBef>
                <a:spcPts val="600"/>
              </a:spcBef>
              <a:spcAft>
                <a:spcPts val="0"/>
              </a:spcAft>
              <a:buSzPts val="900"/>
              <a:buNone/>
              <a:defRPr sz="900"/>
            </a:lvl6pPr>
            <a:lvl7pPr marL="3200400" lvl="6" indent="-228600" algn="l">
              <a:lnSpc>
                <a:spcPct val="90000"/>
              </a:lnSpc>
              <a:spcBef>
                <a:spcPts val="600"/>
              </a:spcBef>
              <a:spcAft>
                <a:spcPts val="0"/>
              </a:spcAft>
              <a:buSzPts val="900"/>
              <a:buNone/>
              <a:defRPr sz="900"/>
            </a:lvl7pPr>
            <a:lvl8pPr marL="3657600" lvl="7" indent="-228600" algn="l">
              <a:lnSpc>
                <a:spcPct val="90000"/>
              </a:lnSpc>
              <a:spcBef>
                <a:spcPts val="600"/>
              </a:spcBef>
              <a:spcAft>
                <a:spcPts val="0"/>
              </a:spcAft>
              <a:buSzPts val="900"/>
              <a:buNone/>
              <a:defRPr sz="900"/>
            </a:lvl8pPr>
            <a:lvl9pPr marL="4114800" lvl="8" indent="-228600" algn="l">
              <a:lnSpc>
                <a:spcPct val="90000"/>
              </a:lnSpc>
              <a:spcBef>
                <a:spcPts val="600"/>
              </a:spcBef>
              <a:spcAft>
                <a:spcPts val="0"/>
              </a:spcAft>
              <a:buSzPts val="900"/>
              <a:buNone/>
              <a:defRPr sz="9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dk2"/>
            </a:gs>
            <a:gs pos="17000">
              <a:schemeClr val="dk2"/>
            </a:gs>
            <a:gs pos="71000">
              <a:srgbClr val="620000"/>
            </a:gs>
            <a:gs pos="100000">
              <a:srgbClr val="260000"/>
            </a:gs>
          </a:gsLst>
          <a:path path="circle">
            <a:fillToRect l="50000" t="50000" r="50000" b="50000"/>
          </a:path>
          <a:tileRect/>
        </a:gra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lvl1pPr marR="0" lvl="0" algn="l" rtl="0">
              <a:lnSpc>
                <a:spcPct val="80000"/>
              </a:lnSpc>
              <a:spcBef>
                <a:spcPts val="0"/>
              </a:spcBef>
              <a:spcAft>
                <a:spcPts val="0"/>
              </a:spcAft>
              <a:buClr>
                <a:schemeClr val="lt1"/>
              </a:buClr>
              <a:buSzPts val="2700"/>
              <a:buFont typeface="Cambria"/>
              <a:buNone/>
              <a:defRPr sz="2700" b="0" i="0" u="none" strike="noStrike" cap="none">
                <a:solidFill>
                  <a:schemeClr val="lt1"/>
                </a:solidFill>
                <a:latin typeface="Cambria"/>
                <a:ea typeface="Cambria"/>
                <a:cs typeface="Cambria"/>
                <a:sym typeface="Cambr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85800" y="1352551"/>
            <a:ext cx="7772400" cy="3352800"/>
          </a:xfrm>
          <a:prstGeom prst="rect">
            <a:avLst/>
          </a:prstGeom>
          <a:noFill/>
          <a:ln>
            <a:noFill/>
          </a:ln>
        </p:spPr>
        <p:txBody>
          <a:bodyPr spcFirstLastPara="1" wrap="square" lIns="91425" tIns="45700" rIns="91425" bIns="45700" anchor="t" anchorCtr="0">
            <a:normAutofit/>
          </a:bodyPr>
          <a:lstStyle>
            <a:lvl1pPr marL="457200" marR="0" lvl="0" indent="-348615" algn="l" rtl="0">
              <a:lnSpc>
                <a:spcPct val="90000"/>
              </a:lnSpc>
              <a:spcBef>
                <a:spcPts val="1200"/>
              </a:spcBef>
              <a:spcAft>
                <a:spcPts val="0"/>
              </a:spcAft>
              <a:buClr>
                <a:schemeClr val="lt2"/>
              </a:buClr>
              <a:buSzPts val="1890"/>
              <a:buFont typeface="Arial"/>
              <a:buChar char="•"/>
              <a:defRPr sz="2100" b="0" i="0" u="none" strike="noStrike" cap="none">
                <a:solidFill>
                  <a:schemeClr val="lt1"/>
                </a:solidFill>
                <a:latin typeface="Cambria"/>
                <a:ea typeface="Cambria"/>
                <a:cs typeface="Cambria"/>
                <a:sym typeface="Cambria"/>
              </a:defRPr>
            </a:lvl1pPr>
            <a:lvl2pPr marL="914400" marR="0" lvl="1" indent="-331469" algn="l" rtl="0">
              <a:lnSpc>
                <a:spcPct val="90000"/>
              </a:lnSpc>
              <a:spcBef>
                <a:spcPts val="600"/>
              </a:spcBef>
              <a:spcAft>
                <a:spcPts val="0"/>
              </a:spcAft>
              <a:buClr>
                <a:schemeClr val="lt2"/>
              </a:buClr>
              <a:buSzPts val="1620"/>
              <a:buFont typeface="Cambria"/>
              <a:buChar char="–"/>
              <a:defRPr sz="1800" b="0" i="0" u="none" strike="noStrike" cap="none">
                <a:solidFill>
                  <a:schemeClr val="lt1"/>
                </a:solidFill>
                <a:latin typeface="Cambria"/>
                <a:ea typeface="Cambria"/>
                <a:cs typeface="Cambria"/>
                <a:sym typeface="Cambria"/>
              </a:defRPr>
            </a:lvl2pPr>
            <a:lvl3pPr marL="1371600" marR="0" lvl="2" indent="-323850" algn="l" rtl="0">
              <a:lnSpc>
                <a:spcPct val="90000"/>
              </a:lnSpc>
              <a:spcBef>
                <a:spcPts val="600"/>
              </a:spcBef>
              <a:spcAft>
                <a:spcPts val="0"/>
              </a:spcAft>
              <a:buClr>
                <a:schemeClr val="lt2"/>
              </a:buClr>
              <a:buSzPts val="1500"/>
              <a:buFont typeface="Arial"/>
              <a:buChar char="•"/>
              <a:defRPr sz="1500" b="0" i="0" u="none" strike="noStrike" cap="none">
                <a:solidFill>
                  <a:schemeClr val="lt1"/>
                </a:solidFill>
                <a:latin typeface="Cambria"/>
                <a:ea typeface="Cambria"/>
                <a:cs typeface="Cambria"/>
                <a:sym typeface="Cambria"/>
              </a:defRPr>
            </a:lvl3pPr>
            <a:lvl4pPr marL="1828800" marR="0" lvl="3" indent="-317500" algn="l" rtl="0">
              <a:lnSpc>
                <a:spcPct val="90000"/>
              </a:lnSpc>
              <a:spcBef>
                <a:spcPts val="600"/>
              </a:spcBef>
              <a:spcAft>
                <a:spcPts val="0"/>
              </a:spcAft>
              <a:buClr>
                <a:schemeClr val="lt2"/>
              </a:buClr>
              <a:buSzPts val="1400"/>
              <a:buFont typeface="Cambria"/>
              <a:buChar char="–"/>
              <a:defRPr sz="1400" b="0" i="0" u="none" strike="noStrike" cap="none">
                <a:solidFill>
                  <a:schemeClr val="lt1"/>
                </a:solidFill>
                <a:latin typeface="Cambria"/>
                <a:ea typeface="Cambria"/>
                <a:cs typeface="Cambria"/>
                <a:sym typeface="Cambria"/>
              </a:defRPr>
            </a:lvl4pPr>
            <a:lvl5pPr marL="2286000" marR="0" lvl="4" indent="-304800" algn="l" rtl="0">
              <a:lnSpc>
                <a:spcPct val="90000"/>
              </a:lnSpc>
              <a:spcBef>
                <a:spcPts val="600"/>
              </a:spcBef>
              <a:spcAft>
                <a:spcPts val="0"/>
              </a:spcAft>
              <a:buClr>
                <a:schemeClr val="lt2"/>
              </a:buClr>
              <a:buSzPts val="1200"/>
              <a:buFont typeface="Arial"/>
              <a:buChar char="•"/>
              <a:defRPr sz="1200" b="0" i="0" u="none" strike="noStrike" cap="none">
                <a:solidFill>
                  <a:schemeClr val="lt1"/>
                </a:solidFill>
                <a:latin typeface="Cambria"/>
                <a:ea typeface="Cambria"/>
                <a:cs typeface="Cambria"/>
                <a:sym typeface="Cambria"/>
              </a:defRPr>
            </a:lvl5pPr>
            <a:lvl6pPr marL="2743200" marR="0" lvl="5" indent="-304800" algn="l" rtl="0">
              <a:lnSpc>
                <a:spcPct val="90000"/>
              </a:lnSpc>
              <a:spcBef>
                <a:spcPts val="600"/>
              </a:spcBef>
              <a:spcAft>
                <a:spcPts val="0"/>
              </a:spcAft>
              <a:buClr>
                <a:schemeClr val="lt2"/>
              </a:buClr>
              <a:buSzPts val="1200"/>
              <a:buFont typeface="Cambria"/>
              <a:buChar char="–"/>
              <a:defRPr sz="1200" b="0" i="0" u="none" strike="noStrike" cap="none">
                <a:solidFill>
                  <a:schemeClr val="lt1"/>
                </a:solidFill>
                <a:latin typeface="Cambria"/>
                <a:ea typeface="Cambria"/>
                <a:cs typeface="Cambria"/>
                <a:sym typeface="Cambria"/>
              </a:defRPr>
            </a:lvl6pPr>
            <a:lvl7pPr marL="3200400" marR="0" lvl="6" indent="-304800" algn="l" rtl="0">
              <a:lnSpc>
                <a:spcPct val="90000"/>
              </a:lnSpc>
              <a:spcBef>
                <a:spcPts val="600"/>
              </a:spcBef>
              <a:spcAft>
                <a:spcPts val="0"/>
              </a:spcAft>
              <a:buClr>
                <a:schemeClr val="lt2"/>
              </a:buClr>
              <a:buSzPts val="1200"/>
              <a:buFont typeface="Arial"/>
              <a:buChar char="•"/>
              <a:defRPr sz="1200" b="0" i="0" u="none" strike="noStrike" cap="none">
                <a:solidFill>
                  <a:schemeClr val="lt1"/>
                </a:solidFill>
                <a:latin typeface="Cambria"/>
                <a:ea typeface="Cambria"/>
                <a:cs typeface="Cambria"/>
                <a:sym typeface="Cambria"/>
              </a:defRPr>
            </a:lvl7pPr>
            <a:lvl8pPr marL="3657600" marR="0" lvl="7" indent="-304800" algn="l" rtl="0">
              <a:lnSpc>
                <a:spcPct val="90000"/>
              </a:lnSpc>
              <a:spcBef>
                <a:spcPts val="600"/>
              </a:spcBef>
              <a:spcAft>
                <a:spcPts val="0"/>
              </a:spcAft>
              <a:buClr>
                <a:schemeClr val="lt2"/>
              </a:buClr>
              <a:buSzPts val="1200"/>
              <a:buFont typeface="Cambria"/>
              <a:buChar char="–"/>
              <a:defRPr sz="1200" b="0" i="0" u="none" strike="noStrike" cap="none">
                <a:solidFill>
                  <a:schemeClr val="lt1"/>
                </a:solidFill>
                <a:latin typeface="Cambria"/>
                <a:ea typeface="Cambria"/>
                <a:cs typeface="Cambria"/>
                <a:sym typeface="Cambria"/>
              </a:defRPr>
            </a:lvl8pPr>
            <a:lvl9pPr marL="4114800" marR="0" lvl="8" indent="-304800" algn="l" rtl="0">
              <a:lnSpc>
                <a:spcPct val="90000"/>
              </a:lnSpc>
              <a:spcBef>
                <a:spcPts val="600"/>
              </a:spcBef>
              <a:spcAft>
                <a:spcPts val="0"/>
              </a:spcAft>
              <a:buClr>
                <a:schemeClr val="lt2"/>
              </a:buClr>
              <a:buSzPts val="1200"/>
              <a:buFont typeface="Arial"/>
              <a:buChar char="•"/>
              <a:defRPr sz="1200" b="0" i="0" u="none" strike="noStrike" cap="none">
                <a:solidFill>
                  <a:schemeClr val="lt1"/>
                </a:solidFill>
                <a:latin typeface="Cambria"/>
                <a:ea typeface="Cambria"/>
                <a:cs typeface="Cambria"/>
                <a:sym typeface="Cambria"/>
              </a:defRPr>
            </a:lvl9pPr>
          </a:lstStyle>
          <a:p>
            <a:endParaRPr/>
          </a:p>
        </p:txBody>
      </p:sp>
      <p:sp>
        <p:nvSpPr>
          <p:cNvPr id="12" name="Google Shape;12;p1"/>
          <p:cNvSpPr txBox="1">
            <a:spLocks noGrp="1"/>
          </p:cNvSpPr>
          <p:nvPr>
            <p:ph type="dt" idx="10"/>
          </p:nvPr>
        </p:nvSpPr>
        <p:spPr>
          <a:xfrm>
            <a:off x="6553200" y="4997196"/>
            <a:ext cx="1066800" cy="146304"/>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chemeClr val="lt1"/>
                </a:solidFill>
                <a:latin typeface="Cambria"/>
                <a:ea typeface="Cambria"/>
                <a:cs typeface="Cambria"/>
                <a:sym typeface="Cambria"/>
              </a:defRPr>
            </a:lvl1pPr>
            <a:lvl2pPr marR="0" lvl="1"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2pPr>
            <a:lvl3pPr marR="0" lvl="2"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3pPr>
            <a:lvl4pPr marR="0" lvl="3"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4pPr>
            <a:lvl5pPr marR="0" lvl="4"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5pPr>
            <a:lvl6pPr marR="0" lvl="5"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6pPr>
            <a:lvl7pPr marR="0" lvl="6"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7pPr>
            <a:lvl8pPr marR="0" lvl="7"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8pPr>
            <a:lvl9pPr marR="0" lvl="8"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9pPr>
          </a:lstStyle>
          <a:p>
            <a:endParaRPr/>
          </a:p>
        </p:txBody>
      </p:sp>
      <p:sp>
        <p:nvSpPr>
          <p:cNvPr id="13" name="Google Shape;13;p1"/>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1"/>
              </a:buClr>
              <a:buSzPts val="900"/>
              <a:buFont typeface="Cambria"/>
              <a:buNone/>
              <a:defRPr sz="900" b="0" i="0" u="none" strike="noStrike" cap="none">
                <a:solidFill>
                  <a:schemeClr val="lt1"/>
                </a:solidFill>
                <a:latin typeface="Cambria"/>
                <a:ea typeface="Cambria"/>
                <a:cs typeface="Cambria"/>
                <a:sym typeface="Cambria"/>
              </a:defRPr>
            </a:lvl1pPr>
            <a:lvl2pPr marR="0" lvl="1"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2pPr>
            <a:lvl3pPr marR="0" lvl="2"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3pPr>
            <a:lvl4pPr marR="0" lvl="3"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4pPr>
            <a:lvl5pPr marR="0" lvl="4"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5pPr>
            <a:lvl6pPr marR="0" lvl="5"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6pPr>
            <a:lvl7pPr marR="0" lvl="6"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7pPr>
            <a:lvl8pPr marR="0" lvl="7"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8pPr>
            <a:lvl9pPr marR="0" lvl="8"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9pPr>
          </a:lstStyle>
          <a:p>
            <a:endParaRPr/>
          </a:p>
        </p:txBody>
      </p:sp>
      <p:sp>
        <p:nvSpPr>
          <p:cNvPr id="14" name="Google Shape;14;p1"/>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lt1"/>
                </a:solidFill>
                <a:latin typeface="Cambria"/>
                <a:ea typeface="Cambria"/>
                <a:cs typeface="Cambria"/>
                <a:sym typeface="Cambria"/>
              </a:defRPr>
            </a:lvl1pPr>
            <a:lvl2pPr marL="0" marR="0" lvl="1" indent="0" algn="r" rtl="0">
              <a:spcBef>
                <a:spcPts val="0"/>
              </a:spcBef>
              <a:buNone/>
              <a:defRPr sz="900" b="0" i="0" u="none" strike="noStrike" cap="none">
                <a:solidFill>
                  <a:schemeClr val="lt1"/>
                </a:solidFill>
                <a:latin typeface="Cambria"/>
                <a:ea typeface="Cambria"/>
                <a:cs typeface="Cambria"/>
                <a:sym typeface="Cambria"/>
              </a:defRPr>
            </a:lvl2pPr>
            <a:lvl3pPr marL="0" marR="0" lvl="2" indent="0" algn="r" rtl="0">
              <a:spcBef>
                <a:spcPts val="0"/>
              </a:spcBef>
              <a:buNone/>
              <a:defRPr sz="900" b="0" i="0" u="none" strike="noStrike" cap="none">
                <a:solidFill>
                  <a:schemeClr val="lt1"/>
                </a:solidFill>
                <a:latin typeface="Cambria"/>
                <a:ea typeface="Cambria"/>
                <a:cs typeface="Cambria"/>
                <a:sym typeface="Cambria"/>
              </a:defRPr>
            </a:lvl3pPr>
            <a:lvl4pPr marL="0" marR="0" lvl="3" indent="0" algn="r" rtl="0">
              <a:spcBef>
                <a:spcPts val="0"/>
              </a:spcBef>
              <a:buNone/>
              <a:defRPr sz="900" b="0" i="0" u="none" strike="noStrike" cap="none">
                <a:solidFill>
                  <a:schemeClr val="lt1"/>
                </a:solidFill>
                <a:latin typeface="Cambria"/>
                <a:ea typeface="Cambria"/>
                <a:cs typeface="Cambria"/>
                <a:sym typeface="Cambria"/>
              </a:defRPr>
            </a:lvl4pPr>
            <a:lvl5pPr marL="0" marR="0" lvl="4" indent="0" algn="r" rtl="0">
              <a:spcBef>
                <a:spcPts val="0"/>
              </a:spcBef>
              <a:buNone/>
              <a:defRPr sz="900" b="0" i="0" u="none" strike="noStrike" cap="none">
                <a:solidFill>
                  <a:schemeClr val="lt1"/>
                </a:solidFill>
                <a:latin typeface="Cambria"/>
                <a:ea typeface="Cambria"/>
                <a:cs typeface="Cambria"/>
                <a:sym typeface="Cambria"/>
              </a:defRPr>
            </a:lvl5pPr>
            <a:lvl6pPr marL="0" marR="0" lvl="5" indent="0" algn="r" rtl="0">
              <a:spcBef>
                <a:spcPts val="0"/>
              </a:spcBef>
              <a:buNone/>
              <a:defRPr sz="900" b="0" i="0" u="none" strike="noStrike" cap="none">
                <a:solidFill>
                  <a:schemeClr val="lt1"/>
                </a:solidFill>
                <a:latin typeface="Cambria"/>
                <a:ea typeface="Cambria"/>
                <a:cs typeface="Cambria"/>
                <a:sym typeface="Cambria"/>
              </a:defRPr>
            </a:lvl6pPr>
            <a:lvl7pPr marL="0" marR="0" lvl="6" indent="0" algn="r" rtl="0">
              <a:spcBef>
                <a:spcPts val="0"/>
              </a:spcBef>
              <a:buNone/>
              <a:defRPr sz="900" b="0" i="0" u="none" strike="noStrike" cap="none">
                <a:solidFill>
                  <a:schemeClr val="lt1"/>
                </a:solidFill>
                <a:latin typeface="Cambria"/>
                <a:ea typeface="Cambria"/>
                <a:cs typeface="Cambria"/>
                <a:sym typeface="Cambria"/>
              </a:defRPr>
            </a:lvl7pPr>
            <a:lvl8pPr marL="0" marR="0" lvl="7" indent="0" algn="r" rtl="0">
              <a:spcBef>
                <a:spcPts val="0"/>
              </a:spcBef>
              <a:buNone/>
              <a:defRPr sz="900" b="0" i="0" u="none" strike="noStrike" cap="none">
                <a:solidFill>
                  <a:schemeClr val="lt1"/>
                </a:solidFill>
                <a:latin typeface="Cambria"/>
                <a:ea typeface="Cambria"/>
                <a:cs typeface="Cambria"/>
                <a:sym typeface="Cambria"/>
              </a:defRPr>
            </a:lvl8pPr>
            <a:lvl9pPr marL="0" marR="0" lvl="8" indent="0" algn="r" rtl="0">
              <a:spcBef>
                <a:spcPts val="0"/>
              </a:spcBef>
              <a:buNone/>
              <a:defRPr sz="900" b="0" i="0" u="none" strike="noStrike" cap="none">
                <a:solidFill>
                  <a:schemeClr val="lt1"/>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n-US"/>
              <a:t>‹#›</a:t>
            </a:fld>
            <a:endParaRPr/>
          </a:p>
        </p:txBody>
      </p:sp>
      <p:grpSp>
        <p:nvGrpSpPr>
          <p:cNvPr id="15" name="Google Shape;15;p1"/>
          <p:cNvGrpSpPr/>
          <p:nvPr/>
        </p:nvGrpSpPr>
        <p:grpSpPr>
          <a:xfrm>
            <a:off x="23" y="21342"/>
            <a:ext cx="9143977" cy="295715"/>
            <a:chOff x="23" y="21342"/>
            <a:chExt cx="9143977" cy="295715"/>
          </a:xfrm>
        </p:grpSpPr>
        <p:sp>
          <p:nvSpPr>
            <p:cNvPr id="16" name="Google Shape;16;p1"/>
            <p:cNvSpPr/>
            <p:nvPr/>
          </p:nvSpPr>
          <p:spPr>
            <a:xfrm>
              <a:off x="23" y="36417"/>
              <a:ext cx="9143977" cy="274320"/>
            </a:xfrm>
            <a:prstGeom prst="rect">
              <a:avLst/>
            </a:prstGeom>
            <a:gradFill>
              <a:gsLst>
                <a:gs pos="0">
                  <a:schemeClr val="dk2"/>
                </a:gs>
                <a:gs pos="100000">
                  <a:schemeClr val="dk1"/>
                </a:gs>
              </a:gsLst>
              <a:path path="circle">
                <a:fillToRect l="50000" t="50000" r="50000" b="50000"/>
              </a:path>
              <a:tileRect/>
            </a:gradFill>
            <a:ln>
              <a:noFill/>
            </a:ln>
          </p:spPr>
          <p:txBody>
            <a:bodyPr spcFirstLastPara="1" wrap="square" lIns="91425" tIns="0" rIns="91425" bIns="45700" anchor="ctr" anchorCtr="0">
              <a:noAutofit/>
            </a:bodyPr>
            <a:lstStyle/>
            <a:p>
              <a:pPr marL="0" marR="0" lvl="0" indent="0" algn="l" rtl="0">
                <a:spcBef>
                  <a:spcPts val="0"/>
                </a:spcBef>
                <a:spcAft>
                  <a:spcPts val="0"/>
                </a:spcAft>
                <a:buNone/>
              </a:pPr>
              <a:r>
                <a:rPr lang="en-US" sz="1800" b="0" i="0" u="none" strike="noStrike" cap="none">
                  <a:solidFill>
                    <a:schemeClr val="lt1"/>
                  </a:solidFill>
                  <a:latin typeface="Cambria"/>
                  <a:ea typeface="Cambria"/>
                  <a:cs typeface="Cambria"/>
                  <a:sym typeface="Cambria"/>
                </a:rPr>
                <a:t>CS 3043 Social Implications Of Computing</a:t>
              </a:r>
              <a:endParaRPr/>
            </a:p>
          </p:txBody>
        </p:sp>
        <p:pic>
          <p:nvPicPr>
            <p:cNvPr id="17" name="Google Shape;17;p1" descr="WPI_Inst_Prim_FulClr_Rev.png"/>
            <p:cNvPicPr preferRelativeResize="0"/>
            <p:nvPr/>
          </p:nvPicPr>
          <p:blipFill rotWithShape="1">
            <a:blip r:embed="rId14">
              <a:alphaModFix/>
            </a:blip>
            <a:srcRect/>
            <a:stretch/>
          </p:blipFill>
          <p:spPr>
            <a:xfrm>
              <a:off x="8123338" y="21342"/>
              <a:ext cx="914400" cy="295715"/>
            </a:xfrm>
            <a:prstGeom prst="rect">
              <a:avLst/>
            </a:prstGeom>
            <a:noFill/>
            <a:ln>
              <a:noFill/>
            </a:ln>
          </p:spPr>
        </p:pic>
      </p:gr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cato.org/survey-reports/poll-63-americans-favor-eliminating-qualified-immunity-police#introduction" TargetMode="External"/><Relationship Id="rId7" Type="http://schemas.openxmlformats.org/officeDocument/2006/relationships/hyperlink" Target="https://www.themarshallproject.org/2023/07/29/police-drone-california-911#:~:text=When%20911%20calls%20come%20in,approach%20is%20growing%20in%20popularity"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www.ojp.gov/pdffiles1/Digitization/107956NCJRS.pdf" TargetMode="External"/><Relationship Id="rId5" Type="http://schemas.openxmlformats.org/officeDocument/2006/relationships/hyperlink" Target="https://www.naacpldf.org/qualified-immunity/#:~:text=Qualified%20immunity%20has%20protected%20law,people's%20constitutional%20rights%20for%20decades" TargetMode="External"/><Relationship Id="rId4" Type="http://schemas.openxmlformats.org/officeDocument/2006/relationships/hyperlink" Target="https://www.cfr.org/backgrounder/how-police-compare-different-democracies"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www.comparitech.com/blog/vpn-privacy/us-surveillance-camera-statistics" TargetMode="External"/><Relationship Id="rId3" Type="http://schemas.openxmlformats.org/officeDocument/2006/relationships/hyperlink" Target="https://www.aclu.org/documents/eye-in-the-sky-policing-needs-strict-limits" TargetMode="External"/><Relationship Id="rId7" Type="http://schemas.openxmlformats.org/officeDocument/2006/relationships/hyperlink" Target="https://www.themarshallproject.org/2023/07/29/police-drone-california-911"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www.thezebra.com/resources/home/dangers-of-sharing-passwords/" TargetMode="External"/><Relationship Id="rId5" Type="http://schemas.openxmlformats.org/officeDocument/2006/relationships/hyperlink" Target="https://www.brookings.edu/articles/police-surveillance-and-facial-recognition-why-data-privacy-is-an-imperative-for-communities-of-color/" TargetMode="External"/><Relationship Id="rId4" Type="http://schemas.openxmlformats.org/officeDocument/2006/relationships/hyperlink" Target="https://www.whio.com/news/local/criminals-use-common-security-features-access-bank-accounts/LLIB7C6XE5FO3LR5LBP4QT4V3U/" TargetMode="External"/><Relationship Id="rId9" Type="http://schemas.openxmlformats.org/officeDocument/2006/relationships/hyperlink" Target="https://doi.org/10.48550/arXiv.2105.01764"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techxplore.com/news/2021-06-prevalence-cctv-cameras-large-cities.html" TargetMode="External"/><Relationship Id="rId7" Type="http://schemas.openxmlformats.org/officeDocument/2006/relationships/hyperlink" Target="https://judgedredd.fandom.com/wiki/Lawgiver?file=Lawgiver_mkii_2012_schematic_vector_by_strangelysaucy-d7xit1y.jpg"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policeviolencereport.org/" TargetMode="External"/><Relationship Id="rId5" Type="http://schemas.openxmlformats.org/officeDocument/2006/relationships/hyperlink" Target="https://www.inverse.com/article/30193-police-department-drone-bard-college" TargetMode="External"/><Relationship Id="rId4" Type="http://schemas.openxmlformats.org/officeDocument/2006/relationships/hyperlink" Target="https://www.birmingham.ac.uk/news-archive/2020/police-drones-treble-time-for-guidanc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hyperlink" Target="https://www.google.com/maps/d/u/0/viewer?mid=1eYVDPh5itXq5acDT9b0BVeQwmESBa4cB&amp;ll=37.86167808718427%2C-96.98688594576493&amp;z=5"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914400" y="1143000"/>
            <a:ext cx="7315200" cy="1494448"/>
          </a:xfrm>
          <a:prstGeom prst="rect">
            <a:avLst/>
          </a:prstGeom>
          <a:noFill/>
          <a:ln>
            <a:noFill/>
          </a:ln>
        </p:spPr>
        <p:txBody>
          <a:bodyPr spcFirstLastPara="1" wrap="square" lIns="91425" tIns="45700" rIns="91425" bIns="45700" anchor="b" anchorCtr="0">
            <a:noAutofit/>
          </a:bodyPr>
          <a:lstStyle/>
          <a:p>
            <a:pPr marL="0" lvl="0" indent="0" algn="ctr" rtl="0">
              <a:lnSpc>
                <a:spcPct val="80000"/>
              </a:lnSpc>
              <a:spcBef>
                <a:spcPts val="0"/>
              </a:spcBef>
              <a:spcAft>
                <a:spcPts val="0"/>
              </a:spcAft>
              <a:buClr>
                <a:schemeClr val="lt1"/>
              </a:buClr>
              <a:buSzPts val="3300"/>
              <a:buFont typeface="Cambria"/>
              <a:buNone/>
            </a:pPr>
            <a:r>
              <a:rPr lang="en-US"/>
              <a:t>DREDD (2012)</a:t>
            </a:r>
            <a:endParaRPr/>
          </a:p>
        </p:txBody>
      </p:sp>
      <p:sp>
        <p:nvSpPr>
          <p:cNvPr id="92" name="Google Shape;92;p14"/>
          <p:cNvSpPr txBox="1">
            <a:spLocks noGrp="1"/>
          </p:cNvSpPr>
          <p:nvPr>
            <p:ph type="body" idx="1"/>
          </p:nvPr>
        </p:nvSpPr>
        <p:spPr>
          <a:xfrm>
            <a:off x="914400" y="2724150"/>
            <a:ext cx="7315200" cy="7620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1200"/>
              </a:spcBef>
              <a:spcAft>
                <a:spcPts val="0"/>
              </a:spcAft>
              <a:buNone/>
            </a:pPr>
            <a:r>
              <a:rPr lang="en-US"/>
              <a:t>Connor Thompson, Enoch Zhao, Guillermo Morel, Nicholas Giangregorio, Robert Eskridge</a:t>
            </a:r>
            <a:endParaRPr/>
          </a:p>
          <a:p>
            <a:pPr marL="0" lvl="0" indent="0" algn="ctr" rtl="0">
              <a:lnSpc>
                <a:spcPct val="90000"/>
              </a:lnSpc>
              <a:spcBef>
                <a:spcPts val="1200"/>
              </a:spcBef>
              <a:spcAft>
                <a:spcPts val="0"/>
              </a:spcAft>
              <a:buSzPts val="1890"/>
              <a:buNone/>
            </a:pPr>
            <a:endParaRPr/>
          </a:p>
        </p:txBody>
      </p:sp>
      <p:sp>
        <p:nvSpPr>
          <p:cNvPr id="93" name="Google Shape;93;p14"/>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94" name="Google Shape;94;p14"/>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3"/>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Misuse of Surveillance Technology</a:t>
            </a:r>
            <a:endParaRPr/>
          </a:p>
        </p:txBody>
      </p:sp>
      <p:sp>
        <p:nvSpPr>
          <p:cNvPr id="201" name="Google Shape;201;p23"/>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p>
            <a:pPr marL="205766" lvl="0" indent="-205766" algn="l" rtl="0">
              <a:lnSpc>
                <a:spcPct val="90000"/>
              </a:lnSpc>
              <a:spcBef>
                <a:spcPts val="0"/>
              </a:spcBef>
              <a:spcAft>
                <a:spcPts val="0"/>
              </a:spcAft>
              <a:buSzPts val="1620"/>
              <a:buChar char="•"/>
            </a:pPr>
            <a:r>
              <a:rPr lang="en-US"/>
              <a:t>Ma-ma uses building security systems to trap in and ambush police</a:t>
            </a:r>
            <a:endParaRPr/>
          </a:p>
          <a:p>
            <a:pPr marL="205766" lvl="0" indent="-205766" algn="l" rtl="0">
              <a:lnSpc>
                <a:spcPct val="90000"/>
              </a:lnSpc>
              <a:spcBef>
                <a:spcPts val="0"/>
              </a:spcBef>
              <a:spcAft>
                <a:spcPts val="0"/>
              </a:spcAft>
              <a:buSzPts val="1620"/>
              <a:buChar char="•"/>
            </a:pPr>
            <a:r>
              <a:rPr lang="en-US"/>
              <a:t>Criminals used cameras to track people’s exact position</a:t>
            </a:r>
            <a:endParaRPr/>
          </a:p>
          <a:p>
            <a:pPr marL="457200" lvl="0" indent="-331470" algn="l" rtl="0">
              <a:lnSpc>
                <a:spcPct val="90000"/>
              </a:lnSpc>
              <a:spcBef>
                <a:spcPts val="0"/>
              </a:spcBef>
              <a:spcAft>
                <a:spcPts val="0"/>
              </a:spcAft>
              <a:buSzPts val="1620"/>
              <a:buChar char="•"/>
            </a:pPr>
            <a:r>
              <a:rPr lang="en-US"/>
              <a:t>These failures were mostly due to human error</a:t>
            </a:r>
            <a:endParaRPr/>
          </a:p>
        </p:txBody>
      </p:sp>
      <p:sp>
        <p:nvSpPr>
          <p:cNvPr id="202" name="Google Shape;202;p23"/>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203" name="Google Shape;203;p23"/>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sp>
        <p:nvSpPr>
          <p:cNvPr id="204" name="Google Shape;204;p23"/>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lvl="0" indent="0" algn="r" rtl="0">
              <a:spcBef>
                <a:spcPts val="0"/>
              </a:spcBef>
              <a:spcAft>
                <a:spcPts val="0"/>
              </a:spcAft>
              <a:buNone/>
            </a:pPr>
            <a:r>
              <a:rPr lang="en-US">
                <a:solidFill>
                  <a:schemeClr val="lt1"/>
                </a:solidFill>
                <a:latin typeface="Cambria"/>
                <a:ea typeface="Cambria"/>
                <a:cs typeface="Cambria"/>
                <a:sym typeface="Cambria"/>
              </a:rPr>
              <a:t>Dredd (2012)</a:t>
            </a:r>
            <a:endParaRPr>
              <a:solidFill>
                <a:schemeClr val="lt1"/>
              </a:solidFill>
              <a:latin typeface="Cambria"/>
              <a:ea typeface="Cambria"/>
              <a:cs typeface="Cambria"/>
              <a:sym typeface="Cambria"/>
            </a:endParaRPr>
          </a:p>
        </p:txBody>
      </p:sp>
      <p:pic>
        <p:nvPicPr>
          <p:cNvPr id="205" name="Google Shape;205;p23"/>
          <p:cNvPicPr preferRelativeResize="0"/>
          <p:nvPr/>
        </p:nvPicPr>
        <p:blipFill rotWithShape="1">
          <a:blip r:embed="rId3">
            <a:alphaModFix/>
          </a:blip>
          <a:srcRect l="11885" r="14335"/>
          <a:stretch/>
        </p:blipFill>
        <p:spPr>
          <a:xfrm>
            <a:off x="4943925" y="1109625"/>
            <a:ext cx="3462926" cy="1955650"/>
          </a:xfrm>
          <a:prstGeom prst="rect">
            <a:avLst/>
          </a:prstGeom>
          <a:noFill/>
          <a:ln>
            <a:noFill/>
          </a:ln>
        </p:spPr>
      </p:pic>
      <p:pic>
        <p:nvPicPr>
          <p:cNvPr id="206" name="Google Shape;206;p23"/>
          <p:cNvPicPr preferRelativeResize="0"/>
          <p:nvPr/>
        </p:nvPicPr>
        <p:blipFill rotWithShape="1">
          <a:blip r:embed="rId4">
            <a:alphaModFix/>
          </a:blip>
          <a:srcRect/>
          <a:stretch/>
        </p:blipFill>
        <p:spPr>
          <a:xfrm>
            <a:off x="4969624" y="3191202"/>
            <a:ext cx="3411524" cy="17272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4"/>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Solutions to Misuse of Surveillance Technology</a:t>
            </a:r>
            <a:endParaRPr/>
          </a:p>
        </p:txBody>
      </p:sp>
      <p:sp>
        <p:nvSpPr>
          <p:cNvPr id="213" name="Google Shape;213;p24"/>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p>
            <a:pPr marL="205766" lvl="0" indent="-205766" algn="l" rtl="0">
              <a:lnSpc>
                <a:spcPct val="90000"/>
              </a:lnSpc>
              <a:spcBef>
                <a:spcPts val="1200"/>
              </a:spcBef>
              <a:spcAft>
                <a:spcPts val="0"/>
              </a:spcAft>
              <a:buSzPts val="1620"/>
              <a:buChar char="•"/>
            </a:pPr>
            <a:r>
              <a:rPr lang="en-US"/>
              <a:t>79% of Americans share passwords [9]</a:t>
            </a:r>
            <a:endParaRPr/>
          </a:p>
          <a:p>
            <a:pPr marL="205766" lvl="0" indent="-205766" algn="l" rtl="0">
              <a:lnSpc>
                <a:spcPct val="90000"/>
              </a:lnSpc>
              <a:spcBef>
                <a:spcPts val="1200"/>
              </a:spcBef>
              <a:spcAft>
                <a:spcPts val="0"/>
              </a:spcAft>
              <a:buSzPts val="1620"/>
              <a:buChar char="•"/>
            </a:pPr>
            <a:r>
              <a:rPr lang="en-US"/>
              <a:t>Government needs to ensure that the wrong people aren’t given too much access to surveillance tech and personal data [8]</a:t>
            </a:r>
            <a:endParaRPr/>
          </a:p>
          <a:p>
            <a:pPr marL="0" lvl="0" indent="0" algn="l" rtl="0">
              <a:lnSpc>
                <a:spcPct val="90000"/>
              </a:lnSpc>
              <a:spcBef>
                <a:spcPts val="1200"/>
              </a:spcBef>
              <a:spcAft>
                <a:spcPts val="0"/>
              </a:spcAft>
              <a:buNone/>
            </a:pPr>
            <a:endParaRPr/>
          </a:p>
          <a:p>
            <a:pPr marL="457200" lvl="0" indent="-331470" algn="l" rtl="0">
              <a:lnSpc>
                <a:spcPct val="90000"/>
              </a:lnSpc>
              <a:spcBef>
                <a:spcPts val="1200"/>
              </a:spcBef>
              <a:spcAft>
                <a:spcPts val="0"/>
              </a:spcAft>
              <a:buSzPts val="1620"/>
              <a:buChar char="•"/>
            </a:pPr>
            <a:r>
              <a:rPr lang="en-US"/>
              <a:t>In real life, used security features to access  people’s bank accounts [7]</a:t>
            </a:r>
            <a:endParaRPr/>
          </a:p>
        </p:txBody>
      </p:sp>
      <p:sp>
        <p:nvSpPr>
          <p:cNvPr id="214" name="Google Shape;214;p24"/>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215" name="Google Shape;215;p24"/>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
        <p:nvSpPr>
          <p:cNvPr id="216" name="Google Shape;216;p24"/>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lvl="0" indent="0" algn="r" rtl="0">
              <a:spcBef>
                <a:spcPts val="0"/>
              </a:spcBef>
              <a:spcAft>
                <a:spcPts val="0"/>
              </a:spcAft>
              <a:buNone/>
            </a:pPr>
            <a:r>
              <a:rPr lang="en-US">
                <a:solidFill>
                  <a:schemeClr val="lt1"/>
                </a:solidFill>
                <a:latin typeface="Cambria"/>
                <a:ea typeface="Cambria"/>
                <a:cs typeface="Cambria"/>
                <a:sym typeface="Cambria"/>
              </a:rPr>
              <a:t>Dredd (2012)</a:t>
            </a:r>
            <a:endParaRPr>
              <a:solidFill>
                <a:schemeClr val="lt1"/>
              </a:solidFill>
              <a:latin typeface="Cambria"/>
              <a:ea typeface="Cambria"/>
              <a:cs typeface="Cambria"/>
              <a:sym typeface="Cambria"/>
            </a:endParaRPr>
          </a:p>
        </p:txBody>
      </p:sp>
      <p:pic>
        <p:nvPicPr>
          <p:cNvPr id="217" name="Google Shape;217;p24"/>
          <p:cNvPicPr preferRelativeResize="0"/>
          <p:nvPr/>
        </p:nvPicPr>
        <p:blipFill>
          <a:blip r:embed="rId3">
            <a:alphaModFix/>
          </a:blip>
          <a:stretch>
            <a:fillRect/>
          </a:stretch>
        </p:blipFill>
        <p:spPr>
          <a:xfrm>
            <a:off x="4859524" y="1455722"/>
            <a:ext cx="4046823" cy="2366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5"/>
          <p:cNvSpPr txBox="1">
            <a:spLocks noGrp="1"/>
          </p:cNvSpPr>
          <p:nvPr>
            <p:ph type="title"/>
          </p:nvPr>
        </p:nvSpPr>
        <p:spPr>
          <a:xfrm>
            <a:off x="3450000" y="372325"/>
            <a:ext cx="29889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CONCLUSION</a:t>
            </a:r>
            <a:endParaRPr/>
          </a:p>
        </p:txBody>
      </p:sp>
      <p:sp>
        <p:nvSpPr>
          <p:cNvPr id="224" name="Google Shape;224;p25"/>
          <p:cNvSpPr txBox="1">
            <a:spLocks noGrp="1"/>
          </p:cNvSpPr>
          <p:nvPr>
            <p:ph type="body" idx="1"/>
          </p:nvPr>
        </p:nvSpPr>
        <p:spPr>
          <a:xfrm>
            <a:off x="2705100" y="1174351"/>
            <a:ext cx="3733800" cy="3352800"/>
          </a:xfrm>
          <a:prstGeom prst="rect">
            <a:avLst/>
          </a:prstGeom>
          <a:noFill/>
          <a:ln>
            <a:noFill/>
          </a:ln>
        </p:spPr>
        <p:txBody>
          <a:bodyPr spcFirstLastPara="1" wrap="square" lIns="91425" tIns="45700" rIns="91425" bIns="45700" anchor="t" anchorCtr="0">
            <a:normAutofit/>
          </a:bodyPr>
          <a:lstStyle/>
          <a:p>
            <a:pPr marL="205766" lvl="0" indent="-205766" algn="l" rtl="0">
              <a:lnSpc>
                <a:spcPct val="115000"/>
              </a:lnSpc>
              <a:spcBef>
                <a:spcPts val="0"/>
              </a:spcBef>
              <a:spcAft>
                <a:spcPts val="0"/>
              </a:spcAft>
              <a:buSzPts val="1620"/>
              <a:buChar char="•"/>
            </a:pPr>
            <a:r>
              <a:rPr lang="en-US" dirty="0"/>
              <a:t>Police forces need to utilize the tools they have to protect the innocent and keep the peace</a:t>
            </a:r>
            <a:endParaRPr dirty="0"/>
          </a:p>
          <a:p>
            <a:pPr marL="205766" lvl="0" indent="0" algn="l" rtl="0">
              <a:lnSpc>
                <a:spcPct val="115000"/>
              </a:lnSpc>
              <a:spcBef>
                <a:spcPts val="0"/>
              </a:spcBef>
              <a:spcAft>
                <a:spcPts val="0"/>
              </a:spcAft>
              <a:buNone/>
            </a:pPr>
            <a:endParaRPr dirty="0"/>
          </a:p>
          <a:p>
            <a:pPr marL="205766" lvl="0" indent="-205766" algn="l" rtl="0">
              <a:lnSpc>
                <a:spcPct val="115000"/>
              </a:lnSpc>
              <a:spcBef>
                <a:spcPts val="0"/>
              </a:spcBef>
              <a:spcAft>
                <a:spcPts val="0"/>
              </a:spcAft>
              <a:buSzPts val="1620"/>
              <a:buChar char="•"/>
            </a:pPr>
            <a:r>
              <a:rPr lang="en-US" dirty="0"/>
              <a:t>Surveillance is not necessarily a bad thing, with ethical limitations</a:t>
            </a:r>
            <a:endParaRPr dirty="0"/>
          </a:p>
          <a:p>
            <a:pPr marL="205766" lvl="0" indent="0" algn="l" rtl="0">
              <a:lnSpc>
                <a:spcPct val="115000"/>
              </a:lnSpc>
              <a:spcBef>
                <a:spcPts val="0"/>
              </a:spcBef>
              <a:spcAft>
                <a:spcPts val="0"/>
              </a:spcAft>
              <a:buNone/>
            </a:pPr>
            <a:endParaRPr dirty="0"/>
          </a:p>
          <a:p>
            <a:pPr marL="205766" lvl="0" indent="-205766" algn="l" rtl="0">
              <a:lnSpc>
                <a:spcPct val="115000"/>
              </a:lnSpc>
              <a:spcBef>
                <a:spcPts val="0"/>
              </a:spcBef>
              <a:spcAft>
                <a:spcPts val="0"/>
              </a:spcAft>
              <a:buSzPts val="1620"/>
              <a:buChar char="•"/>
            </a:pPr>
            <a:r>
              <a:rPr lang="en-US" dirty="0"/>
              <a:t>Entrusting your privacy to competent and ethical organizations can prevent misuse</a:t>
            </a:r>
            <a:endParaRPr dirty="0"/>
          </a:p>
        </p:txBody>
      </p:sp>
      <p:sp>
        <p:nvSpPr>
          <p:cNvPr id="225" name="Google Shape;225;p25"/>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226" name="Google Shape;226;p25"/>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
        <p:nvSpPr>
          <p:cNvPr id="227" name="Google Shape;227;p25"/>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lvl="0" indent="0" algn="r" rtl="0">
              <a:spcBef>
                <a:spcPts val="0"/>
              </a:spcBef>
              <a:spcAft>
                <a:spcPts val="0"/>
              </a:spcAft>
              <a:buNone/>
            </a:pPr>
            <a:r>
              <a:rPr lang="en-US">
                <a:solidFill>
                  <a:schemeClr val="lt1"/>
                </a:solidFill>
                <a:latin typeface="Cambria"/>
                <a:ea typeface="Cambria"/>
                <a:cs typeface="Cambria"/>
                <a:sym typeface="Cambria"/>
              </a:rPr>
              <a:t>Dredd (2012)</a:t>
            </a:r>
            <a:endParaRPr>
              <a:solidFill>
                <a:schemeClr val="lt1"/>
              </a:solidFill>
              <a:latin typeface="Cambria"/>
              <a:ea typeface="Cambria"/>
              <a:cs typeface="Cambria"/>
              <a:sym typeface="Cambri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6"/>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REFERENCES</a:t>
            </a:r>
            <a:endParaRPr/>
          </a:p>
        </p:txBody>
      </p:sp>
      <p:sp>
        <p:nvSpPr>
          <p:cNvPr id="233" name="Google Shape;233;p26"/>
          <p:cNvSpPr txBox="1">
            <a:spLocks noGrp="1"/>
          </p:cNvSpPr>
          <p:nvPr>
            <p:ph type="body" idx="1"/>
          </p:nvPr>
        </p:nvSpPr>
        <p:spPr>
          <a:xfrm>
            <a:off x="685800" y="1352551"/>
            <a:ext cx="7772400" cy="3352800"/>
          </a:xfrm>
          <a:prstGeom prst="rect">
            <a:avLst/>
          </a:prstGeom>
          <a:noFill/>
          <a:ln>
            <a:noFill/>
          </a:ln>
        </p:spPr>
        <p:txBody>
          <a:bodyPr spcFirstLastPara="1" wrap="square" lIns="91425" tIns="45700" rIns="91425" bIns="45700" anchor="t" anchorCtr="0">
            <a:normAutofit fontScale="62500" lnSpcReduction="10000"/>
          </a:bodyPr>
          <a:lstStyle/>
          <a:p>
            <a:pPr marL="0" lvl="0" indent="0" algn="l" rtl="0">
              <a:lnSpc>
                <a:spcPct val="90000"/>
              </a:lnSpc>
              <a:spcBef>
                <a:spcPts val="0"/>
              </a:spcBef>
              <a:spcAft>
                <a:spcPts val="0"/>
              </a:spcAft>
              <a:buSzPct val="90000"/>
              <a:buNone/>
            </a:pPr>
            <a:r>
              <a:rPr lang="en-US"/>
              <a:t>[1] Ekins, 2020. </a:t>
            </a:r>
            <a:r>
              <a:rPr lang="en-US" i="1"/>
              <a:t>Cato Institute Summer 2020 National Survey.</a:t>
            </a:r>
            <a:r>
              <a:rPr lang="en-US"/>
              <a:t> </a:t>
            </a:r>
            <a:r>
              <a:rPr lang="en-US" u="sng">
                <a:solidFill>
                  <a:schemeClr val="hlink"/>
                </a:solidFill>
                <a:hlinkClick r:id="rId3"/>
              </a:rPr>
              <a:t>https://www.cato.org/survey-reports/poll-63-americans-favor-eliminating-qualified-immunity-police#introduction</a:t>
            </a:r>
            <a:r>
              <a:rPr lang="en-US"/>
              <a:t>, Accessed 10/4/2023</a:t>
            </a:r>
            <a:endParaRPr/>
          </a:p>
          <a:p>
            <a:pPr marL="0" lvl="0" indent="0" algn="l" rtl="0">
              <a:lnSpc>
                <a:spcPct val="90000"/>
              </a:lnSpc>
              <a:spcBef>
                <a:spcPts val="1200"/>
              </a:spcBef>
              <a:spcAft>
                <a:spcPts val="0"/>
              </a:spcAft>
              <a:buSzPct val="90000"/>
              <a:buNone/>
            </a:pPr>
            <a:r>
              <a:rPr lang="en-US"/>
              <a:t>[2] Cheatham, Maizland, 2022. </a:t>
            </a:r>
            <a:r>
              <a:rPr lang="en-US" i="1"/>
              <a:t>How Police Compare in Different Democracies. </a:t>
            </a:r>
            <a:r>
              <a:rPr lang="en-US" u="sng">
                <a:solidFill>
                  <a:schemeClr val="hlink"/>
                </a:solidFill>
                <a:hlinkClick r:id="rId4"/>
              </a:rPr>
              <a:t>https://www.cfr.org/backgrounder/how-police-compare-different-democracies</a:t>
            </a:r>
            <a:r>
              <a:rPr lang="en-US"/>
              <a:t> Accessed 10/4/2023</a:t>
            </a:r>
            <a:endParaRPr/>
          </a:p>
          <a:p>
            <a:pPr marL="0" lvl="0" indent="0" algn="l" rtl="0">
              <a:lnSpc>
                <a:spcPct val="90000"/>
              </a:lnSpc>
              <a:spcBef>
                <a:spcPts val="1200"/>
              </a:spcBef>
              <a:spcAft>
                <a:spcPts val="0"/>
              </a:spcAft>
              <a:buSzPct val="90000"/>
              <a:buNone/>
            </a:pPr>
            <a:r>
              <a:rPr lang="en-US"/>
              <a:t>[3] Legal Defense Fund, 2023. </a:t>
            </a:r>
            <a:r>
              <a:rPr lang="en-US" i="1"/>
              <a:t>Qualified Immunity FAQ </a:t>
            </a:r>
            <a:r>
              <a:rPr lang="en-US" u="sng">
                <a:solidFill>
                  <a:schemeClr val="hlink"/>
                </a:solidFill>
                <a:hlinkClick r:id="rId5"/>
              </a:rPr>
              <a:t>https://www.naacpldf.org/qualified-immunity/#:~:text=Qualified%20immunity%20has%20protected%20law,people's%20constitutional%20rights%20for%20decades</a:t>
            </a:r>
            <a:r>
              <a:rPr lang="en-US"/>
              <a:t>. Accessed 10/4/2023</a:t>
            </a:r>
            <a:endParaRPr/>
          </a:p>
          <a:p>
            <a:pPr marL="0" lvl="0" indent="0" algn="l" rtl="0">
              <a:lnSpc>
                <a:spcPct val="90000"/>
              </a:lnSpc>
              <a:spcBef>
                <a:spcPts val="1200"/>
              </a:spcBef>
              <a:spcAft>
                <a:spcPts val="0"/>
              </a:spcAft>
              <a:buSzPct val="90000"/>
              <a:buNone/>
            </a:pPr>
            <a:r>
              <a:rPr lang="en-US"/>
              <a:t>[4] United Nations Charter. </a:t>
            </a:r>
            <a:r>
              <a:rPr lang="en-US" u="sng">
                <a:solidFill>
                  <a:schemeClr val="hlink"/>
                </a:solidFill>
                <a:hlinkClick r:id="rId6"/>
              </a:rPr>
              <a:t>https://www.ojp.gov/pdffiles1/Digitization/107956NCJRS.pdf</a:t>
            </a:r>
            <a:r>
              <a:rPr lang="en-US"/>
              <a:t>. Accessed 10/5/2023</a:t>
            </a:r>
            <a:endParaRPr/>
          </a:p>
          <a:p>
            <a:pPr marL="0" lvl="0" indent="0" algn="l" rtl="0">
              <a:lnSpc>
                <a:spcPct val="90000"/>
              </a:lnSpc>
              <a:spcBef>
                <a:spcPts val="1200"/>
              </a:spcBef>
              <a:spcAft>
                <a:spcPts val="0"/>
              </a:spcAft>
              <a:buSzPct val="90000"/>
              <a:buNone/>
            </a:pPr>
            <a:r>
              <a:rPr lang="en-US"/>
              <a:t>[5] Lartey, 2023. </a:t>
            </a:r>
            <a:r>
              <a:rPr lang="en-US" i="1"/>
              <a:t>It’s a bird. It’s a plane. It’s the police responding to a 911 call. </a:t>
            </a:r>
            <a:r>
              <a:rPr lang="en-US" u="sng">
                <a:solidFill>
                  <a:schemeClr val="hlink"/>
                </a:solidFill>
                <a:hlinkClick r:id="rId7"/>
              </a:rPr>
              <a:t>https://www.themarshallproject.org/2023/07/29/police-drone-california-911#:~:text=When%20911%20calls%20come%20in,approach%20is%20growing%20in%20popularity</a:t>
            </a:r>
            <a:r>
              <a:rPr lang="en-US"/>
              <a:t>. Accessed 10/5/2023</a:t>
            </a:r>
            <a:endParaRPr/>
          </a:p>
          <a:p>
            <a:pPr marL="0" lvl="0" indent="0" algn="l" rtl="0">
              <a:lnSpc>
                <a:spcPct val="90000"/>
              </a:lnSpc>
              <a:spcBef>
                <a:spcPts val="1200"/>
              </a:spcBef>
              <a:spcAft>
                <a:spcPts val="0"/>
              </a:spcAft>
              <a:buSzPct val="90000"/>
              <a:buNone/>
            </a:pPr>
            <a:r>
              <a:rPr lang="en-US"/>
              <a:t>…</a:t>
            </a:r>
            <a:endParaRPr/>
          </a:p>
        </p:txBody>
      </p:sp>
      <p:sp>
        <p:nvSpPr>
          <p:cNvPr id="234" name="Google Shape;234;p26"/>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235" name="Google Shape;235;p26"/>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
        <p:nvSpPr>
          <p:cNvPr id="236" name="Google Shape;236;p26"/>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lvl="0" indent="0" algn="r" rtl="0">
              <a:spcBef>
                <a:spcPts val="0"/>
              </a:spcBef>
              <a:spcAft>
                <a:spcPts val="0"/>
              </a:spcAft>
              <a:buNone/>
            </a:pPr>
            <a:r>
              <a:rPr lang="en-US">
                <a:solidFill>
                  <a:schemeClr val="lt1"/>
                </a:solidFill>
                <a:latin typeface="Cambria"/>
                <a:ea typeface="Cambria"/>
                <a:cs typeface="Cambria"/>
                <a:sym typeface="Cambria"/>
              </a:rPr>
              <a:t>Dredd (2012)</a:t>
            </a:r>
            <a:endParaRPr>
              <a:solidFill>
                <a:schemeClr val="lt1"/>
              </a:solidFill>
              <a:latin typeface="Cambria"/>
              <a:ea typeface="Cambria"/>
              <a:cs typeface="Cambria"/>
              <a:sym typeface="Cambri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7"/>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REFERENCES</a:t>
            </a:r>
            <a:endParaRPr/>
          </a:p>
        </p:txBody>
      </p:sp>
      <p:sp>
        <p:nvSpPr>
          <p:cNvPr id="242" name="Google Shape;242;p27"/>
          <p:cNvSpPr txBox="1">
            <a:spLocks noGrp="1"/>
          </p:cNvSpPr>
          <p:nvPr>
            <p:ph type="body" idx="1"/>
          </p:nvPr>
        </p:nvSpPr>
        <p:spPr>
          <a:xfrm>
            <a:off x="685800" y="973149"/>
            <a:ext cx="7772400" cy="3906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sz="1300"/>
              <a:t>[6] Stanley, 2023. </a:t>
            </a:r>
            <a:r>
              <a:rPr lang="en-US" sz="1300" i="1"/>
              <a:t>Eye in the sky policing needs strict limits. </a:t>
            </a:r>
            <a:r>
              <a:rPr lang="en-US" sz="1300" u="sng">
                <a:solidFill>
                  <a:schemeClr val="hlink"/>
                </a:solidFill>
                <a:hlinkClick r:id="rId3"/>
              </a:rPr>
              <a:t>https://www.aclu.org/documents/eye-in-the-sky-policing-needs-strict-limits</a:t>
            </a:r>
            <a:r>
              <a:rPr lang="en-US" sz="1300"/>
              <a:t>. Accessed 10/6/2023</a:t>
            </a:r>
            <a:endParaRPr sz="1300"/>
          </a:p>
          <a:p>
            <a:pPr marL="0" lvl="0" indent="0" algn="l" rtl="0">
              <a:lnSpc>
                <a:spcPct val="100000"/>
              </a:lnSpc>
              <a:spcBef>
                <a:spcPts val="0"/>
              </a:spcBef>
              <a:spcAft>
                <a:spcPts val="0"/>
              </a:spcAft>
              <a:buNone/>
            </a:pPr>
            <a:r>
              <a:rPr lang="en-US" sz="1300"/>
              <a:t>[7] WHIO Staff, 2023. C</a:t>
            </a:r>
            <a:r>
              <a:rPr lang="en-US" sz="1300" i="1"/>
              <a:t>riminals use common security features to access bank accounts. </a:t>
            </a:r>
            <a:r>
              <a:rPr lang="en-US" sz="1300" u="sng">
                <a:solidFill>
                  <a:schemeClr val="hlink"/>
                </a:solidFill>
                <a:hlinkClick r:id="rId4"/>
              </a:rPr>
              <a:t>https://www.whio.com/news/local/criminals-use-common-security-features-access-bank-accounts/LLIB7C6XE5FO3LR5LBP4QT4V3U/</a:t>
            </a:r>
            <a:r>
              <a:rPr lang="en-US" sz="1300"/>
              <a:t> Accessed 10/8/2023</a:t>
            </a:r>
            <a:endParaRPr sz="1300"/>
          </a:p>
          <a:p>
            <a:pPr marL="0" lvl="0" indent="0" algn="l" rtl="0">
              <a:lnSpc>
                <a:spcPct val="100000"/>
              </a:lnSpc>
              <a:spcBef>
                <a:spcPts val="0"/>
              </a:spcBef>
              <a:spcAft>
                <a:spcPts val="0"/>
              </a:spcAft>
              <a:buNone/>
            </a:pPr>
            <a:r>
              <a:rPr lang="en-US" sz="1300"/>
              <a:t>[8] Lee and Chin-Rothmann, 2022. </a:t>
            </a:r>
            <a:r>
              <a:rPr lang="en-US" sz="1300" i="1"/>
              <a:t>Police surveillance and facial recognition: Why data privacy is imperative for communities of color. </a:t>
            </a:r>
            <a:r>
              <a:rPr lang="en-US" sz="1300" u="sng">
                <a:solidFill>
                  <a:schemeClr val="hlink"/>
                </a:solidFill>
                <a:hlinkClick r:id="rId5"/>
              </a:rPr>
              <a:t>https://www.brookings.edu/articles/police-surveillance-and-facial-recognition-why-data-privacy-is-an-imperative-for-communities-of-color/</a:t>
            </a:r>
            <a:r>
              <a:rPr lang="en-US" sz="1300"/>
              <a:t> Accessed 10/8/2023</a:t>
            </a:r>
            <a:endParaRPr sz="1300"/>
          </a:p>
          <a:p>
            <a:pPr marL="0" lvl="0" indent="0" algn="l" rtl="0">
              <a:lnSpc>
                <a:spcPct val="100000"/>
              </a:lnSpc>
              <a:spcBef>
                <a:spcPts val="0"/>
              </a:spcBef>
              <a:spcAft>
                <a:spcPts val="0"/>
              </a:spcAft>
              <a:buNone/>
            </a:pPr>
            <a:r>
              <a:rPr lang="en-US" sz="1300"/>
              <a:t>[9] Covington, 2023. </a:t>
            </a:r>
            <a:r>
              <a:rPr lang="en-US" sz="1300" i="1"/>
              <a:t>79% of Americans Share Passwords, But Only 13% Are Worried About Identity Theft. </a:t>
            </a:r>
            <a:r>
              <a:rPr lang="en-US" sz="1300" u="sng">
                <a:solidFill>
                  <a:schemeClr val="hlink"/>
                </a:solidFill>
                <a:hlinkClick r:id="rId6"/>
              </a:rPr>
              <a:t>https://www.thezebra.com/resources/home/dangers-of-sharing-passwords/</a:t>
            </a:r>
            <a:r>
              <a:rPr lang="en-US" sz="1300"/>
              <a:t>  Accessed 10/8/2023</a:t>
            </a:r>
            <a:endParaRPr sz="1300"/>
          </a:p>
          <a:p>
            <a:pPr marL="0" lvl="0" indent="0" algn="l" rtl="0">
              <a:lnSpc>
                <a:spcPct val="100000"/>
              </a:lnSpc>
              <a:spcBef>
                <a:spcPts val="0"/>
              </a:spcBef>
              <a:spcAft>
                <a:spcPts val="0"/>
              </a:spcAft>
              <a:buNone/>
            </a:pPr>
            <a:r>
              <a:rPr lang="en-US" sz="1300"/>
              <a:t>[10]Lartey, J (2023, July 29) Its a bird. Its a Plane. ITs the police responding to a 911 call. The Marshal Project </a:t>
            </a:r>
            <a:r>
              <a:rPr lang="en-US" sz="1300">
                <a:uFill>
                  <a:noFill/>
                </a:uFill>
                <a:latin typeface="Arial"/>
                <a:ea typeface="Arial"/>
                <a:cs typeface="Arial"/>
                <a:sym typeface="Arial"/>
                <a:hlinkClick r:id="rId7"/>
              </a:rPr>
              <a:t> </a:t>
            </a:r>
            <a:r>
              <a:rPr lang="en-US" sz="1300" u="sng">
                <a:solidFill>
                  <a:schemeClr val="hlink"/>
                </a:solidFill>
                <a:latin typeface="Arial"/>
                <a:ea typeface="Arial"/>
                <a:cs typeface="Arial"/>
                <a:sym typeface="Arial"/>
                <a:hlinkClick r:id="rId7"/>
              </a:rPr>
              <a:t>https://www.themarshallproject.org/2023/07/29/police-drone-california-911</a:t>
            </a:r>
            <a:r>
              <a:rPr lang="en-US" sz="1300"/>
              <a:t>  Accessed 10/8/2023</a:t>
            </a:r>
            <a:endParaRPr sz="1300"/>
          </a:p>
          <a:p>
            <a:pPr marL="0" lvl="0" indent="0" algn="l" rtl="0">
              <a:lnSpc>
                <a:spcPct val="100000"/>
              </a:lnSpc>
              <a:spcBef>
                <a:spcPts val="0"/>
              </a:spcBef>
              <a:spcAft>
                <a:spcPts val="0"/>
              </a:spcAft>
              <a:buNone/>
            </a:pPr>
            <a:r>
              <a:rPr lang="en-US" sz="1300"/>
              <a:t>[11] Bischoff, Paul (3/25/2022). CCTV surveillance in the most populated cities in the United States. </a:t>
            </a:r>
            <a:r>
              <a:rPr lang="en-US" sz="1300" i="1"/>
              <a:t>Comparitech</a:t>
            </a:r>
            <a:r>
              <a:rPr lang="en-US" sz="1300"/>
              <a:t>.</a:t>
            </a:r>
            <a:r>
              <a:rPr lang="en-US" sz="1300">
                <a:solidFill>
                  <a:schemeClr val="accent1"/>
                </a:solidFill>
              </a:rPr>
              <a:t> </a:t>
            </a:r>
            <a:r>
              <a:rPr lang="en-US" sz="1300" u="sng">
                <a:solidFill>
                  <a:schemeClr val="accent1"/>
                </a:solidFill>
                <a:hlinkClick r:id="rId8">
                  <a:extLst>
                    <a:ext uri="{A12FA001-AC4F-418D-AE19-62706E023703}">
                      <ahyp:hlinkClr xmlns:ahyp="http://schemas.microsoft.com/office/drawing/2018/hyperlinkcolor" val="tx"/>
                    </a:ext>
                  </a:extLst>
                </a:hlinkClick>
              </a:rPr>
              <a:t>https://www.comparitech.com/blog/vpn-privacy/us-surveillance-camera-statistics</a:t>
            </a:r>
            <a:r>
              <a:rPr lang="en-US" sz="1300">
                <a:solidFill>
                  <a:schemeClr val="accent1"/>
                </a:solidFill>
              </a:rPr>
              <a:t> </a:t>
            </a:r>
            <a:r>
              <a:rPr lang="en-US" sz="1300"/>
              <a:t>Accessed 10/9/2023</a:t>
            </a:r>
            <a:endParaRPr sz="1300"/>
          </a:p>
          <a:p>
            <a:pPr marL="0" lvl="0" indent="0" algn="l" rtl="0">
              <a:lnSpc>
                <a:spcPct val="100000"/>
              </a:lnSpc>
              <a:spcBef>
                <a:spcPts val="0"/>
              </a:spcBef>
              <a:spcAft>
                <a:spcPts val="0"/>
              </a:spcAft>
              <a:buNone/>
            </a:pPr>
            <a:r>
              <a:rPr lang="en-US" sz="1300"/>
              <a:t>[12] Sheng, H., Yao, K., &amp; Goel, S. (2021). Surveilling Surveillance: Estimating the Prevalence of Surveillance Cameras with Street View Data. ArXiv. [v3].</a:t>
            </a:r>
            <a:r>
              <a:rPr lang="en-US" sz="1300">
                <a:uFill>
                  <a:noFill/>
                </a:uFill>
                <a:hlinkClick r:id="rId9"/>
              </a:rPr>
              <a:t> </a:t>
            </a:r>
            <a:r>
              <a:rPr lang="en-US" sz="1300" u="sng">
                <a:solidFill>
                  <a:schemeClr val="accent1"/>
                </a:solidFill>
                <a:hlinkClick r:id="rId9">
                  <a:extLst>
                    <a:ext uri="{A12FA001-AC4F-418D-AE19-62706E023703}">
                      <ahyp:hlinkClr xmlns:ahyp="http://schemas.microsoft.com/office/drawing/2018/hyperlinkcolor" val="tx"/>
                    </a:ext>
                  </a:extLst>
                </a:hlinkClick>
              </a:rPr>
              <a:t>https://doi.org/10.48550/arXiv.2105.01764</a:t>
            </a:r>
            <a:r>
              <a:rPr lang="en-US" sz="1500">
                <a:solidFill>
                  <a:schemeClr val="accent1"/>
                </a:solidFill>
              </a:rPr>
              <a:t> </a:t>
            </a:r>
            <a:r>
              <a:rPr lang="en-US" sz="1300"/>
              <a:t>Accessed 10/8/2023</a:t>
            </a:r>
            <a:endParaRPr sz="1500">
              <a:solidFill>
                <a:schemeClr val="accent1"/>
              </a:solidFill>
            </a:endParaRPr>
          </a:p>
        </p:txBody>
      </p:sp>
      <p:sp>
        <p:nvSpPr>
          <p:cNvPr id="243" name="Google Shape;243;p27"/>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244" name="Google Shape;244;p27"/>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
        <p:nvSpPr>
          <p:cNvPr id="245" name="Google Shape;245;p27"/>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lvl="0" indent="0" algn="r" rtl="0">
              <a:spcBef>
                <a:spcPts val="0"/>
              </a:spcBef>
              <a:spcAft>
                <a:spcPts val="0"/>
              </a:spcAft>
              <a:buNone/>
            </a:pPr>
            <a:r>
              <a:rPr lang="en-US">
                <a:solidFill>
                  <a:schemeClr val="lt1"/>
                </a:solidFill>
                <a:latin typeface="Cambria"/>
                <a:ea typeface="Cambria"/>
                <a:cs typeface="Cambria"/>
                <a:sym typeface="Cambria"/>
              </a:rPr>
              <a:t>Dredd (2012)</a:t>
            </a:r>
            <a:endParaRPr>
              <a:solidFill>
                <a:schemeClr val="lt1"/>
              </a:solidFill>
              <a:latin typeface="Cambria"/>
              <a:ea typeface="Cambria"/>
              <a:cs typeface="Cambria"/>
              <a:sym typeface="Cambri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8"/>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REFERENCES</a:t>
            </a:r>
            <a:endParaRPr/>
          </a:p>
        </p:txBody>
      </p:sp>
      <p:sp>
        <p:nvSpPr>
          <p:cNvPr id="251" name="Google Shape;251;p28"/>
          <p:cNvSpPr txBox="1">
            <a:spLocks noGrp="1"/>
          </p:cNvSpPr>
          <p:nvPr>
            <p:ph type="body" idx="1"/>
          </p:nvPr>
        </p:nvSpPr>
        <p:spPr>
          <a:xfrm>
            <a:off x="685800" y="991774"/>
            <a:ext cx="7772400" cy="3906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sz="1300"/>
              <a:t>[14] Fadelli, Ingrid (7/16/2021). Study estimates the prevalence of CCTV cameras in large cities worldwide. </a:t>
            </a:r>
            <a:r>
              <a:rPr lang="en-US" sz="1300" i="1"/>
              <a:t>Tech Xplore</a:t>
            </a:r>
            <a:r>
              <a:rPr lang="en-US" sz="1300"/>
              <a:t>. </a:t>
            </a:r>
            <a:r>
              <a:rPr lang="en-US" sz="1300" u="sng">
                <a:solidFill>
                  <a:schemeClr val="accent1"/>
                </a:solidFill>
                <a:hlinkClick r:id="rId3">
                  <a:extLst>
                    <a:ext uri="{A12FA001-AC4F-418D-AE19-62706E023703}">
                      <ahyp:hlinkClr xmlns:ahyp="http://schemas.microsoft.com/office/drawing/2018/hyperlinkcolor" val="tx"/>
                    </a:ext>
                  </a:extLst>
                </a:hlinkClick>
              </a:rPr>
              <a:t>https://techxplore.com/news/2021-06-prevalence-cctv-cameras-large-cities.html</a:t>
            </a:r>
            <a:r>
              <a:rPr lang="en-US" sz="1300">
                <a:solidFill>
                  <a:schemeClr val="accent1"/>
                </a:solidFill>
              </a:rPr>
              <a:t> </a:t>
            </a:r>
            <a:r>
              <a:rPr lang="en-US" sz="1300"/>
              <a:t>Accessed 10/9/2023</a:t>
            </a:r>
            <a:endParaRPr sz="1300">
              <a:solidFill>
                <a:schemeClr val="accent1"/>
              </a:solidFill>
            </a:endParaRPr>
          </a:p>
          <a:p>
            <a:pPr marL="0" lvl="0" indent="0" algn="l" rtl="0">
              <a:lnSpc>
                <a:spcPct val="100000"/>
              </a:lnSpc>
              <a:spcBef>
                <a:spcPts val="0"/>
              </a:spcBef>
              <a:spcAft>
                <a:spcPts val="0"/>
              </a:spcAft>
              <a:buNone/>
            </a:pPr>
            <a:r>
              <a:rPr lang="en-US" sz="1300"/>
              <a:t>[15] University of Birmingham. (2/10/2023). Police drones treble - time for guidance. </a:t>
            </a:r>
            <a:r>
              <a:rPr lang="en-US" sz="1300" i="1"/>
              <a:t>University of Birmingham</a:t>
            </a:r>
            <a:r>
              <a:rPr lang="en-US" sz="1300"/>
              <a:t>. </a:t>
            </a:r>
            <a:r>
              <a:rPr lang="en-US" sz="1300" u="sng">
                <a:solidFill>
                  <a:schemeClr val="accent1"/>
                </a:solidFill>
                <a:hlinkClick r:id="rId4">
                  <a:extLst>
                    <a:ext uri="{A12FA001-AC4F-418D-AE19-62706E023703}">
                      <ahyp:hlinkClr xmlns:ahyp="http://schemas.microsoft.com/office/drawing/2018/hyperlinkcolor" val="tx"/>
                    </a:ext>
                  </a:extLst>
                </a:hlinkClick>
              </a:rPr>
              <a:t>https://www.birmingham.ac.uk/news-archive/2020/police-drones-treble-time-for-guidance</a:t>
            </a:r>
            <a:r>
              <a:rPr lang="en-US" sz="1300">
                <a:solidFill>
                  <a:schemeClr val="accent1"/>
                </a:solidFill>
              </a:rPr>
              <a:t> </a:t>
            </a:r>
            <a:r>
              <a:rPr lang="en-US" sz="1300"/>
              <a:t>Accessed 10/9/2023</a:t>
            </a:r>
            <a:endParaRPr sz="1300">
              <a:solidFill>
                <a:schemeClr val="accent1"/>
              </a:solidFill>
            </a:endParaRPr>
          </a:p>
          <a:p>
            <a:pPr marL="0" lvl="0" indent="0" algn="l" rtl="0">
              <a:lnSpc>
                <a:spcPct val="100000"/>
              </a:lnSpc>
              <a:spcBef>
                <a:spcPts val="0"/>
              </a:spcBef>
              <a:spcAft>
                <a:spcPts val="0"/>
              </a:spcAft>
              <a:buNone/>
            </a:pPr>
            <a:r>
              <a:rPr lang="en-US" sz="1300"/>
              <a:t>[16] Templeton, Graham (11/4/2017). Report: American Cops are Buying Drones Like Crazy. </a:t>
            </a:r>
            <a:r>
              <a:rPr lang="en-US" sz="1300" i="1"/>
              <a:t>Inverse</a:t>
            </a:r>
            <a:r>
              <a:rPr lang="en-US" sz="1300"/>
              <a:t>. </a:t>
            </a:r>
            <a:r>
              <a:rPr lang="en-US" sz="1300" u="sng">
                <a:solidFill>
                  <a:schemeClr val="hlink"/>
                </a:solidFill>
                <a:hlinkClick r:id="rId5"/>
              </a:rPr>
              <a:t>https://www.inverse.com/article/30193-police-department-drone-bard-college</a:t>
            </a:r>
            <a:r>
              <a:rPr lang="en-US" sz="1300"/>
              <a:t> Accessed 10/9/2023</a:t>
            </a:r>
            <a:endParaRPr sz="1300"/>
          </a:p>
          <a:p>
            <a:pPr marL="0" lvl="0" indent="0" algn="l" rtl="0">
              <a:lnSpc>
                <a:spcPct val="100000"/>
              </a:lnSpc>
              <a:spcBef>
                <a:spcPts val="0"/>
              </a:spcBef>
              <a:spcAft>
                <a:spcPts val="0"/>
              </a:spcAft>
              <a:buNone/>
            </a:pPr>
            <a:r>
              <a:rPr lang="en-US" sz="1300"/>
              <a:t>[17] </a:t>
            </a:r>
            <a:r>
              <a:rPr lang="en-US" sz="1300" i="1"/>
              <a:t>2022 Police violence report</a:t>
            </a:r>
            <a:r>
              <a:rPr lang="en-US" sz="1300"/>
              <a:t>. (n.d.). </a:t>
            </a:r>
            <a:r>
              <a:rPr lang="en-US" sz="1300" u="sng">
                <a:solidFill>
                  <a:schemeClr val="hlink"/>
                </a:solidFill>
                <a:hlinkClick r:id="rId6"/>
              </a:rPr>
              <a:t>https://policeviolencereport.org/</a:t>
            </a:r>
            <a:r>
              <a:rPr lang="en-US" sz="1300"/>
              <a:t> Accessed 10/9/2023</a:t>
            </a:r>
            <a:endParaRPr sz="1300"/>
          </a:p>
          <a:p>
            <a:pPr marL="0" lvl="0" indent="0" algn="l" rtl="0">
              <a:lnSpc>
                <a:spcPct val="100000"/>
              </a:lnSpc>
              <a:spcBef>
                <a:spcPts val="0"/>
              </a:spcBef>
              <a:spcAft>
                <a:spcPts val="0"/>
              </a:spcAft>
              <a:buNone/>
            </a:pPr>
            <a:r>
              <a:rPr lang="en-US" sz="1300"/>
              <a:t>[18]strangelysaucy. (n.d.). Lawgiver mkii 2012 schematic vector. Judge Dredd Wiki. Retrieved from</a:t>
            </a:r>
            <a:r>
              <a:rPr lang="en-US" sz="1300">
                <a:uFill>
                  <a:noFill/>
                </a:uFill>
                <a:hlinkClick r:id="rId7"/>
              </a:rPr>
              <a:t> </a:t>
            </a:r>
            <a:r>
              <a:rPr lang="en-US" sz="1300">
                <a:solidFill>
                  <a:schemeClr val="hlink"/>
                </a:solidFill>
                <a:uFill>
                  <a:noFill/>
                </a:uFill>
                <a:hlinkClick r:id="rId7"/>
              </a:rPr>
              <a:t>https://judgedredd.fandom.com/wiki/Lawgiver?file=Lawgiver_mkii_2012_schematic_vector_by_strangelysaucy-d7xit1y.jpg</a:t>
            </a:r>
            <a:endParaRPr sz="1300"/>
          </a:p>
          <a:p>
            <a:pPr marL="0" lvl="0" indent="0" algn="l" rtl="0">
              <a:lnSpc>
                <a:spcPct val="100000"/>
              </a:lnSpc>
              <a:spcBef>
                <a:spcPts val="0"/>
              </a:spcBef>
              <a:spcAft>
                <a:spcPts val="0"/>
              </a:spcAft>
              <a:buNone/>
            </a:pPr>
            <a:endParaRPr sz="1100">
              <a:latin typeface="Arial"/>
              <a:ea typeface="Arial"/>
              <a:cs typeface="Arial"/>
              <a:sym typeface="Arial"/>
            </a:endParaRPr>
          </a:p>
          <a:p>
            <a:pPr marL="0" lvl="0" indent="0" algn="l" rtl="0">
              <a:lnSpc>
                <a:spcPct val="100000"/>
              </a:lnSpc>
              <a:spcBef>
                <a:spcPts val="0"/>
              </a:spcBef>
              <a:spcAft>
                <a:spcPts val="0"/>
              </a:spcAft>
              <a:buNone/>
            </a:pPr>
            <a:endParaRPr sz="1300"/>
          </a:p>
          <a:p>
            <a:pPr marL="0" lvl="0" indent="0" algn="l" rtl="0">
              <a:lnSpc>
                <a:spcPct val="100000"/>
              </a:lnSpc>
              <a:spcBef>
                <a:spcPts val="0"/>
              </a:spcBef>
              <a:spcAft>
                <a:spcPts val="0"/>
              </a:spcAft>
              <a:buNone/>
            </a:pPr>
            <a:endParaRPr sz="1300"/>
          </a:p>
          <a:p>
            <a:pPr marL="0" lvl="0" indent="0" algn="l" rtl="0">
              <a:lnSpc>
                <a:spcPct val="100000"/>
              </a:lnSpc>
              <a:spcBef>
                <a:spcPts val="0"/>
              </a:spcBef>
              <a:spcAft>
                <a:spcPts val="0"/>
              </a:spcAft>
              <a:buNone/>
            </a:pPr>
            <a:endParaRPr sz="1300"/>
          </a:p>
        </p:txBody>
      </p:sp>
      <p:sp>
        <p:nvSpPr>
          <p:cNvPr id="252" name="Google Shape;252;p28"/>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253" name="Google Shape;253;p28"/>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sp>
        <p:nvSpPr>
          <p:cNvPr id="254" name="Google Shape;254;p28"/>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lvl="0" indent="0" algn="r" rtl="0">
              <a:spcBef>
                <a:spcPts val="0"/>
              </a:spcBef>
              <a:spcAft>
                <a:spcPts val="0"/>
              </a:spcAft>
              <a:buNone/>
            </a:pPr>
            <a:r>
              <a:rPr lang="en-US">
                <a:solidFill>
                  <a:schemeClr val="lt1"/>
                </a:solidFill>
                <a:latin typeface="Cambria"/>
                <a:ea typeface="Cambria"/>
                <a:cs typeface="Cambria"/>
                <a:sym typeface="Cambria"/>
              </a:rPr>
              <a:t>Dredd (2012)</a:t>
            </a:r>
            <a:endParaRPr>
              <a:solidFill>
                <a:schemeClr val="lt1"/>
              </a:solidFill>
              <a:latin typeface="Cambria"/>
              <a:ea typeface="Cambria"/>
              <a:cs typeface="Cambria"/>
              <a:sym typeface="Cambri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PLOT SUMMARY </a:t>
            </a:r>
            <a:endParaRPr/>
          </a:p>
        </p:txBody>
      </p:sp>
      <p:sp>
        <p:nvSpPr>
          <p:cNvPr id="101" name="Google Shape;101;p15"/>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p>
            <a:pPr marL="205767" lvl="0" indent="-205767" algn="l" rtl="0">
              <a:lnSpc>
                <a:spcPct val="90000"/>
              </a:lnSpc>
              <a:spcBef>
                <a:spcPts val="0"/>
              </a:spcBef>
              <a:spcAft>
                <a:spcPts val="0"/>
              </a:spcAft>
              <a:buSzPts val="1620"/>
              <a:buChar char="•"/>
            </a:pPr>
            <a:r>
              <a:rPr lang="en-US"/>
              <a:t>Set in a dystopian future where police serve as judge, jury, and executioner</a:t>
            </a:r>
            <a:endParaRPr/>
          </a:p>
          <a:p>
            <a:pPr marL="205767" lvl="0" indent="-205767" algn="l" rtl="0">
              <a:lnSpc>
                <a:spcPct val="90000"/>
              </a:lnSpc>
              <a:spcBef>
                <a:spcPts val="1200"/>
              </a:spcBef>
              <a:spcAft>
                <a:spcPts val="0"/>
              </a:spcAft>
              <a:buSzPts val="1620"/>
              <a:buChar char="•"/>
            </a:pPr>
            <a:r>
              <a:rPr lang="en-US"/>
              <a:t>Follows Judge Dredd as he tests  Judge Anderson</a:t>
            </a:r>
            <a:endParaRPr/>
          </a:p>
          <a:p>
            <a:pPr marL="205767" lvl="0" indent="-205767" algn="l" rtl="0">
              <a:lnSpc>
                <a:spcPct val="90000"/>
              </a:lnSpc>
              <a:spcBef>
                <a:spcPts val="1200"/>
              </a:spcBef>
              <a:spcAft>
                <a:spcPts val="0"/>
              </a:spcAft>
              <a:buSzPts val="1620"/>
              <a:buChar char="•"/>
            </a:pPr>
            <a:r>
              <a:rPr lang="en-US"/>
              <a:t>The pair end up fighting a gang run by Ma, who are responsible for spreading the drug Slo-Mo</a:t>
            </a:r>
            <a:endParaRPr/>
          </a:p>
          <a:p>
            <a:pPr marL="0" lvl="0" indent="0" algn="l" rtl="0">
              <a:lnSpc>
                <a:spcPct val="90000"/>
              </a:lnSpc>
              <a:spcBef>
                <a:spcPts val="1200"/>
              </a:spcBef>
              <a:spcAft>
                <a:spcPts val="0"/>
              </a:spcAft>
              <a:buSzPts val="1620"/>
              <a:buNone/>
            </a:pPr>
            <a:r>
              <a:rPr lang="en-US"/>
              <a:t> </a:t>
            </a:r>
            <a:endParaRPr/>
          </a:p>
        </p:txBody>
      </p:sp>
      <p:sp>
        <p:nvSpPr>
          <p:cNvPr id="102" name="Google Shape;102;p15"/>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103" name="Google Shape;103;p15"/>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sp>
        <p:nvSpPr>
          <p:cNvPr id="104" name="Google Shape;104;p15"/>
          <p:cNvSpPr txBox="1"/>
          <p:nvPr/>
        </p:nvSpPr>
        <p:spPr>
          <a:xfrm>
            <a:off x="6847114" y="372337"/>
            <a:ext cx="2179682"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Dredd (2012)</a:t>
            </a:r>
            <a:endParaRPr/>
          </a:p>
        </p:txBody>
      </p:sp>
      <p:pic>
        <p:nvPicPr>
          <p:cNvPr id="105" name="Google Shape;105;p15"/>
          <p:cNvPicPr preferRelativeResize="0"/>
          <p:nvPr/>
        </p:nvPicPr>
        <p:blipFill>
          <a:blip r:embed="rId3">
            <a:alphaModFix/>
          </a:blip>
          <a:stretch>
            <a:fillRect/>
          </a:stretch>
        </p:blipFill>
        <p:spPr>
          <a:xfrm>
            <a:off x="4885675" y="1276338"/>
            <a:ext cx="3895725" cy="32289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6"/>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IMPORTANT QUESTIONS</a:t>
            </a:r>
            <a:endParaRPr/>
          </a:p>
        </p:txBody>
      </p:sp>
      <p:sp>
        <p:nvSpPr>
          <p:cNvPr id="112" name="Google Shape;112;p16"/>
          <p:cNvSpPr txBox="1">
            <a:spLocks noGrp="1"/>
          </p:cNvSpPr>
          <p:nvPr>
            <p:ph type="body" idx="1"/>
          </p:nvPr>
        </p:nvSpPr>
        <p:spPr>
          <a:xfrm>
            <a:off x="552625" y="1583126"/>
            <a:ext cx="3733800" cy="3352800"/>
          </a:xfrm>
          <a:prstGeom prst="rect">
            <a:avLst/>
          </a:prstGeom>
          <a:noFill/>
          <a:ln>
            <a:noFill/>
          </a:ln>
        </p:spPr>
        <p:txBody>
          <a:bodyPr spcFirstLastPara="1" wrap="square" lIns="91425" tIns="45700" rIns="91425" bIns="45700" anchor="t" anchorCtr="0">
            <a:normAutofit/>
          </a:bodyPr>
          <a:lstStyle/>
          <a:p>
            <a:pPr marL="205767" lvl="0" indent="-205767" algn="l" rtl="0">
              <a:lnSpc>
                <a:spcPct val="90000"/>
              </a:lnSpc>
              <a:spcBef>
                <a:spcPts val="0"/>
              </a:spcBef>
              <a:spcAft>
                <a:spcPts val="0"/>
              </a:spcAft>
              <a:buSzPts val="1620"/>
              <a:buChar char="•"/>
            </a:pPr>
            <a:r>
              <a:rPr lang="en-US"/>
              <a:t>How much power should the police force have</a:t>
            </a:r>
            <a:endParaRPr/>
          </a:p>
          <a:p>
            <a:pPr marL="205767" lvl="0" indent="-205767" algn="l" rtl="0">
              <a:lnSpc>
                <a:spcPct val="90000"/>
              </a:lnSpc>
              <a:spcBef>
                <a:spcPts val="1200"/>
              </a:spcBef>
              <a:spcAft>
                <a:spcPts val="0"/>
              </a:spcAft>
              <a:buSzPts val="1620"/>
              <a:buChar char="•"/>
            </a:pPr>
            <a:r>
              <a:rPr lang="en-US"/>
              <a:t>What amount of surveillance if any is optimal in a society</a:t>
            </a:r>
            <a:endParaRPr/>
          </a:p>
          <a:p>
            <a:pPr marL="205766" lvl="0" indent="-205766" algn="l" rtl="0">
              <a:lnSpc>
                <a:spcPct val="90000"/>
              </a:lnSpc>
              <a:spcBef>
                <a:spcPts val="1200"/>
              </a:spcBef>
              <a:spcAft>
                <a:spcPts val="0"/>
              </a:spcAft>
              <a:buSzPts val="1620"/>
              <a:buChar char="•"/>
            </a:pPr>
            <a:r>
              <a:rPr lang="en-US"/>
              <a:t>How can we prevent people from misusing surveillance technology</a:t>
            </a:r>
            <a:endParaRPr/>
          </a:p>
        </p:txBody>
      </p:sp>
      <p:sp>
        <p:nvSpPr>
          <p:cNvPr id="113" name="Google Shape;113;p16"/>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114" name="Google Shape;114;p16"/>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sp>
        <p:nvSpPr>
          <p:cNvPr id="115" name="Google Shape;115;p16"/>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lvl="0" indent="0" algn="r" rtl="0">
              <a:spcBef>
                <a:spcPts val="0"/>
              </a:spcBef>
              <a:spcAft>
                <a:spcPts val="0"/>
              </a:spcAft>
              <a:buNone/>
            </a:pPr>
            <a:r>
              <a:rPr lang="en-US">
                <a:solidFill>
                  <a:schemeClr val="lt1"/>
                </a:solidFill>
                <a:latin typeface="Cambria"/>
                <a:ea typeface="Cambria"/>
                <a:cs typeface="Cambria"/>
                <a:sym typeface="Cambria"/>
              </a:rPr>
              <a:t>Dredd (2012)</a:t>
            </a:r>
            <a:endParaRPr>
              <a:solidFill>
                <a:schemeClr val="lt1"/>
              </a:solidFill>
              <a:latin typeface="Cambria"/>
              <a:ea typeface="Cambria"/>
              <a:cs typeface="Cambria"/>
              <a:sym typeface="Cambria"/>
            </a:endParaRPr>
          </a:p>
        </p:txBody>
      </p:sp>
      <p:pic>
        <p:nvPicPr>
          <p:cNvPr id="116" name="Google Shape;116;p16"/>
          <p:cNvPicPr preferRelativeResize="0"/>
          <p:nvPr/>
        </p:nvPicPr>
        <p:blipFill>
          <a:blip r:embed="rId3">
            <a:alphaModFix/>
          </a:blip>
          <a:stretch>
            <a:fillRect/>
          </a:stretch>
        </p:blipFill>
        <p:spPr>
          <a:xfrm>
            <a:off x="4579753" y="937612"/>
            <a:ext cx="4429896" cy="1842912"/>
          </a:xfrm>
          <a:prstGeom prst="rect">
            <a:avLst/>
          </a:prstGeom>
          <a:noFill/>
          <a:ln>
            <a:noFill/>
          </a:ln>
        </p:spPr>
      </p:pic>
      <p:pic>
        <p:nvPicPr>
          <p:cNvPr id="117" name="Google Shape;117;p16"/>
          <p:cNvPicPr preferRelativeResize="0"/>
          <p:nvPr/>
        </p:nvPicPr>
        <p:blipFill>
          <a:blip r:embed="rId4">
            <a:alphaModFix/>
          </a:blip>
          <a:stretch>
            <a:fillRect/>
          </a:stretch>
        </p:blipFill>
        <p:spPr>
          <a:xfrm>
            <a:off x="4587510" y="3093000"/>
            <a:ext cx="4414392" cy="18429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7"/>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Crime and Dredd</a:t>
            </a:r>
            <a:endParaRPr/>
          </a:p>
        </p:txBody>
      </p:sp>
      <p:sp>
        <p:nvSpPr>
          <p:cNvPr id="124" name="Google Shape;124;p17"/>
          <p:cNvSpPr txBox="1">
            <a:spLocks noGrp="1"/>
          </p:cNvSpPr>
          <p:nvPr>
            <p:ph type="body" idx="1"/>
          </p:nvPr>
        </p:nvSpPr>
        <p:spPr>
          <a:xfrm>
            <a:off x="501350" y="1193726"/>
            <a:ext cx="3733800" cy="3352800"/>
          </a:xfrm>
          <a:prstGeom prst="rect">
            <a:avLst/>
          </a:prstGeom>
          <a:noFill/>
          <a:ln>
            <a:noFill/>
          </a:ln>
        </p:spPr>
        <p:txBody>
          <a:bodyPr spcFirstLastPara="1" wrap="square" lIns="91425" tIns="45700" rIns="91425" bIns="45700" anchor="t" anchorCtr="0">
            <a:normAutofit lnSpcReduction="20000"/>
          </a:bodyPr>
          <a:lstStyle/>
          <a:p>
            <a:pPr marL="205766" lvl="0" indent="-205766" algn="l" rtl="0">
              <a:lnSpc>
                <a:spcPct val="90000"/>
              </a:lnSpc>
              <a:spcBef>
                <a:spcPts val="0"/>
              </a:spcBef>
              <a:spcAft>
                <a:spcPts val="0"/>
              </a:spcAft>
              <a:buSzPts val="1620"/>
              <a:buChar char="•"/>
            </a:pPr>
            <a:r>
              <a:rPr lang="en-US"/>
              <a:t>Megacity 1 stretches from Boston to Washington DC, 800 million people.</a:t>
            </a:r>
            <a:endParaRPr/>
          </a:p>
          <a:p>
            <a:pPr marL="205766" lvl="0" indent="-205766" algn="l" rtl="0">
              <a:lnSpc>
                <a:spcPct val="90000"/>
              </a:lnSpc>
              <a:spcBef>
                <a:spcPts val="1200"/>
              </a:spcBef>
              <a:spcAft>
                <a:spcPts val="0"/>
              </a:spcAft>
              <a:buSzPts val="1620"/>
              <a:buChar char="•"/>
            </a:pPr>
            <a:r>
              <a:rPr lang="en-US"/>
              <a:t>Prevalence of Slo-Mo is an allegory for war on drugs</a:t>
            </a:r>
            <a:endParaRPr/>
          </a:p>
          <a:p>
            <a:pPr marL="411534" lvl="1" indent="-205766" algn="l" rtl="0">
              <a:spcBef>
                <a:spcPts val="0"/>
              </a:spcBef>
              <a:spcAft>
                <a:spcPts val="0"/>
              </a:spcAft>
              <a:buSzPts val="1350"/>
              <a:buChar char="–"/>
            </a:pPr>
            <a:r>
              <a:rPr lang="en-US" sz="1800"/>
              <a:t>Dredd produced in 2012</a:t>
            </a:r>
            <a:endParaRPr/>
          </a:p>
          <a:p>
            <a:pPr marL="205766" lvl="0" indent="-205766" algn="l" rtl="0">
              <a:lnSpc>
                <a:spcPct val="90000"/>
              </a:lnSpc>
              <a:spcBef>
                <a:spcPts val="1200"/>
              </a:spcBef>
              <a:spcAft>
                <a:spcPts val="0"/>
              </a:spcAft>
              <a:buSzPts val="1620"/>
              <a:buChar char="•"/>
            </a:pPr>
            <a:r>
              <a:rPr lang="en-US"/>
              <a:t>“Twelve serious crimes reported every minute. Seventeen thousand per day. We can respond to around six percent”</a:t>
            </a:r>
            <a:endParaRPr/>
          </a:p>
          <a:p>
            <a:pPr marL="0" lvl="0" indent="0" algn="l" rtl="0">
              <a:lnSpc>
                <a:spcPct val="90000"/>
              </a:lnSpc>
              <a:spcBef>
                <a:spcPts val="1200"/>
              </a:spcBef>
              <a:spcAft>
                <a:spcPts val="0"/>
              </a:spcAft>
              <a:buNone/>
            </a:pPr>
            <a:endParaRPr sz="1500">
              <a:solidFill>
                <a:srgbClr val="DBD8D3"/>
              </a:solidFill>
              <a:highlight>
                <a:srgbClr val="1A1C1D"/>
              </a:highlight>
              <a:latin typeface="Arial"/>
              <a:ea typeface="Arial"/>
              <a:cs typeface="Arial"/>
              <a:sym typeface="Arial"/>
            </a:endParaRPr>
          </a:p>
          <a:p>
            <a:pPr marL="205767" lvl="0" indent="-102896" algn="l" rtl="0">
              <a:lnSpc>
                <a:spcPct val="90000"/>
              </a:lnSpc>
              <a:spcBef>
                <a:spcPts val="1200"/>
              </a:spcBef>
              <a:spcAft>
                <a:spcPts val="0"/>
              </a:spcAft>
              <a:buSzPts val="1620"/>
              <a:buNone/>
            </a:pPr>
            <a:endParaRPr/>
          </a:p>
          <a:p>
            <a:pPr marL="205767" lvl="0" indent="-102896" algn="l" rtl="0">
              <a:lnSpc>
                <a:spcPct val="90000"/>
              </a:lnSpc>
              <a:spcBef>
                <a:spcPts val="1200"/>
              </a:spcBef>
              <a:spcAft>
                <a:spcPts val="0"/>
              </a:spcAft>
              <a:buSzPts val="1620"/>
              <a:buNone/>
            </a:pPr>
            <a:endParaRPr/>
          </a:p>
        </p:txBody>
      </p:sp>
      <p:sp>
        <p:nvSpPr>
          <p:cNvPr id="125" name="Google Shape;125;p17"/>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126" name="Google Shape;126;p17"/>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
        <p:nvSpPr>
          <p:cNvPr id="127" name="Google Shape;127;p17"/>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lvl="0" indent="0" algn="r" rtl="0">
              <a:spcBef>
                <a:spcPts val="0"/>
              </a:spcBef>
              <a:spcAft>
                <a:spcPts val="0"/>
              </a:spcAft>
              <a:buNone/>
            </a:pPr>
            <a:r>
              <a:rPr lang="en-US">
                <a:solidFill>
                  <a:schemeClr val="lt1"/>
                </a:solidFill>
                <a:latin typeface="Cambria"/>
                <a:ea typeface="Cambria"/>
                <a:cs typeface="Cambria"/>
                <a:sym typeface="Cambria"/>
              </a:rPr>
              <a:t>Dredd (2012)</a:t>
            </a:r>
            <a:endParaRPr>
              <a:solidFill>
                <a:schemeClr val="lt1"/>
              </a:solidFill>
              <a:latin typeface="Cambria"/>
              <a:ea typeface="Cambria"/>
              <a:cs typeface="Cambria"/>
              <a:sym typeface="Cambria"/>
            </a:endParaRPr>
          </a:p>
        </p:txBody>
      </p:sp>
      <p:pic>
        <p:nvPicPr>
          <p:cNvPr id="128" name="Google Shape;128;p17"/>
          <p:cNvPicPr preferRelativeResize="0"/>
          <p:nvPr/>
        </p:nvPicPr>
        <p:blipFill>
          <a:blip r:embed="rId3">
            <a:alphaModFix/>
          </a:blip>
          <a:stretch>
            <a:fillRect/>
          </a:stretch>
        </p:blipFill>
        <p:spPr>
          <a:xfrm>
            <a:off x="4474450" y="981450"/>
            <a:ext cx="4552474" cy="1882775"/>
          </a:xfrm>
          <a:prstGeom prst="rect">
            <a:avLst/>
          </a:prstGeom>
          <a:noFill/>
          <a:ln>
            <a:noFill/>
          </a:ln>
        </p:spPr>
      </p:pic>
      <p:pic>
        <p:nvPicPr>
          <p:cNvPr id="129" name="Google Shape;129;p17"/>
          <p:cNvPicPr preferRelativeResize="0"/>
          <p:nvPr/>
        </p:nvPicPr>
        <p:blipFill>
          <a:blip r:embed="rId4">
            <a:alphaModFix/>
          </a:blip>
          <a:stretch>
            <a:fillRect/>
          </a:stretch>
        </p:blipFill>
        <p:spPr>
          <a:xfrm>
            <a:off x="4474450" y="2934650"/>
            <a:ext cx="4552474" cy="187390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8"/>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RELEVANT TECHNOLOGIES</a:t>
            </a:r>
            <a:endParaRPr/>
          </a:p>
        </p:txBody>
      </p:sp>
      <p:sp>
        <p:nvSpPr>
          <p:cNvPr id="136" name="Google Shape;136;p18"/>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620"/>
              <a:buNone/>
            </a:pPr>
            <a:r>
              <a:rPr lang="en-US"/>
              <a:t>Synthetic Drugs</a:t>
            </a:r>
            <a:endParaRPr/>
          </a:p>
          <a:p>
            <a:pPr marL="0" lvl="0" indent="0" algn="l" rtl="0">
              <a:lnSpc>
                <a:spcPct val="90000"/>
              </a:lnSpc>
              <a:spcBef>
                <a:spcPts val="1200"/>
              </a:spcBef>
              <a:spcAft>
                <a:spcPts val="0"/>
              </a:spcAft>
              <a:buSzPts val="1620"/>
              <a:buNone/>
            </a:pPr>
            <a:r>
              <a:rPr lang="en-US"/>
              <a:t>Mega-Blocks</a:t>
            </a:r>
            <a:endParaRPr/>
          </a:p>
          <a:p>
            <a:pPr marL="0" lvl="0" indent="0" algn="l" rtl="0">
              <a:lnSpc>
                <a:spcPct val="90000"/>
              </a:lnSpc>
              <a:spcBef>
                <a:spcPts val="1200"/>
              </a:spcBef>
              <a:spcAft>
                <a:spcPts val="0"/>
              </a:spcAft>
              <a:buSzPts val="1620"/>
              <a:buNone/>
            </a:pPr>
            <a:r>
              <a:rPr lang="en-US"/>
              <a:t>Cameras can track people’s location at all times</a:t>
            </a:r>
            <a:endParaRPr/>
          </a:p>
          <a:p>
            <a:pPr marL="0" lvl="0" indent="0" algn="l" rtl="0">
              <a:lnSpc>
                <a:spcPct val="90000"/>
              </a:lnSpc>
              <a:spcBef>
                <a:spcPts val="1200"/>
              </a:spcBef>
              <a:spcAft>
                <a:spcPts val="0"/>
              </a:spcAft>
              <a:buSzPts val="1620"/>
              <a:buNone/>
            </a:pPr>
            <a:r>
              <a:rPr lang="en-US"/>
              <a:t>Smart weapons that can identify its user and is voice operated</a:t>
            </a:r>
            <a:endParaRPr/>
          </a:p>
          <a:p>
            <a:pPr marL="0" lvl="0" indent="0" algn="l" rtl="0">
              <a:lnSpc>
                <a:spcPct val="90000"/>
              </a:lnSpc>
              <a:spcBef>
                <a:spcPts val="1200"/>
              </a:spcBef>
              <a:spcAft>
                <a:spcPts val="0"/>
              </a:spcAft>
              <a:buSzPts val="1620"/>
              <a:buNone/>
            </a:pPr>
            <a:r>
              <a:rPr lang="en-US"/>
              <a:t>Automation of many jobs</a:t>
            </a:r>
            <a:endParaRPr/>
          </a:p>
          <a:p>
            <a:pPr marL="0" lvl="0" indent="0" algn="l" rtl="0">
              <a:spcBef>
                <a:spcPts val="1200"/>
              </a:spcBef>
              <a:spcAft>
                <a:spcPts val="0"/>
              </a:spcAft>
              <a:buClr>
                <a:schemeClr val="dk1"/>
              </a:buClr>
              <a:buSzPts val="1620"/>
              <a:buFont typeface="Arial"/>
              <a:buNone/>
            </a:pPr>
            <a:r>
              <a:rPr lang="en-US"/>
              <a:t>Facial recognition technology</a:t>
            </a:r>
            <a:endParaRPr/>
          </a:p>
          <a:p>
            <a:pPr marL="0" lvl="0" indent="0" algn="l" rtl="0">
              <a:lnSpc>
                <a:spcPct val="90000"/>
              </a:lnSpc>
              <a:spcBef>
                <a:spcPts val="1200"/>
              </a:spcBef>
              <a:spcAft>
                <a:spcPts val="0"/>
              </a:spcAft>
              <a:buSzPts val="1620"/>
              <a:buNone/>
            </a:pPr>
            <a:endParaRPr/>
          </a:p>
        </p:txBody>
      </p:sp>
      <p:sp>
        <p:nvSpPr>
          <p:cNvPr id="137" name="Google Shape;137;p18"/>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138" name="Google Shape;138;p18"/>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
        <p:nvSpPr>
          <p:cNvPr id="139" name="Google Shape;139;p18"/>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lvl="0" indent="0" algn="r" rtl="0">
              <a:spcBef>
                <a:spcPts val="0"/>
              </a:spcBef>
              <a:spcAft>
                <a:spcPts val="0"/>
              </a:spcAft>
              <a:buNone/>
            </a:pPr>
            <a:r>
              <a:rPr lang="en-US">
                <a:solidFill>
                  <a:schemeClr val="lt1"/>
                </a:solidFill>
                <a:latin typeface="Cambria"/>
                <a:ea typeface="Cambria"/>
                <a:cs typeface="Cambria"/>
                <a:sym typeface="Cambria"/>
              </a:rPr>
              <a:t>Dredd (2012)</a:t>
            </a:r>
            <a:endParaRPr>
              <a:solidFill>
                <a:schemeClr val="lt1"/>
              </a:solidFill>
              <a:latin typeface="Cambria"/>
              <a:ea typeface="Cambria"/>
              <a:cs typeface="Cambria"/>
              <a:sym typeface="Cambria"/>
            </a:endParaRPr>
          </a:p>
        </p:txBody>
      </p:sp>
      <p:pic>
        <p:nvPicPr>
          <p:cNvPr id="140" name="Google Shape;140;p18"/>
          <p:cNvPicPr preferRelativeResize="0"/>
          <p:nvPr/>
        </p:nvPicPr>
        <p:blipFill>
          <a:blip r:embed="rId3">
            <a:alphaModFix/>
          </a:blip>
          <a:stretch>
            <a:fillRect/>
          </a:stretch>
        </p:blipFill>
        <p:spPr>
          <a:xfrm>
            <a:off x="5508012" y="3020550"/>
            <a:ext cx="2501263" cy="1776848"/>
          </a:xfrm>
          <a:prstGeom prst="rect">
            <a:avLst/>
          </a:prstGeom>
          <a:noFill/>
          <a:ln>
            <a:noFill/>
          </a:ln>
        </p:spPr>
      </p:pic>
      <p:pic>
        <p:nvPicPr>
          <p:cNvPr id="141" name="Google Shape;141;p18"/>
          <p:cNvPicPr preferRelativeResize="0"/>
          <p:nvPr/>
        </p:nvPicPr>
        <p:blipFill>
          <a:blip r:embed="rId4">
            <a:alphaModFix/>
          </a:blip>
          <a:stretch>
            <a:fillRect/>
          </a:stretch>
        </p:blipFill>
        <p:spPr>
          <a:xfrm>
            <a:off x="4776900" y="1228950"/>
            <a:ext cx="3963500" cy="1639201"/>
          </a:xfrm>
          <a:prstGeom prst="rect">
            <a:avLst/>
          </a:prstGeom>
          <a:noFill/>
          <a:ln>
            <a:noFill/>
          </a:ln>
        </p:spPr>
      </p:pic>
      <p:sp>
        <p:nvSpPr>
          <p:cNvPr id="142" name="Google Shape;142;p18"/>
          <p:cNvSpPr txBox="1"/>
          <p:nvPr/>
        </p:nvSpPr>
        <p:spPr>
          <a:xfrm>
            <a:off x="8114025" y="3791150"/>
            <a:ext cx="681900" cy="381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lt1"/>
                </a:solidFill>
                <a:latin typeface="Cambria"/>
                <a:ea typeface="Cambria"/>
                <a:cs typeface="Cambria"/>
                <a:sym typeface="Cambria"/>
              </a:rPr>
              <a:t>[18]</a:t>
            </a:r>
            <a:endParaRPr>
              <a:solidFill>
                <a:schemeClr val="lt1"/>
              </a:solidFill>
              <a:latin typeface="Cambria"/>
              <a:ea typeface="Cambria"/>
              <a:cs typeface="Cambria"/>
              <a:sym typeface="Cambri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9"/>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COMPUTING TECHNOLOGIES AND SURVEILLANCE </a:t>
            </a:r>
            <a:endParaRPr/>
          </a:p>
        </p:txBody>
      </p:sp>
      <p:sp>
        <p:nvSpPr>
          <p:cNvPr id="149" name="Google Shape;149;p19"/>
          <p:cNvSpPr txBox="1">
            <a:spLocks noGrp="1"/>
          </p:cNvSpPr>
          <p:nvPr>
            <p:ph type="body" idx="1"/>
          </p:nvPr>
        </p:nvSpPr>
        <p:spPr>
          <a:xfrm>
            <a:off x="438300" y="1331026"/>
            <a:ext cx="3733800" cy="3352800"/>
          </a:xfrm>
          <a:prstGeom prst="rect">
            <a:avLst/>
          </a:prstGeom>
          <a:noFill/>
          <a:ln>
            <a:noFill/>
          </a:ln>
        </p:spPr>
        <p:txBody>
          <a:bodyPr spcFirstLastPara="1" wrap="square" lIns="91425" tIns="45700" rIns="91425" bIns="45700" anchor="t" anchorCtr="0">
            <a:normAutofit/>
          </a:bodyPr>
          <a:lstStyle/>
          <a:p>
            <a:pPr marL="205767" lvl="0" indent="-205767" algn="l" rtl="0">
              <a:lnSpc>
                <a:spcPct val="90000"/>
              </a:lnSpc>
              <a:spcBef>
                <a:spcPts val="0"/>
              </a:spcBef>
              <a:spcAft>
                <a:spcPts val="0"/>
              </a:spcAft>
              <a:buSzPts val="1620"/>
              <a:buChar char="•"/>
            </a:pPr>
            <a:r>
              <a:rPr lang="en-US"/>
              <a:t>Drones are used to survey the public since there aren't enough judges.</a:t>
            </a:r>
            <a:endParaRPr/>
          </a:p>
          <a:p>
            <a:pPr marL="205766" lvl="0" indent="-205766" algn="l" rtl="0">
              <a:lnSpc>
                <a:spcPct val="90000"/>
              </a:lnSpc>
              <a:spcBef>
                <a:spcPts val="1200"/>
              </a:spcBef>
              <a:spcAft>
                <a:spcPts val="0"/>
              </a:spcAft>
              <a:buSzPts val="1620"/>
              <a:buChar char="•"/>
            </a:pPr>
            <a:r>
              <a:rPr lang="en-US"/>
              <a:t>CCTV is prevalent throughout the city and within the mega buildings everything is under camera surveillance.</a:t>
            </a:r>
            <a:endParaRPr/>
          </a:p>
          <a:p>
            <a:pPr marL="411534" lvl="1" indent="-205766" algn="l" rtl="0">
              <a:lnSpc>
                <a:spcPct val="90000"/>
              </a:lnSpc>
              <a:spcBef>
                <a:spcPts val="1200"/>
              </a:spcBef>
              <a:spcAft>
                <a:spcPts val="0"/>
              </a:spcAft>
              <a:buSzPts val="1350"/>
              <a:buChar char="–"/>
            </a:pPr>
            <a:r>
              <a:rPr lang="en-US"/>
              <a:t>Access to these is for judges but the system is also exploitable by social engineering.</a:t>
            </a:r>
            <a:endParaRPr/>
          </a:p>
          <a:p>
            <a:pPr marL="205767" lvl="0" indent="-102896" algn="l" rtl="0">
              <a:lnSpc>
                <a:spcPct val="90000"/>
              </a:lnSpc>
              <a:spcBef>
                <a:spcPts val="1200"/>
              </a:spcBef>
              <a:spcAft>
                <a:spcPts val="0"/>
              </a:spcAft>
              <a:buSzPts val="1620"/>
              <a:buNone/>
            </a:pPr>
            <a:endParaRPr/>
          </a:p>
        </p:txBody>
      </p:sp>
      <p:sp>
        <p:nvSpPr>
          <p:cNvPr id="150" name="Google Shape;150;p19"/>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151" name="Google Shape;151;p19"/>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sp>
        <p:nvSpPr>
          <p:cNvPr id="152" name="Google Shape;152;p19"/>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lvl="0" indent="0" algn="r" rtl="0">
              <a:spcBef>
                <a:spcPts val="0"/>
              </a:spcBef>
              <a:spcAft>
                <a:spcPts val="0"/>
              </a:spcAft>
              <a:buNone/>
            </a:pPr>
            <a:r>
              <a:rPr lang="en-US">
                <a:solidFill>
                  <a:schemeClr val="lt1"/>
                </a:solidFill>
                <a:latin typeface="Cambria"/>
                <a:ea typeface="Cambria"/>
                <a:cs typeface="Cambria"/>
                <a:sym typeface="Cambria"/>
              </a:rPr>
              <a:t>Dredd (2012)</a:t>
            </a:r>
            <a:endParaRPr>
              <a:solidFill>
                <a:schemeClr val="lt1"/>
              </a:solidFill>
              <a:latin typeface="Cambria"/>
              <a:ea typeface="Cambria"/>
              <a:cs typeface="Cambria"/>
              <a:sym typeface="Cambria"/>
            </a:endParaRPr>
          </a:p>
        </p:txBody>
      </p:sp>
      <p:pic>
        <p:nvPicPr>
          <p:cNvPr id="153" name="Google Shape;153;p19"/>
          <p:cNvPicPr preferRelativeResize="0"/>
          <p:nvPr/>
        </p:nvPicPr>
        <p:blipFill rotWithShape="1">
          <a:blip r:embed="rId3">
            <a:alphaModFix/>
          </a:blip>
          <a:srcRect/>
          <a:stretch/>
        </p:blipFill>
        <p:spPr>
          <a:xfrm>
            <a:off x="4358850" y="1060762"/>
            <a:ext cx="4668077" cy="2034853"/>
          </a:xfrm>
          <a:prstGeom prst="rect">
            <a:avLst/>
          </a:prstGeom>
          <a:noFill/>
          <a:ln>
            <a:noFill/>
          </a:ln>
        </p:spPr>
      </p:pic>
      <p:pic>
        <p:nvPicPr>
          <p:cNvPr id="154" name="Google Shape;154;p19"/>
          <p:cNvPicPr preferRelativeResize="0"/>
          <p:nvPr/>
        </p:nvPicPr>
        <p:blipFill>
          <a:blip r:embed="rId4">
            <a:alphaModFix/>
          </a:blip>
          <a:stretch>
            <a:fillRect/>
          </a:stretch>
        </p:blipFill>
        <p:spPr>
          <a:xfrm>
            <a:off x="4489937" y="3163621"/>
            <a:ext cx="4405899" cy="18335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0"/>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CCTV SURVEILLANCE NOW</a:t>
            </a:r>
            <a:endParaRPr/>
          </a:p>
        </p:txBody>
      </p:sp>
      <p:sp>
        <p:nvSpPr>
          <p:cNvPr id="161" name="Google Shape;161;p20"/>
          <p:cNvSpPr txBox="1">
            <a:spLocks noGrp="1"/>
          </p:cNvSpPr>
          <p:nvPr>
            <p:ph type="body" idx="1"/>
          </p:nvPr>
        </p:nvSpPr>
        <p:spPr>
          <a:xfrm>
            <a:off x="223625" y="1178050"/>
            <a:ext cx="4196100" cy="3819000"/>
          </a:xfrm>
          <a:prstGeom prst="rect">
            <a:avLst/>
          </a:prstGeom>
          <a:noFill/>
          <a:ln>
            <a:noFill/>
          </a:ln>
        </p:spPr>
        <p:txBody>
          <a:bodyPr spcFirstLastPara="1" wrap="square" lIns="91425" tIns="45700" rIns="91425" bIns="45700" anchor="t" anchorCtr="0">
            <a:normAutofit fontScale="77500" lnSpcReduction="20000"/>
          </a:bodyPr>
          <a:lstStyle/>
          <a:p>
            <a:pPr marL="457200" lvl="0" indent="-324824" algn="l" rtl="0">
              <a:lnSpc>
                <a:spcPct val="90000"/>
              </a:lnSpc>
              <a:spcBef>
                <a:spcPts val="1200"/>
              </a:spcBef>
              <a:spcAft>
                <a:spcPts val="0"/>
              </a:spcAft>
              <a:buSzPct val="91570"/>
              <a:buChar char="•"/>
            </a:pPr>
            <a:r>
              <a:rPr lang="en-US" sz="2135" dirty="0"/>
              <a:t>In the 50 most populated US cities 39 of them report CCTV data</a:t>
            </a:r>
            <a:endParaRPr sz="2135" dirty="0"/>
          </a:p>
          <a:p>
            <a:pPr marL="914400" lvl="1" indent="-316458" algn="l" rtl="0">
              <a:lnSpc>
                <a:spcPct val="115000"/>
              </a:lnSpc>
              <a:spcBef>
                <a:spcPts val="0"/>
              </a:spcBef>
              <a:spcAft>
                <a:spcPts val="0"/>
              </a:spcAft>
              <a:buSzPct val="92249"/>
              <a:buChar char="–"/>
            </a:pPr>
            <a:r>
              <a:rPr lang="en-US" sz="1935"/>
              <a:t>"270,000 cameras monitoring a population of 44.2 million people”[11]</a:t>
            </a:r>
            <a:endParaRPr sz="1450">
              <a:solidFill>
                <a:srgbClr val="444444"/>
              </a:solidFill>
              <a:latin typeface="Arial"/>
              <a:ea typeface="Arial"/>
              <a:cs typeface="Arial"/>
              <a:sym typeface="Arial"/>
            </a:endParaRPr>
          </a:p>
          <a:p>
            <a:pPr marL="914400" lvl="1" indent="-323840" algn="l" rtl="0">
              <a:lnSpc>
                <a:spcPct val="115000"/>
              </a:lnSpc>
              <a:spcBef>
                <a:spcPts val="0"/>
              </a:spcBef>
              <a:spcAft>
                <a:spcPts val="0"/>
              </a:spcAft>
              <a:buSzPct val="100000"/>
              <a:buChar char="–"/>
            </a:pPr>
            <a:r>
              <a:rPr lang="en-US" sz="1935" dirty="0"/>
              <a:t>Atlanta is the most surveilled city, with a ratio of 48.93 cameras per 1k people. [11]</a:t>
            </a:r>
            <a:endParaRPr sz="1935" dirty="0"/>
          </a:p>
          <a:p>
            <a:pPr marL="457200" lvl="0" indent="0" algn="l" rtl="0">
              <a:lnSpc>
                <a:spcPct val="90000"/>
              </a:lnSpc>
              <a:spcBef>
                <a:spcPts val="1200"/>
              </a:spcBef>
              <a:spcAft>
                <a:spcPts val="0"/>
              </a:spcAft>
              <a:buNone/>
            </a:pPr>
            <a:endParaRPr dirty="0"/>
          </a:p>
          <a:p>
            <a:pPr marL="457200" lvl="0" indent="-324824" algn="l" rtl="0">
              <a:lnSpc>
                <a:spcPct val="90000"/>
              </a:lnSpc>
              <a:spcBef>
                <a:spcPts val="1200"/>
              </a:spcBef>
              <a:spcAft>
                <a:spcPts val="0"/>
              </a:spcAft>
              <a:buSzPct val="91570"/>
              <a:buChar char="•"/>
            </a:pPr>
            <a:r>
              <a:rPr lang="en-US" sz="2135" dirty="0"/>
              <a:t>28 police departments have Ring doorbell access[11]</a:t>
            </a:r>
            <a:endParaRPr sz="2135" dirty="0"/>
          </a:p>
          <a:p>
            <a:pPr marL="914400" lvl="1" indent="-314513" algn="l" rtl="0">
              <a:lnSpc>
                <a:spcPct val="115000"/>
              </a:lnSpc>
              <a:spcBef>
                <a:spcPts val="0"/>
              </a:spcBef>
              <a:spcAft>
                <a:spcPts val="0"/>
              </a:spcAft>
              <a:buSzPct val="90653"/>
              <a:buFont typeface="Arial"/>
              <a:buChar char="–"/>
            </a:pPr>
            <a:r>
              <a:rPr lang="en-US" sz="1925" dirty="0"/>
              <a:t>These made 728 requests for footage in Q3 2020 (</a:t>
            </a:r>
            <a:r>
              <a:rPr lang="en-US" sz="1925" u="sng" dirty="0">
                <a:solidFill>
                  <a:schemeClr val="hlink"/>
                </a:solidFill>
                <a:hlinkClick r:id="rId3"/>
              </a:rPr>
              <a:t>map</a:t>
            </a:r>
            <a:r>
              <a:rPr lang="en-US" sz="1925" dirty="0"/>
              <a:t>)</a:t>
            </a:r>
            <a:endParaRPr sz="1925" dirty="0"/>
          </a:p>
          <a:p>
            <a:pPr marL="914400" lvl="1" indent="-323371" algn="l" rtl="0">
              <a:lnSpc>
                <a:spcPct val="115000"/>
              </a:lnSpc>
              <a:spcBef>
                <a:spcPts val="0"/>
              </a:spcBef>
              <a:spcAft>
                <a:spcPts val="0"/>
              </a:spcAft>
              <a:buSzPct val="100000"/>
              <a:buChar char="–"/>
            </a:pPr>
            <a:r>
              <a:rPr lang="en-US" sz="1925" dirty="0"/>
              <a:t>Studies show that there are more doorbell cameras than actual CCTV [12]</a:t>
            </a:r>
            <a:endParaRPr sz="1925" dirty="0"/>
          </a:p>
        </p:txBody>
      </p:sp>
      <p:sp>
        <p:nvSpPr>
          <p:cNvPr id="162" name="Google Shape;162;p20"/>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163" name="Google Shape;163;p20"/>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
        <p:nvSpPr>
          <p:cNvPr id="164" name="Google Shape;164;p20"/>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lvl="0" indent="0" algn="r" rtl="0">
              <a:spcBef>
                <a:spcPts val="0"/>
              </a:spcBef>
              <a:spcAft>
                <a:spcPts val="0"/>
              </a:spcAft>
              <a:buNone/>
            </a:pPr>
            <a:r>
              <a:rPr lang="en-US">
                <a:solidFill>
                  <a:schemeClr val="lt1"/>
                </a:solidFill>
                <a:latin typeface="Cambria"/>
                <a:ea typeface="Cambria"/>
                <a:cs typeface="Cambria"/>
                <a:sym typeface="Cambria"/>
              </a:rPr>
              <a:t>Dredd (2012)</a:t>
            </a:r>
            <a:endParaRPr>
              <a:solidFill>
                <a:schemeClr val="lt1"/>
              </a:solidFill>
              <a:latin typeface="Cambria"/>
              <a:ea typeface="Cambria"/>
              <a:cs typeface="Cambria"/>
              <a:sym typeface="Cambria"/>
            </a:endParaRPr>
          </a:p>
        </p:txBody>
      </p:sp>
      <p:pic>
        <p:nvPicPr>
          <p:cNvPr id="165" name="Google Shape;165;p20" descr="https://www.comparitech.com/blog/vpn-privacy/us-surveillance-camera-statistics"/>
          <p:cNvPicPr preferRelativeResize="0"/>
          <p:nvPr/>
        </p:nvPicPr>
        <p:blipFill>
          <a:blip r:embed="rId4">
            <a:alphaModFix/>
          </a:blip>
          <a:stretch>
            <a:fillRect/>
          </a:stretch>
        </p:blipFill>
        <p:spPr>
          <a:xfrm>
            <a:off x="4503945" y="1061070"/>
            <a:ext cx="4441275" cy="2046950"/>
          </a:xfrm>
          <a:prstGeom prst="rect">
            <a:avLst/>
          </a:prstGeom>
          <a:noFill/>
          <a:ln>
            <a:noFill/>
          </a:ln>
        </p:spPr>
      </p:pic>
      <p:pic>
        <p:nvPicPr>
          <p:cNvPr id="166" name="Google Shape;166;p20" descr="https://techxplore.com/news/2021-06-prevalence-cctv-cameras-large-cities.html"/>
          <p:cNvPicPr preferRelativeResize="0"/>
          <p:nvPr/>
        </p:nvPicPr>
        <p:blipFill>
          <a:blip r:embed="rId5">
            <a:alphaModFix/>
          </a:blip>
          <a:stretch>
            <a:fillRect/>
          </a:stretch>
        </p:blipFill>
        <p:spPr>
          <a:xfrm>
            <a:off x="5404162" y="3192225"/>
            <a:ext cx="2640851" cy="1804975"/>
          </a:xfrm>
          <a:prstGeom prst="rect">
            <a:avLst/>
          </a:prstGeom>
          <a:noFill/>
          <a:ln>
            <a:noFill/>
          </a:ln>
        </p:spPr>
      </p:pic>
      <p:sp>
        <p:nvSpPr>
          <p:cNvPr id="167" name="Google Shape;167;p20"/>
          <p:cNvSpPr txBox="1"/>
          <p:nvPr/>
        </p:nvSpPr>
        <p:spPr>
          <a:xfrm>
            <a:off x="8538175" y="3108025"/>
            <a:ext cx="586800" cy="3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lt1"/>
                </a:solidFill>
                <a:latin typeface="Cambria"/>
                <a:ea typeface="Cambria"/>
                <a:cs typeface="Cambria"/>
                <a:sym typeface="Cambria"/>
              </a:rPr>
              <a:t>[11]</a:t>
            </a:r>
            <a:endParaRPr>
              <a:solidFill>
                <a:schemeClr val="lt1"/>
              </a:solidFill>
              <a:latin typeface="Cambria"/>
              <a:ea typeface="Cambria"/>
              <a:cs typeface="Cambria"/>
              <a:sym typeface="Cambria"/>
            </a:endParaRPr>
          </a:p>
        </p:txBody>
      </p:sp>
      <p:sp>
        <p:nvSpPr>
          <p:cNvPr id="168" name="Google Shape;168;p20"/>
          <p:cNvSpPr txBox="1"/>
          <p:nvPr/>
        </p:nvSpPr>
        <p:spPr>
          <a:xfrm>
            <a:off x="8001650" y="4634250"/>
            <a:ext cx="517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latin typeface="Cambria"/>
                <a:ea typeface="Cambria"/>
                <a:cs typeface="Cambria"/>
                <a:sym typeface="Cambria"/>
              </a:rPr>
              <a:t>[14]</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1"/>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DRONES IN POLICING </a:t>
            </a:r>
            <a:endParaRPr/>
          </a:p>
        </p:txBody>
      </p:sp>
      <p:sp>
        <p:nvSpPr>
          <p:cNvPr id="175" name="Google Shape;175;p21"/>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p>
            <a:pPr marL="205767" lvl="0" indent="-205767" algn="l" rtl="0">
              <a:lnSpc>
                <a:spcPct val="90000"/>
              </a:lnSpc>
              <a:spcBef>
                <a:spcPts val="0"/>
              </a:spcBef>
              <a:spcAft>
                <a:spcPts val="0"/>
              </a:spcAft>
              <a:buSzPts val="1620"/>
              <a:buChar char="•"/>
            </a:pPr>
            <a:r>
              <a:rPr lang="en-US" dirty="0"/>
              <a:t>Drones shown being used in Dredd for directing judges </a:t>
            </a:r>
            <a:endParaRPr dirty="0"/>
          </a:p>
          <a:p>
            <a:pPr marL="205766" lvl="0" indent="-205766" algn="l" rtl="0">
              <a:lnSpc>
                <a:spcPct val="90000"/>
              </a:lnSpc>
              <a:spcBef>
                <a:spcPts val="1200"/>
              </a:spcBef>
              <a:spcAft>
                <a:spcPts val="0"/>
              </a:spcAft>
              <a:buSzPts val="1620"/>
              <a:buChar char="•"/>
            </a:pPr>
            <a:r>
              <a:rPr lang="en-US" dirty="0"/>
              <a:t>In the US many police departments have started responding with drones before police officers for 911 calls [5]</a:t>
            </a:r>
            <a:endParaRPr dirty="0"/>
          </a:p>
          <a:p>
            <a:pPr marL="205767" lvl="0" indent="-205767" algn="l" rtl="0">
              <a:lnSpc>
                <a:spcPct val="90000"/>
              </a:lnSpc>
              <a:spcBef>
                <a:spcPts val="1200"/>
              </a:spcBef>
              <a:spcAft>
                <a:spcPts val="0"/>
              </a:spcAft>
              <a:buSzPts val="1620"/>
              <a:buChar char="•"/>
            </a:pPr>
            <a:r>
              <a:rPr lang="en-US" dirty="0"/>
              <a:t>"The Chula Vista (CA) police department has sent drones to more than 16,000 calls in total.” [10]</a:t>
            </a:r>
            <a:endParaRPr dirty="0"/>
          </a:p>
        </p:txBody>
      </p:sp>
      <p:sp>
        <p:nvSpPr>
          <p:cNvPr id="176" name="Google Shape;176;p21"/>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177" name="Google Shape;177;p21"/>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sp>
        <p:nvSpPr>
          <p:cNvPr id="178" name="Google Shape;178;p21"/>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lvl="0" indent="0" algn="r" rtl="0">
              <a:spcBef>
                <a:spcPts val="0"/>
              </a:spcBef>
              <a:spcAft>
                <a:spcPts val="0"/>
              </a:spcAft>
              <a:buNone/>
            </a:pPr>
            <a:r>
              <a:rPr lang="en-US">
                <a:solidFill>
                  <a:schemeClr val="lt1"/>
                </a:solidFill>
                <a:latin typeface="Cambria"/>
                <a:ea typeface="Cambria"/>
                <a:cs typeface="Cambria"/>
                <a:sym typeface="Cambria"/>
              </a:rPr>
              <a:t>Dredd (2012)</a:t>
            </a:r>
            <a:endParaRPr>
              <a:solidFill>
                <a:schemeClr val="lt1"/>
              </a:solidFill>
              <a:latin typeface="Cambria"/>
              <a:ea typeface="Cambria"/>
              <a:cs typeface="Cambria"/>
              <a:sym typeface="Cambria"/>
            </a:endParaRPr>
          </a:p>
        </p:txBody>
      </p:sp>
      <p:pic>
        <p:nvPicPr>
          <p:cNvPr id="179" name="Google Shape;179;p21" descr=" https://www.birmingham.ac.uk/news-archive/2020/police-drones-treble-time-for-guidance"/>
          <p:cNvPicPr preferRelativeResize="0"/>
          <p:nvPr/>
        </p:nvPicPr>
        <p:blipFill>
          <a:blip r:embed="rId3">
            <a:alphaModFix/>
          </a:blip>
          <a:stretch>
            <a:fillRect/>
          </a:stretch>
        </p:blipFill>
        <p:spPr>
          <a:xfrm>
            <a:off x="5273463" y="640200"/>
            <a:ext cx="2901250" cy="2402699"/>
          </a:xfrm>
          <a:prstGeom prst="rect">
            <a:avLst/>
          </a:prstGeom>
          <a:noFill/>
          <a:ln>
            <a:noFill/>
          </a:ln>
        </p:spPr>
      </p:pic>
      <p:pic>
        <p:nvPicPr>
          <p:cNvPr id="180" name="Google Shape;180;p21" descr="https://www.inverse.com/article/30193-police-department-drone-bard-college"/>
          <p:cNvPicPr preferRelativeResize="0"/>
          <p:nvPr/>
        </p:nvPicPr>
        <p:blipFill>
          <a:blip r:embed="rId4">
            <a:alphaModFix/>
          </a:blip>
          <a:stretch>
            <a:fillRect/>
          </a:stretch>
        </p:blipFill>
        <p:spPr>
          <a:xfrm>
            <a:off x="4819900" y="3082825"/>
            <a:ext cx="3808376" cy="1914375"/>
          </a:xfrm>
          <a:prstGeom prst="rect">
            <a:avLst/>
          </a:prstGeom>
          <a:noFill/>
          <a:ln>
            <a:noFill/>
          </a:ln>
        </p:spPr>
      </p:pic>
      <p:sp>
        <p:nvSpPr>
          <p:cNvPr id="181" name="Google Shape;181;p21"/>
          <p:cNvSpPr txBox="1"/>
          <p:nvPr/>
        </p:nvSpPr>
        <p:spPr>
          <a:xfrm>
            <a:off x="8174725" y="2638563"/>
            <a:ext cx="517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latin typeface="Cambria"/>
                <a:ea typeface="Cambria"/>
                <a:cs typeface="Cambria"/>
                <a:sym typeface="Cambria"/>
              </a:rPr>
              <a:t>[15]</a:t>
            </a:r>
            <a:endParaRPr/>
          </a:p>
        </p:txBody>
      </p:sp>
      <p:sp>
        <p:nvSpPr>
          <p:cNvPr id="182" name="Google Shape;182;p21"/>
          <p:cNvSpPr txBox="1"/>
          <p:nvPr/>
        </p:nvSpPr>
        <p:spPr>
          <a:xfrm>
            <a:off x="8572825" y="4597000"/>
            <a:ext cx="517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latin typeface="Cambria"/>
                <a:ea typeface="Cambria"/>
                <a:cs typeface="Cambria"/>
                <a:sym typeface="Cambria"/>
              </a:rPr>
              <a:t>[16]</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2"/>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OVERSIGHT IN POLICING</a:t>
            </a:r>
            <a:endParaRPr/>
          </a:p>
        </p:txBody>
      </p:sp>
      <p:sp>
        <p:nvSpPr>
          <p:cNvPr id="189" name="Google Shape;189;p22"/>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p>
            <a:pPr marL="205767" lvl="0" indent="-205767" algn="l" rtl="0">
              <a:lnSpc>
                <a:spcPct val="90000"/>
              </a:lnSpc>
              <a:spcBef>
                <a:spcPts val="0"/>
              </a:spcBef>
              <a:spcAft>
                <a:spcPts val="0"/>
              </a:spcAft>
              <a:buSzPts val="1620"/>
              <a:buChar char="•"/>
            </a:pPr>
            <a:r>
              <a:rPr lang="en-US"/>
              <a:t>Dredd judges are judge, jury, and executioner.</a:t>
            </a:r>
            <a:endParaRPr/>
          </a:p>
          <a:p>
            <a:pPr marL="205766" lvl="0" indent="-205766" algn="l" rtl="0">
              <a:lnSpc>
                <a:spcPct val="90000"/>
              </a:lnSpc>
              <a:spcBef>
                <a:spcPts val="1200"/>
              </a:spcBef>
              <a:spcAft>
                <a:spcPts val="0"/>
              </a:spcAft>
              <a:buSzPts val="1620"/>
              <a:buChar char="•"/>
            </a:pPr>
            <a:r>
              <a:rPr lang="en-US"/>
              <a:t>63% of Americans are in favor of removing qualified immunity for police officers. [1]</a:t>
            </a:r>
            <a:endParaRPr/>
          </a:p>
          <a:p>
            <a:pPr marL="205767" lvl="0" indent="-205767" algn="l" rtl="0">
              <a:lnSpc>
                <a:spcPct val="90000"/>
              </a:lnSpc>
              <a:spcBef>
                <a:spcPts val="1200"/>
              </a:spcBef>
              <a:spcAft>
                <a:spcPts val="0"/>
              </a:spcAft>
              <a:buSzPts val="1620"/>
              <a:buChar char="•"/>
            </a:pPr>
            <a:r>
              <a:rPr lang="en-US"/>
              <a:t>From 2013 to 2020, 8700 Americans were killed by police forces. [2]</a:t>
            </a:r>
            <a:endParaRPr/>
          </a:p>
          <a:p>
            <a:pPr marL="205767" lvl="0" indent="-102896" algn="l" rtl="0">
              <a:lnSpc>
                <a:spcPct val="90000"/>
              </a:lnSpc>
              <a:spcBef>
                <a:spcPts val="1200"/>
              </a:spcBef>
              <a:spcAft>
                <a:spcPts val="0"/>
              </a:spcAft>
              <a:buSzPts val="1620"/>
              <a:buNone/>
            </a:pPr>
            <a:endParaRPr/>
          </a:p>
        </p:txBody>
      </p:sp>
      <p:sp>
        <p:nvSpPr>
          <p:cNvPr id="190" name="Google Shape;190;p22"/>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191" name="Google Shape;191;p22"/>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
        <p:nvSpPr>
          <p:cNvPr id="192" name="Google Shape;192;p22"/>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lvl="0" indent="0" algn="r" rtl="0">
              <a:spcBef>
                <a:spcPts val="0"/>
              </a:spcBef>
              <a:spcAft>
                <a:spcPts val="0"/>
              </a:spcAft>
              <a:buNone/>
            </a:pPr>
            <a:r>
              <a:rPr lang="en-US">
                <a:solidFill>
                  <a:schemeClr val="lt1"/>
                </a:solidFill>
                <a:latin typeface="Cambria"/>
                <a:ea typeface="Cambria"/>
                <a:cs typeface="Cambria"/>
                <a:sym typeface="Cambria"/>
              </a:rPr>
              <a:t>Dredd (2012)</a:t>
            </a:r>
            <a:endParaRPr>
              <a:solidFill>
                <a:schemeClr val="lt1"/>
              </a:solidFill>
              <a:latin typeface="Cambria"/>
              <a:ea typeface="Cambria"/>
              <a:cs typeface="Cambria"/>
              <a:sym typeface="Cambria"/>
            </a:endParaRPr>
          </a:p>
        </p:txBody>
      </p:sp>
      <p:sp>
        <p:nvSpPr>
          <p:cNvPr id="193" name="Google Shape;193;p22"/>
          <p:cNvSpPr txBox="1"/>
          <p:nvPr/>
        </p:nvSpPr>
        <p:spPr>
          <a:xfrm>
            <a:off x="8367025" y="4305150"/>
            <a:ext cx="517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latin typeface="Cambria"/>
                <a:ea typeface="Cambria"/>
                <a:cs typeface="Cambria"/>
                <a:sym typeface="Cambria"/>
              </a:rPr>
              <a:t>[2]</a:t>
            </a:r>
            <a:endParaRPr/>
          </a:p>
        </p:txBody>
      </p:sp>
      <p:pic>
        <p:nvPicPr>
          <p:cNvPr id="194" name="Google Shape;194;p22"/>
          <p:cNvPicPr preferRelativeResize="0"/>
          <p:nvPr/>
        </p:nvPicPr>
        <p:blipFill>
          <a:blip r:embed="rId3">
            <a:alphaModFix/>
          </a:blip>
          <a:stretch>
            <a:fillRect/>
          </a:stretch>
        </p:blipFill>
        <p:spPr>
          <a:xfrm>
            <a:off x="4782521" y="1093800"/>
            <a:ext cx="3675675" cy="3211350"/>
          </a:xfrm>
          <a:prstGeom prst="rect">
            <a:avLst/>
          </a:prstGeom>
          <a:noFill/>
          <a:ln>
            <a:noFill/>
          </a:ln>
        </p:spPr>
      </p:pic>
    </p:spTree>
  </p:cSld>
  <p:clrMapOvr>
    <a:masterClrMapping/>
  </p:clrMapOvr>
</p:sld>
</file>

<file path=ppt/theme/theme1.xml><?xml version="1.0" encoding="utf-8"?>
<a:theme xmlns:a="http://schemas.openxmlformats.org/drawingml/2006/main" name="Red Radial 16x9">
  <a:themeElements>
    <a:clrScheme name="RedRadial_16x9">
      <a:dk1>
        <a:srgbClr val="000000"/>
      </a:dk1>
      <a:lt1>
        <a:srgbClr val="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TotalTime>
  <Words>2879</Words>
  <Application>Microsoft Macintosh PowerPoint</Application>
  <PresentationFormat>On-screen Show (16:9)</PresentationFormat>
  <Paragraphs>235</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Calibri</vt:lpstr>
      <vt:lpstr>Cambria</vt:lpstr>
      <vt:lpstr>Roboto</vt:lpstr>
      <vt:lpstr>Arial</vt:lpstr>
      <vt:lpstr>Times New Roman</vt:lpstr>
      <vt:lpstr>Red Radial 16x9</vt:lpstr>
      <vt:lpstr>DREDD (2012)</vt:lpstr>
      <vt:lpstr>PLOT SUMMARY </vt:lpstr>
      <vt:lpstr>IMPORTANT QUESTIONS</vt:lpstr>
      <vt:lpstr>Crime and Dredd</vt:lpstr>
      <vt:lpstr>RELEVANT TECHNOLOGIES</vt:lpstr>
      <vt:lpstr>COMPUTING TECHNOLOGIES AND SURVEILLANCE </vt:lpstr>
      <vt:lpstr>CCTV SURVEILLANCE NOW</vt:lpstr>
      <vt:lpstr>DRONES IN POLICING </vt:lpstr>
      <vt:lpstr>OVERSIGHT IN POLICING</vt:lpstr>
      <vt:lpstr>Misuse of Surveillance Technology</vt:lpstr>
      <vt:lpstr>Solutions to Misuse of Surveillance Technology</vt:lpstr>
      <vt:lpstr>CONCLUSION</vt:lpstr>
      <vt:lpstr>REFERENCES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DREDD (2012)</dc:title>
  <cp:lastModifiedBy>Keith A. Pray</cp:lastModifiedBy>
  <cp:revision>3</cp:revision>
  <dcterms:modified xsi:type="dcterms:W3CDTF">2023-10-15T18:12:19Z</dcterms:modified>
</cp:coreProperties>
</file>