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3" roundtripDataSignature="AMtx7mjXuuojD9tungIULB8bVForUIST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b46803f8b_1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1b46803f8b_1_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Serena</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Project Insight and Zola’s Algorithm both exploit people’s personal information for their own means in a direct violation of the Privacy Act of 1974. </a:t>
            </a:r>
            <a:endParaRPr/>
          </a:p>
          <a:p>
            <a:pPr indent="-317500" lvl="0" marL="457200" rtl="0" algn="l">
              <a:spcBef>
                <a:spcPts val="0"/>
              </a:spcBef>
              <a:spcAft>
                <a:spcPts val="0"/>
              </a:spcAft>
              <a:buSzPts val="1400"/>
              <a:buChar char="-"/>
            </a:pPr>
            <a:r>
              <a:rPr lang="en-US"/>
              <a:t>The first policy of the Privacy Act of 1974 holds the government “to restrict disclosure of personally identifiable records maintained by agencies.” </a:t>
            </a:r>
            <a:endParaRPr/>
          </a:p>
          <a:p>
            <a:pPr indent="-317500" lvl="0" marL="457200" rtl="0" algn="l">
              <a:spcBef>
                <a:spcPts val="0"/>
              </a:spcBef>
              <a:spcAft>
                <a:spcPts val="0"/>
              </a:spcAft>
              <a:buSzPts val="1400"/>
              <a:buChar char="-"/>
            </a:pPr>
            <a:r>
              <a:rPr lang="en-US"/>
              <a:t>The government and government entities have a responsibility to both protect people’s personal information but also not use it for unethical means.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Another issue of privacy within the government results from not properly screening individuals before hiring them. </a:t>
            </a:r>
            <a:endParaRPr/>
          </a:p>
          <a:p>
            <a:pPr indent="-317500" lvl="0" marL="457200" rtl="0" algn="l">
              <a:spcBef>
                <a:spcPts val="0"/>
              </a:spcBef>
              <a:spcAft>
                <a:spcPts val="0"/>
              </a:spcAft>
              <a:buSzPts val="1400"/>
              <a:buChar char="-"/>
            </a:pPr>
            <a:r>
              <a:rPr lang="en-US"/>
              <a:t>HYDRA was capable of growing like a parasite within S.H.I.E.L.D. because the Nazi scientist Armin Zola was recruited after World War II. </a:t>
            </a:r>
            <a:endParaRPr/>
          </a:p>
          <a:p>
            <a:pPr indent="-317500" lvl="0" marL="457200" rtl="0" algn="l">
              <a:spcBef>
                <a:spcPts val="0"/>
              </a:spcBef>
              <a:spcAft>
                <a:spcPts val="0"/>
              </a:spcAft>
              <a:buSzPts val="1400"/>
              <a:buChar char="-"/>
            </a:pPr>
            <a:r>
              <a:rPr lang="en-US"/>
              <a:t>Companies have a responsibility to ensure the individuals they are hiring are ethically sound in order to avoid infiltration from within. </a:t>
            </a:r>
            <a:endParaRPr/>
          </a:p>
          <a:p>
            <a:pPr indent="0" lvl="0" marL="0" rtl="0" algn="l">
              <a:spcBef>
                <a:spcPts val="0"/>
              </a:spcBef>
              <a:spcAft>
                <a:spcPts val="0"/>
              </a:spcAft>
              <a:buClr>
                <a:srgbClr val="000000"/>
              </a:buClr>
              <a:buFont typeface="Arial"/>
              <a:buNone/>
            </a:pPr>
            <a:r>
              <a:t/>
            </a:r>
            <a:endParaRPr/>
          </a:p>
        </p:txBody>
      </p:sp>
      <p:sp>
        <p:nvSpPr>
          <p:cNvPr id="186" name="Google Shape;186;g11b46803f8b_1_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1b46803f8b_1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11b46803f8b_1_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Jack</a:t>
            </a:r>
            <a:endParaRPr/>
          </a:p>
          <a:p>
            <a:pPr indent="0" lvl="0" marL="0" rtl="0" algn="l">
              <a:spcBef>
                <a:spcPts val="0"/>
              </a:spcBef>
              <a:spcAft>
                <a:spcPts val="0"/>
              </a:spcAft>
              <a:buNone/>
            </a:pPr>
            <a:r>
              <a:rPr lang="en-US"/>
              <a:t>Examples of the government abusing technology, unlike the movie, aren’t fictional and there are a multitude of examples of these issues </a:t>
            </a:r>
            <a:r>
              <a:rPr lang="en-US"/>
              <a:t>occurring</a:t>
            </a:r>
            <a:r>
              <a:rPr lang="en-US"/>
              <a:t> as technology has developed. As Yveder and Joe presented in class not very long ago, there are issues with artificial </a:t>
            </a:r>
            <a:r>
              <a:rPr lang="en-US"/>
              <a:t>intelligence in robots geared toward warfare, and the Pentagon is aware of the  issues, but is purposefully ignorant. Former secretary of state and notorious US war criminal Henry Kissinger has even stated that the Pentagon filters out specific results and methods for warfare that aren’t fair, as they don’t care for the morality and ethics of proper warfare. He also states that if he had a chance to go back and change what he had done, how he had lobbied the government, and what direction he pushed research in, he would, as he regrets the crimes he committed and issues he created. There are a large group of influential Silicon Valley companies, however, that are currently lobbying and working to fix what was done by Kissinger and his group years ago, such as Microsoft, Google and Facebook, which are all heavily promoting and funding research into smarter and ethically based artificial intelligence systems. Though these systems aren’t able to solve what was happening with Project Insight, there is hope that they will be able to be used as a resource for current policy makers in order to judge individual systems and guide further development and research.</a:t>
            </a:r>
            <a:endParaRPr/>
          </a:p>
        </p:txBody>
      </p:sp>
      <p:sp>
        <p:nvSpPr>
          <p:cNvPr id="196" name="Google Shape;196;g11b46803f8b_1_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1b46803f8b_1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11b46803f8b_1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Yveder</a:t>
            </a:r>
            <a:endParaRPr/>
          </a:p>
          <a:p>
            <a:pPr indent="0" lvl="0" marL="0" rtl="0" algn="l">
              <a:spcBef>
                <a:spcPts val="0"/>
              </a:spcBef>
              <a:spcAft>
                <a:spcPts val="0"/>
              </a:spcAft>
              <a:buNone/>
            </a:pPr>
            <a:r>
              <a:rPr lang="en-US"/>
              <a:t>Whistleblowing</a:t>
            </a:r>
            <a:r>
              <a:rPr lang="en-US"/>
              <a:t> is exposing the </a:t>
            </a:r>
            <a:r>
              <a:rPr lang="en-US"/>
              <a:t>negligence</a:t>
            </a:r>
            <a:r>
              <a:rPr lang="en-US"/>
              <a:t> or danger within an organization externally. Whistleblowing should only be done </a:t>
            </a:r>
            <a:r>
              <a:rPr lang="en-US"/>
              <a:t>when</a:t>
            </a:r>
            <a:r>
              <a:rPr lang="en-US"/>
              <a:t> all official internal routes have been exhausted.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the movie the entirety of shield was taken over by HYDRA a Nazi splinter group, there was no way to internally </a:t>
            </a:r>
            <a:r>
              <a:rPr lang="en-US"/>
              <a:t>resolve</a:t>
            </a:r>
            <a:r>
              <a:rPr lang="en-US"/>
              <a:t> the issue internally. So </a:t>
            </a:r>
            <a:r>
              <a:rPr lang="en-US"/>
              <a:t>Natasha</a:t>
            </a:r>
            <a:r>
              <a:rPr lang="en-US"/>
              <a:t> Romanova had no choice but to revealed HYDRA’s take over of shield and the plans for project insight.</a:t>
            </a:r>
            <a:endParaRPr/>
          </a:p>
        </p:txBody>
      </p:sp>
      <p:sp>
        <p:nvSpPr>
          <p:cNvPr id="206" name="Google Shape;206;g11b46803f8b_1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b46803f8b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1b46803f8b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Yveder</a:t>
            </a:r>
            <a:endParaRPr/>
          </a:p>
          <a:p>
            <a:pPr indent="0" lvl="0" marL="0" rtl="0" algn="l">
              <a:spcBef>
                <a:spcPts val="0"/>
              </a:spcBef>
              <a:spcAft>
                <a:spcPts val="0"/>
              </a:spcAft>
              <a:buNone/>
            </a:pPr>
            <a:r>
              <a:rPr lang="en-US"/>
              <a:t>China’s social credit system is the </a:t>
            </a:r>
            <a:r>
              <a:rPr lang="en-US"/>
              <a:t>closest to Zola’s algorithm as it attempts to assign a trustworthiness score/Social Credit Score  to citizens based on collected data pertaining to said citizens. The data collected ranges ranges from financial data such as </a:t>
            </a:r>
            <a:r>
              <a:rPr lang="en-US" sz="1250">
                <a:latin typeface="Times New Roman"/>
                <a:ea typeface="Times New Roman"/>
                <a:cs typeface="Times New Roman"/>
                <a:sym typeface="Times New Roman"/>
              </a:rPr>
              <a:t>bank statements, taxes, loans, and transactions to non-financial data such as social media use, employment history, criminal history and educational records. </a:t>
            </a:r>
            <a:endParaRPr sz="1250">
              <a:latin typeface="Times New Roman"/>
              <a:ea typeface="Times New Roman"/>
              <a:cs typeface="Times New Roman"/>
              <a:sym typeface="Times New Roman"/>
            </a:endParaRPr>
          </a:p>
          <a:p>
            <a:pPr indent="0" lvl="0" marL="0" rtl="0" algn="l">
              <a:spcBef>
                <a:spcPts val="0"/>
              </a:spcBef>
              <a:spcAft>
                <a:spcPts val="0"/>
              </a:spcAft>
              <a:buNone/>
            </a:pPr>
            <a:r>
              <a:t/>
            </a:r>
            <a:endParaRPr sz="1250">
              <a:latin typeface="Times New Roman"/>
              <a:ea typeface="Times New Roman"/>
              <a:cs typeface="Times New Roman"/>
              <a:sym typeface="Times New Roman"/>
            </a:endParaRPr>
          </a:p>
          <a:p>
            <a:pPr indent="0" lvl="0" marL="0" rtl="0" algn="l">
              <a:spcBef>
                <a:spcPts val="0"/>
              </a:spcBef>
              <a:spcAft>
                <a:spcPts val="0"/>
              </a:spcAft>
              <a:buNone/>
            </a:pPr>
            <a:r>
              <a:rPr lang="en-US" sz="1250">
                <a:latin typeface="Times New Roman"/>
                <a:ea typeface="Times New Roman"/>
                <a:cs typeface="Times New Roman"/>
                <a:sym typeface="Times New Roman"/>
              </a:rPr>
              <a:t>Having a low social credit score can incur penalties such as being denied loans, being denied certain employment, to being denied access to transportation such as plane and train tickets. Your social credit score can also affect your children as a parents low credit score could cause their children to be barred from attending certain schools. </a:t>
            </a:r>
            <a:endParaRPr sz="1250">
              <a:latin typeface="Times New Roman"/>
              <a:ea typeface="Times New Roman"/>
              <a:cs typeface="Times New Roman"/>
              <a:sym typeface="Times New Roman"/>
            </a:endParaRPr>
          </a:p>
          <a:p>
            <a:pPr indent="0" lvl="0" marL="0" rtl="0" algn="l">
              <a:spcBef>
                <a:spcPts val="0"/>
              </a:spcBef>
              <a:spcAft>
                <a:spcPts val="0"/>
              </a:spcAft>
              <a:buNone/>
            </a:pPr>
            <a:r>
              <a:t/>
            </a:r>
            <a:endParaRPr sz="1250">
              <a:latin typeface="Times New Roman"/>
              <a:ea typeface="Times New Roman"/>
              <a:cs typeface="Times New Roman"/>
              <a:sym typeface="Times New Roman"/>
            </a:endParaRPr>
          </a:p>
          <a:p>
            <a:pPr indent="0" lvl="0" marL="0" rtl="0" algn="l">
              <a:spcBef>
                <a:spcPts val="0"/>
              </a:spcBef>
              <a:spcAft>
                <a:spcPts val="0"/>
              </a:spcAft>
              <a:buNone/>
            </a:pPr>
            <a:r>
              <a:rPr lang="en-US" sz="1250">
                <a:latin typeface="Times New Roman"/>
                <a:ea typeface="Times New Roman"/>
                <a:cs typeface="Times New Roman"/>
                <a:sym typeface="Times New Roman"/>
              </a:rPr>
              <a:t>One insidious part about the SCS is that any social media activity that contradicts the Chinese Communist party will lower one's social credit score.</a:t>
            </a:r>
            <a:endParaRPr sz="1250">
              <a:latin typeface="Times New Roman"/>
              <a:ea typeface="Times New Roman"/>
              <a:cs typeface="Times New Roman"/>
              <a:sym typeface="Times New Roman"/>
            </a:endParaRPr>
          </a:p>
          <a:p>
            <a:pPr indent="0" lvl="0" marL="0" rtl="0" algn="l">
              <a:spcBef>
                <a:spcPts val="0"/>
              </a:spcBef>
              <a:spcAft>
                <a:spcPts val="0"/>
              </a:spcAft>
              <a:buNone/>
            </a:pPr>
            <a:r>
              <a:t/>
            </a:r>
            <a:endParaRPr sz="1250">
              <a:latin typeface="Times New Roman"/>
              <a:ea typeface="Times New Roman"/>
              <a:cs typeface="Times New Roman"/>
              <a:sym typeface="Times New Roman"/>
            </a:endParaRPr>
          </a:p>
          <a:p>
            <a:pPr indent="0" lvl="0" marL="0" rtl="0" algn="l">
              <a:spcBef>
                <a:spcPts val="0"/>
              </a:spcBef>
              <a:spcAft>
                <a:spcPts val="0"/>
              </a:spcAft>
              <a:buNone/>
            </a:pPr>
            <a:r>
              <a:t/>
            </a:r>
            <a:endParaRPr sz="1250">
              <a:latin typeface="Times New Roman"/>
              <a:ea typeface="Times New Roman"/>
              <a:cs typeface="Times New Roman"/>
              <a:sym typeface="Times New Roman"/>
            </a:endParaRPr>
          </a:p>
        </p:txBody>
      </p:sp>
      <p:sp>
        <p:nvSpPr>
          <p:cNvPr id="217" name="Google Shape;217;g11b46803f8b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b4940e1cc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11b4940e1cc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50">
                <a:latin typeface="Times New Roman"/>
                <a:ea typeface="Times New Roman"/>
                <a:cs typeface="Times New Roman"/>
                <a:sym typeface="Times New Roman"/>
              </a:rPr>
              <a:t>Wrap up</a:t>
            </a:r>
            <a:endParaRPr sz="1250">
              <a:latin typeface="Times New Roman"/>
              <a:ea typeface="Times New Roman"/>
              <a:cs typeface="Times New Roman"/>
              <a:sym typeface="Times New Roman"/>
            </a:endParaRPr>
          </a:p>
        </p:txBody>
      </p:sp>
      <p:sp>
        <p:nvSpPr>
          <p:cNvPr id="228" name="Google Shape;228;g11b4940e1cc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622b2864e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50">
                <a:solidFill>
                  <a:srgbClr val="BE59BE"/>
                </a:solidFill>
                <a:highlight>
                  <a:srgbClr val="FFFFFF"/>
                </a:highlight>
                <a:latin typeface="Arial"/>
                <a:ea typeface="Arial"/>
                <a:cs typeface="Arial"/>
                <a:sym typeface="Arial"/>
              </a:rPr>
              <a:t>Last name</a:t>
            </a:r>
            <a:r>
              <a:rPr lang="en-US" sz="1050">
                <a:solidFill>
                  <a:srgbClr val="0D405F"/>
                </a:solidFill>
                <a:highlight>
                  <a:srgbClr val="FFFFFF"/>
                </a:highlight>
                <a:latin typeface="Arial"/>
                <a:ea typeface="Arial"/>
                <a:cs typeface="Arial"/>
                <a:sym typeface="Arial"/>
              </a:rPr>
              <a:t>, </a:t>
            </a:r>
            <a:r>
              <a:rPr lang="en-US" sz="1050">
                <a:solidFill>
                  <a:srgbClr val="BE59BE"/>
                </a:solidFill>
                <a:highlight>
                  <a:srgbClr val="FFFFFF"/>
                </a:highlight>
                <a:latin typeface="Arial"/>
                <a:ea typeface="Arial"/>
                <a:cs typeface="Arial"/>
                <a:sym typeface="Arial"/>
              </a:rPr>
              <a:t>Initials</a:t>
            </a:r>
            <a:r>
              <a:rPr lang="en-US" sz="1050">
                <a:solidFill>
                  <a:srgbClr val="0D405F"/>
                </a:solidFill>
                <a:highlight>
                  <a:srgbClr val="FFFFFF"/>
                </a:highlight>
                <a:latin typeface="Arial"/>
                <a:ea typeface="Arial"/>
                <a:cs typeface="Arial"/>
                <a:sym typeface="Arial"/>
              </a:rPr>
              <a:t>. (Director). (</a:t>
            </a:r>
            <a:r>
              <a:rPr lang="en-US" sz="1050">
                <a:solidFill>
                  <a:srgbClr val="BE59BE"/>
                </a:solidFill>
                <a:highlight>
                  <a:srgbClr val="FFFFFF"/>
                </a:highlight>
                <a:latin typeface="Arial"/>
                <a:ea typeface="Arial"/>
                <a:cs typeface="Arial"/>
                <a:sym typeface="Arial"/>
              </a:rPr>
              <a:t>Year</a:t>
            </a:r>
            <a:r>
              <a:rPr lang="en-US" sz="1050">
                <a:solidFill>
                  <a:srgbClr val="0D405F"/>
                </a:solidFill>
                <a:highlight>
                  <a:srgbClr val="FFFFFF"/>
                </a:highlight>
                <a:latin typeface="Arial"/>
                <a:ea typeface="Arial"/>
                <a:cs typeface="Arial"/>
                <a:sym typeface="Arial"/>
              </a:rPr>
              <a:t>). </a:t>
            </a:r>
            <a:r>
              <a:rPr i="1" lang="en-US" sz="1050">
                <a:solidFill>
                  <a:srgbClr val="BE59BE"/>
                </a:solidFill>
                <a:highlight>
                  <a:srgbClr val="FFFFFF"/>
                </a:highlight>
                <a:latin typeface="Arial"/>
                <a:ea typeface="Arial"/>
                <a:cs typeface="Arial"/>
                <a:sym typeface="Arial"/>
              </a:rPr>
              <a:t>Movie title</a:t>
            </a:r>
            <a:r>
              <a:rPr lang="en-US" sz="1050">
                <a:solidFill>
                  <a:srgbClr val="0D405F"/>
                </a:solidFill>
                <a:highlight>
                  <a:srgbClr val="FFFFFF"/>
                </a:highlight>
                <a:latin typeface="Arial"/>
                <a:ea typeface="Arial"/>
                <a:cs typeface="Arial"/>
                <a:sym typeface="Arial"/>
              </a:rPr>
              <a:t> [Film]. </a:t>
            </a:r>
            <a:r>
              <a:rPr lang="en-US" sz="1050">
                <a:solidFill>
                  <a:srgbClr val="BE59BE"/>
                </a:solidFill>
                <a:highlight>
                  <a:srgbClr val="FFFFFF"/>
                </a:highlight>
                <a:latin typeface="Arial"/>
                <a:ea typeface="Arial"/>
                <a:cs typeface="Arial"/>
                <a:sym typeface="Arial"/>
              </a:rPr>
              <a:t>Production Company</a:t>
            </a:r>
            <a:r>
              <a:rPr lang="en-US" sz="1050">
                <a:solidFill>
                  <a:srgbClr val="0D405F"/>
                </a:solidFill>
                <a:highlight>
                  <a:srgbClr val="FFFFFF"/>
                </a:highlight>
                <a:latin typeface="Arial"/>
                <a:ea typeface="Arial"/>
                <a:cs typeface="Arial"/>
                <a:sym typeface="Arial"/>
              </a:rPr>
              <a:t>.</a:t>
            </a:r>
            <a:endParaRPr sz="1050">
              <a:solidFill>
                <a:srgbClr val="0D405F"/>
              </a:solidFill>
              <a:highlight>
                <a:srgbClr val="FFFFFF"/>
              </a:highlight>
              <a:latin typeface="Arial"/>
              <a:ea typeface="Arial"/>
              <a:cs typeface="Arial"/>
              <a:sym typeface="Arial"/>
            </a:endParaRPr>
          </a:p>
          <a:p>
            <a:pPr indent="0" lvl="0" marL="0" rtl="0" algn="l">
              <a:spcBef>
                <a:spcPts val="0"/>
              </a:spcBef>
              <a:spcAft>
                <a:spcPts val="0"/>
              </a:spcAft>
              <a:buNone/>
            </a:pPr>
            <a:r>
              <a:t/>
            </a:r>
            <a:endParaRPr sz="1050">
              <a:solidFill>
                <a:srgbClr val="0D405F"/>
              </a:solidFill>
              <a:highlight>
                <a:srgbClr val="FFFFFF"/>
              </a:highlight>
              <a:latin typeface="Arial"/>
              <a:ea typeface="Arial"/>
              <a:cs typeface="Arial"/>
              <a:sym typeface="Arial"/>
            </a:endParaRPr>
          </a:p>
          <a:p>
            <a:pPr indent="0" lvl="0" marL="0" rtl="0" algn="l">
              <a:spcBef>
                <a:spcPts val="0"/>
              </a:spcBef>
              <a:spcAft>
                <a:spcPts val="0"/>
              </a:spcAft>
              <a:buNone/>
            </a:pPr>
            <a:r>
              <a:t/>
            </a:r>
            <a:endParaRPr sz="1050">
              <a:solidFill>
                <a:srgbClr val="0D405F"/>
              </a:solidFill>
              <a:highlight>
                <a:srgbClr val="FFFFFF"/>
              </a:highlight>
              <a:latin typeface="Arial"/>
              <a:ea typeface="Arial"/>
              <a:cs typeface="Arial"/>
              <a:sym typeface="Arial"/>
            </a:endParaRPr>
          </a:p>
          <a:p>
            <a:pPr indent="0" lvl="0" marL="0" rtl="0" algn="l">
              <a:spcBef>
                <a:spcPts val="0"/>
              </a:spcBef>
              <a:spcAft>
                <a:spcPts val="0"/>
              </a:spcAft>
              <a:buNone/>
            </a:pPr>
            <a:r>
              <a:t/>
            </a:r>
            <a:endParaRPr sz="1050">
              <a:solidFill>
                <a:srgbClr val="0D405F"/>
              </a:solidFill>
              <a:highlight>
                <a:srgbClr val="FFFFFF"/>
              </a:highlight>
              <a:latin typeface="Arial"/>
              <a:ea typeface="Arial"/>
              <a:cs typeface="Arial"/>
              <a:sym typeface="Arial"/>
            </a:endParaRPr>
          </a:p>
        </p:txBody>
      </p:sp>
      <p:sp>
        <p:nvSpPr>
          <p:cNvPr id="236" name="Google Shape;236;g12622b2864e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5f45d0433_0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25f45d0433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1b46803f8b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11b46803f8b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Francis:</a:t>
            </a:r>
            <a:endParaRPr/>
          </a:p>
          <a:p>
            <a:pPr indent="0" lvl="0" marL="0" rtl="0" algn="l">
              <a:spcBef>
                <a:spcPts val="0"/>
              </a:spcBef>
              <a:spcAft>
                <a:spcPts val="0"/>
              </a:spcAft>
              <a:buNone/>
            </a:pPr>
            <a:r>
              <a:rPr lang="en-US"/>
              <a:t>Script:</a:t>
            </a:r>
            <a:endParaRPr/>
          </a:p>
          <a:p>
            <a:pPr indent="0" lvl="0" marL="0" rtl="0" algn="l">
              <a:spcBef>
                <a:spcPts val="0"/>
              </a:spcBef>
              <a:spcAft>
                <a:spcPts val="0"/>
              </a:spcAft>
              <a:buNone/>
            </a:pPr>
            <a:r>
              <a:rPr lang="en-US"/>
              <a:t>Captain America: The Winter Soldier is a Action, Adventure, and Sci-fi film released in 2014. It has a 7.8/10 rating on I</a:t>
            </a:r>
            <a:r>
              <a:rPr lang="en-US"/>
              <a:t>MDb, and</a:t>
            </a:r>
            <a:r>
              <a:rPr lang="en-US"/>
              <a:t> is the sequel to Captain America: The First Adventure. The movie was directed by Joe and Anthony Russo, brother directors, and stars Chris Evans, Scarlett Johansson, </a:t>
            </a:r>
            <a:r>
              <a:rPr lang="en-US"/>
              <a:t>Samuel</a:t>
            </a:r>
            <a:r>
              <a:rPr lang="en-US"/>
              <a:t> L. Jackson, Sebastian Stan, and Anthony Mackie.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For just a little introduction to the movie, Captain America: The Winter Soldier, it’s a film in the genre of Action, Adventure, and Sci-fi. </a:t>
            </a:r>
            <a:endParaRPr/>
          </a:p>
          <a:p>
            <a:pPr indent="-317500" lvl="0" marL="457200" rtl="0" algn="l">
              <a:spcBef>
                <a:spcPts val="0"/>
              </a:spcBef>
              <a:spcAft>
                <a:spcPts val="0"/>
              </a:spcAft>
              <a:buSzPts val="1400"/>
              <a:buChar char="-"/>
            </a:pPr>
            <a:r>
              <a:rPr lang="en-US"/>
              <a:t>It was released in 2014 and has a 7.8 out of 10 IMDb rating. </a:t>
            </a:r>
            <a:endParaRPr/>
          </a:p>
          <a:p>
            <a:pPr indent="-317500" lvl="0" marL="457200" rtl="0" algn="l">
              <a:spcBef>
                <a:spcPts val="0"/>
              </a:spcBef>
              <a:spcAft>
                <a:spcPts val="0"/>
              </a:spcAft>
              <a:buSzPts val="1400"/>
              <a:buChar char="-"/>
            </a:pPr>
            <a:r>
              <a:rPr lang="en-US"/>
              <a:t>It stars Chris Evans, Scarlett Johansson, Samuel L. Jackson, Sebastian Stan, and Anthony Mackie and was directed by brothers Joe and Anthony Russo.</a:t>
            </a:r>
            <a:endParaRPr/>
          </a:p>
        </p:txBody>
      </p:sp>
      <p:sp>
        <p:nvSpPr>
          <p:cNvPr id="98" name="Google Shape;98;g11b46803f8b_0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1b46803f8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11b46803f8b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Francis</a:t>
            </a:r>
            <a:endParaRPr/>
          </a:p>
          <a:p>
            <a:pPr indent="0" lvl="0" marL="0" rtl="0" algn="l">
              <a:spcBef>
                <a:spcPts val="0"/>
              </a:spcBef>
              <a:spcAft>
                <a:spcPts val="0"/>
              </a:spcAft>
              <a:buNone/>
            </a:pPr>
            <a:r>
              <a:rPr lang="en-US"/>
              <a:t>Script: </a:t>
            </a:r>
            <a:endParaRPr/>
          </a:p>
          <a:p>
            <a:pPr indent="0" lvl="0" marL="0" rtl="0" algn="l">
              <a:spcBef>
                <a:spcPts val="0"/>
              </a:spcBef>
              <a:spcAft>
                <a:spcPts val="0"/>
              </a:spcAft>
              <a:buNone/>
            </a:pPr>
            <a:r>
              <a:rPr lang="en-US"/>
              <a:t>During a SHIELD hostage recovery operation on a SHIELD vessel, the Lemurian Star, Captain America, Steve Rogers, sees Black Widow, Natasha Romanoff, recovers files from the ship’s computers. Returning to SHIELD headquarters, Director Nick Fury briefs Rogers on Project Insight, three </a:t>
            </a:r>
            <a:r>
              <a:rPr lang="en-US"/>
              <a:t>advanced helicarriers linked to spy satellites launched from the Lemurian Star, designed to preemptively eliminate threats. However, unable to decrypt the data recovered by Nat, Fury becomes suspicious about Insight.</a:t>
            </a:r>
            <a:endParaRPr/>
          </a:p>
          <a:p>
            <a:pPr indent="0" lvl="0" marL="0" rtl="0" algn="l">
              <a:spcBef>
                <a:spcPts val="0"/>
              </a:spcBef>
              <a:spcAft>
                <a:spcPts val="0"/>
              </a:spcAft>
              <a:buNone/>
            </a:pPr>
            <a:r>
              <a:rPr lang="en-US"/>
              <a:t>On his way to meet with Maria Hill, a trusted agent, Fury is ambushed by assassins led by the Winter Soldier. Escaping to Roger’s apartment, Fury warns Steve that SHIELD is compromised, hands him the data recovered from the Lemurian Star, and is shot by the Winter Soldier, later declared dead. Captain America goes on a truth seeking mission, but is declared a fugitive by SHIELD. With Black Widow, the two found the origin point of the data recovered from the Lemurian Star, a secret SHIELD bunker in New Jersey, where an ancient supercomputer, comprised of magnetic tape drives, contains the consciousness of Armin Zola, a scientist of HYDRA recruited by SHIELD during Operation Paperclip, where he secretly reformed HYDRA within SHIELD. The computer site is bombed, with Cap and Widow barely escaping death, fleeing to meet Sam Wilson, a.k.a. Falcon, a pararesuman who Rogers befriended. They capture a HYDRA Agent, who reveals the data recovered from the Lemurian Star contains Zola’s Algorithm, a computer data-mining program installed into Project Insight’s spy satellites, designed to identify individuals who are, or can become, threats to HYDRA, with the Helicarriers immediately eliminating them once identified. Hill manages to extract them to a safehouse, where Fury is revealed to be alive, and they plan to and successfully sabotage the Helicarriers and Project Insight, taking down SHIELD and Hydra, permanently.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Bullet 1 - Information privacy - </a:t>
            </a:r>
            <a:r>
              <a:rPr lang="en-US"/>
              <a:t>Compartmentalization</a:t>
            </a:r>
            <a:r>
              <a:rPr lang="en-US"/>
              <a:t> of information, leads to the encryption/tracking part</a:t>
            </a:r>
            <a:endParaRPr/>
          </a:p>
          <a:p>
            <a:pPr indent="0" lvl="0" marL="0" rtl="0" algn="l">
              <a:spcBef>
                <a:spcPts val="0"/>
              </a:spcBef>
              <a:spcAft>
                <a:spcPts val="0"/>
              </a:spcAft>
              <a:buClr>
                <a:schemeClr val="dk1"/>
              </a:buClr>
              <a:buFont typeface="Arial"/>
              <a:buNone/>
            </a:pPr>
            <a:r>
              <a:rPr lang="en-US"/>
              <a:t>Bullet 2 - Due process</a:t>
            </a:r>
            <a:endParaRPr/>
          </a:p>
          <a:p>
            <a:pPr indent="0" lvl="0" marL="0" rtl="0" algn="l">
              <a:spcBef>
                <a:spcPts val="0"/>
              </a:spcBef>
              <a:spcAft>
                <a:spcPts val="0"/>
              </a:spcAft>
              <a:buClr>
                <a:schemeClr val="dk1"/>
              </a:buClr>
              <a:buFont typeface="Arial"/>
              <a:buNone/>
            </a:pPr>
            <a:r>
              <a:rPr lang="en-US"/>
              <a:t>Bullet 3 - Attempt to gather truth, leads to whistleblowing</a:t>
            </a:r>
            <a:endParaRPr/>
          </a:p>
          <a:p>
            <a:pPr indent="0" lvl="0" marL="0" rtl="0" algn="l">
              <a:spcBef>
                <a:spcPts val="0"/>
              </a:spcBef>
              <a:spcAft>
                <a:spcPts val="0"/>
              </a:spcAft>
              <a:buClr>
                <a:schemeClr val="dk1"/>
              </a:buClr>
              <a:buFont typeface="Arial"/>
              <a:buNone/>
            </a:pPr>
            <a:r>
              <a:rPr lang="en-US"/>
              <a:t>Bullet 4 - Encryption/tracking tech</a:t>
            </a:r>
            <a:endParaRPr/>
          </a:p>
          <a:p>
            <a:pPr indent="0" lvl="0" marL="0" rtl="0" algn="l">
              <a:spcBef>
                <a:spcPts val="0"/>
              </a:spcBef>
              <a:spcAft>
                <a:spcPts val="0"/>
              </a:spcAft>
              <a:buClr>
                <a:schemeClr val="dk1"/>
              </a:buClr>
              <a:buFont typeface="Arial"/>
              <a:buNone/>
            </a:pPr>
            <a:r>
              <a:rPr lang="en-US"/>
              <a:t>Bullet 5 - Unethical computing tech</a:t>
            </a:r>
            <a:endParaRPr/>
          </a:p>
          <a:p>
            <a:pPr indent="0" lvl="0" marL="0" rtl="0" algn="l">
              <a:spcBef>
                <a:spcPts val="0"/>
              </a:spcBef>
              <a:spcAft>
                <a:spcPts val="0"/>
              </a:spcAft>
              <a:buNone/>
            </a:pPr>
            <a:r>
              <a:rPr lang="en-US"/>
              <a:t>Bullet 6 - Incredibly unethical computing tech</a:t>
            </a:r>
            <a:endParaRPr/>
          </a:p>
          <a:p>
            <a:pPr indent="0" lvl="0" marL="0" rtl="0" algn="l">
              <a:spcBef>
                <a:spcPts val="0"/>
              </a:spcBef>
              <a:spcAft>
                <a:spcPts val="0"/>
              </a:spcAft>
              <a:buNone/>
            </a:pPr>
            <a:r>
              <a:rPr lang="en-US"/>
              <a:t>Bullet 7 - SUPER incredibly unethical computing tech</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109" name="Google Shape;109;g11b46803f8b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b46803f8b_1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11b46803f8b_1_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*(Francis, if this is </a:t>
            </a:r>
            <a:r>
              <a:rPr lang="en-US"/>
              <a:t>available</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Throughout the movie, we see a theme and argument against overwhelming technological oversight through Project Insight. Both in how such power can fall into the wrong hands, and also how unnecessary it is, in a manner of speaking. </a:t>
            </a:r>
            <a:endParaRPr/>
          </a:p>
          <a:p>
            <a:pPr indent="0" lvl="0" marL="0" rtl="0" algn="l">
              <a:spcBef>
                <a:spcPts val="0"/>
              </a:spcBef>
              <a:spcAft>
                <a:spcPts val="0"/>
              </a:spcAft>
              <a:buNone/>
            </a:pPr>
            <a:r>
              <a:rPr lang="en-US"/>
              <a:t>The movie places Captain America, a man out of time, from a world where white and black, good and evil, was very very clear, where he </a:t>
            </a:r>
            <a:r>
              <a:rPr lang="en-US"/>
              <a:t>sacrificed</a:t>
            </a:r>
            <a:r>
              <a:rPr lang="en-US"/>
              <a:t> his life to protect freedom, against the high security grey-colored world we </a:t>
            </a:r>
            <a:r>
              <a:rPr lang="en-US"/>
              <a:t>live</a:t>
            </a:r>
            <a:r>
              <a:rPr lang="en-US"/>
              <a:t> in today. We see Cap having doubts about SHIELD, about Project Insight, about how the </a:t>
            </a:r>
            <a:r>
              <a:rPr lang="en-US"/>
              <a:t>world’s politics and feeling seems to focus on security over the livelihoods and freedoms of the world’s citizens, and how all the secrecy and secrecy within secrecy makes it hard to trust others. He came from 1940s, a world where people were more trusting, and in the current day, it’s harder to tell who’s right and wrong, and that actions taken to protect people can compromise liberties and privacy. </a:t>
            </a:r>
            <a:endParaRPr/>
          </a:p>
          <a:p>
            <a:pPr indent="0" lvl="0" marL="0" rtl="0" algn="l">
              <a:spcBef>
                <a:spcPts val="0"/>
              </a:spcBef>
              <a:spcAft>
                <a:spcPts val="0"/>
              </a:spcAft>
              <a:buNone/>
            </a:pPr>
            <a:r>
              <a:rPr lang="en-US"/>
              <a:t>One of the best quotes to describe this film, said by Captain America regarding Project Insight, is "This isn't freedom; this is fear." </a:t>
            </a:r>
            <a:endParaRPr/>
          </a:p>
          <a:p>
            <a:pPr indent="0" lvl="0" marL="0" rtl="0" algn="l">
              <a:spcBef>
                <a:spcPts val="0"/>
              </a:spcBef>
              <a:spcAft>
                <a:spcPts val="0"/>
              </a:spcAft>
              <a:buNone/>
            </a:pPr>
            <a:r>
              <a:rPr lang="en-US"/>
              <a:t>The movie was stated to be influenced by the Snowden Leaks, as well as the general geopolitical climate at the time: Preemptive strikes, drone strikes, global surveillance, and so on; the film was political, meant to reflect the present day anxieties in the audience, especially after the NSA leaks. </a:t>
            </a:r>
            <a:endParaRPr/>
          </a:p>
          <a:p>
            <a:pPr indent="0" lvl="0" marL="0" rtl="0" algn="l">
              <a:spcBef>
                <a:spcPts val="0"/>
              </a:spcBef>
              <a:spcAft>
                <a:spcPts val="0"/>
              </a:spcAft>
              <a:buNone/>
            </a:pPr>
            <a:r>
              <a:t/>
            </a:r>
            <a:endParaRPr/>
          </a:p>
        </p:txBody>
      </p:sp>
      <p:sp>
        <p:nvSpPr>
          <p:cNvPr id="120" name="Google Shape;120;g11b46803f8b_1_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b46803f8b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11b46803f8b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Ethan</a:t>
            </a:r>
            <a:endParaRPr/>
          </a:p>
          <a:p>
            <a:pPr indent="-317500" lvl="0" marL="457200" rtl="0" algn="l">
              <a:spcBef>
                <a:spcPts val="0"/>
              </a:spcBef>
              <a:spcAft>
                <a:spcPts val="0"/>
              </a:spcAft>
              <a:buSzPts val="1400"/>
              <a:buChar char="-"/>
            </a:pPr>
            <a:r>
              <a:rPr lang="en-US"/>
              <a:t>This film features several different types of computing technologies, some real and some fictional</a:t>
            </a:r>
            <a:endParaRPr/>
          </a:p>
          <a:p>
            <a:pPr indent="-317500" lvl="0" marL="457200" rtl="0" algn="l">
              <a:spcBef>
                <a:spcPts val="0"/>
              </a:spcBef>
              <a:spcAft>
                <a:spcPts val="0"/>
              </a:spcAft>
              <a:buSzPts val="1400"/>
              <a:buChar char="-"/>
            </a:pPr>
            <a:r>
              <a:rPr lang="en-US"/>
              <a:t>Some existing technologies that are shown in this film include </a:t>
            </a:r>
            <a:endParaRPr/>
          </a:p>
          <a:p>
            <a:pPr indent="-317500" lvl="1" marL="914400" rtl="0" algn="l">
              <a:spcBef>
                <a:spcPts val="0"/>
              </a:spcBef>
              <a:spcAft>
                <a:spcPts val="0"/>
              </a:spcAft>
              <a:buSzPts val="1400"/>
              <a:buChar char="-"/>
            </a:pPr>
            <a:r>
              <a:rPr lang="en-US"/>
              <a:t>Encrypted USB Flash Drives and Programmable Keys, which protect sensitive information on either a drive or closed messages</a:t>
            </a:r>
            <a:endParaRPr/>
          </a:p>
          <a:p>
            <a:pPr indent="-317500" lvl="1" marL="914400" rtl="0" algn="l">
              <a:spcBef>
                <a:spcPts val="0"/>
              </a:spcBef>
              <a:spcAft>
                <a:spcPts val="0"/>
              </a:spcAft>
              <a:buSzPts val="1400"/>
              <a:buChar char="-"/>
            </a:pPr>
            <a:r>
              <a:rPr lang="en-US"/>
              <a:t>Facial Recognition technology, which the government already uses to track people who are a threat by using biometrics to map their face against a database</a:t>
            </a:r>
            <a:endParaRPr/>
          </a:p>
          <a:p>
            <a:pPr indent="-317500" lvl="1" marL="914400" rtl="0" algn="l">
              <a:spcBef>
                <a:spcPts val="0"/>
              </a:spcBef>
              <a:spcAft>
                <a:spcPts val="0"/>
              </a:spcAft>
              <a:buSzPts val="1400"/>
              <a:buChar char="-"/>
            </a:pPr>
            <a:r>
              <a:rPr lang="en-US"/>
              <a:t>S.H.I.E.L.D. encryption technology, which is a slightly more advanced version of what world governments use today</a:t>
            </a:r>
            <a:endParaRPr/>
          </a:p>
          <a:p>
            <a:pPr indent="-317500" lvl="0" marL="457200" rtl="0" algn="l">
              <a:spcBef>
                <a:spcPts val="0"/>
              </a:spcBef>
              <a:spcAft>
                <a:spcPts val="0"/>
              </a:spcAft>
              <a:buSzPts val="1400"/>
              <a:buChar char="-"/>
            </a:pPr>
            <a:r>
              <a:rPr lang="en-US"/>
              <a:t>Plausible  Technologies included </a:t>
            </a:r>
            <a:endParaRPr/>
          </a:p>
          <a:p>
            <a:pPr indent="-317500" lvl="1" marL="914400" rtl="0" algn="l">
              <a:spcBef>
                <a:spcPts val="0"/>
              </a:spcBef>
              <a:spcAft>
                <a:spcPts val="0"/>
              </a:spcAft>
              <a:buSzPts val="1400"/>
              <a:buChar char="-"/>
            </a:pPr>
            <a:r>
              <a:rPr lang="en-US"/>
              <a:t>Project Insight Helicarriers, which could be possible with next-gen propulsion technology that could lift objects of any size with simply increasing the power source as well</a:t>
            </a:r>
            <a:endParaRPr/>
          </a:p>
          <a:p>
            <a:pPr indent="-317500" lvl="1" marL="914400" rtl="0" algn="l">
              <a:spcBef>
                <a:spcPts val="0"/>
              </a:spcBef>
              <a:spcAft>
                <a:spcPts val="0"/>
              </a:spcAft>
              <a:buSzPts val="1400"/>
              <a:buChar char="-"/>
            </a:pPr>
            <a:r>
              <a:rPr lang="en-US"/>
              <a:t>Bucky’s prosthetic metal arm, which is just a much more advanced and durable version of modern-day prosthetics</a:t>
            </a:r>
            <a:endParaRPr/>
          </a:p>
          <a:p>
            <a:pPr indent="-317500" lvl="1" marL="914400" rtl="0" algn="l">
              <a:spcBef>
                <a:spcPts val="0"/>
              </a:spcBef>
              <a:spcAft>
                <a:spcPts val="0"/>
              </a:spcAft>
              <a:buSzPts val="1400"/>
              <a:buChar char="-"/>
            </a:pPr>
            <a:r>
              <a:rPr lang="en-US"/>
              <a:t>Zola’s Algorithm, which a rough version of could actually be made very easily by analyzing everything from people’s financial, personal, voting, and criminal records all the way to their SAT scores similarly to the movie</a:t>
            </a:r>
            <a:endParaRPr/>
          </a:p>
          <a:p>
            <a:pPr indent="-317500" lvl="1" marL="914400" rtl="0" algn="l">
              <a:spcBef>
                <a:spcPts val="0"/>
              </a:spcBef>
              <a:spcAft>
                <a:spcPts val="0"/>
              </a:spcAft>
              <a:buSzPts val="1400"/>
              <a:buChar char="-"/>
            </a:pPr>
            <a:r>
              <a:rPr lang="en-US"/>
              <a:t>This is so significant because all this personal information would be used to determine if someone would be a possible threat to the government, most likely leading to negative consequences to them to prevent this</a:t>
            </a:r>
            <a:endParaRPr sz="11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US"/>
              <a:t>The most fictional technology that we found in this movie is Armin Zola’s brain</a:t>
            </a:r>
            <a:endParaRPr/>
          </a:p>
          <a:p>
            <a:pPr indent="-317500" lvl="1" marL="914400" rtl="0" algn="l">
              <a:spcBef>
                <a:spcPts val="0"/>
              </a:spcBef>
              <a:spcAft>
                <a:spcPts val="0"/>
              </a:spcAft>
              <a:buSzPts val="1400"/>
              <a:buChar char="-"/>
            </a:pPr>
            <a:r>
              <a:rPr lang="en-US"/>
              <a:t>It was said to sit in around 200,000 feet of space, which in 1970 with an average of 9 feet per databank, 2,400 feet of magnetic tape reels, .18 gigs per reel, ends up equaling around 4tb of storage, however the brain capacity required is estimated to be around 1tb to 2.5petabyte, much more than anything available at the time</a:t>
            </a:r>
            <a:endParaRPr/>
          </a:p>
        </p:txBody>
      </p:sp>
      <p:sp>
        <p:nvSpPr>
          <p:cNvPr id="131" name="Google Shape;131;g11b46803f8b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Yveder</a:t>
            </a:r>
            <a:endParaRPr/>
          </a:p>
          <a:p>
            <a:pPr indent="0" lvl="0" marL="0" rtl="0" algn="l">
              <a:spcBef>
                <a:spcPts val="0"/>
              </a:spcBef>
              <a:spcAft>
                <a:spcPts val="0"/>
              </a:spcAft>
              <a:buNone/>
            </a:pPr>
            <a:r>
              <a:rPr lang="en-US"/>
              <a:t>The government should not use illegally procured private information to profile their citizens and </a:t>
            </a:r>
            <a:r>
              <a:rPr lang="en-US"/>
              <a:t>then punish said citizens based on the contents of their profiles</a:t>
            </a:r>
            <a:r>
              <a:rPr lang="en-US"/>
              <a:t>. </a:t>
            </a:r>
            <a:endParaRPr/>
          </a:p>
          <a:p>
            <a:pPr indent="0" lvl="0" marL="0" rtl="0" algn="l">
              <a:spcBef>
                <a:spcPts val="0"/>
              </a:spcBef>
              <a:spcAft>
                <a:spcPts val="0"/>
              </a:spcAft>
              <a:buNone/>
            </a:pPr>
            <a:r>
              <a:rPr lang="en-US"/>
              <a:t>We </a:t>
            </a:r>
            <a:r>
              <a:rPr lang="en-US"/>
              <a:t>arrived</a:t>
            </a:r>
            <a:r>
              <a:rPr lang="en-US"/>
              <a:t> at this conclusion as </a:t>
            </a:r>
            <a:r>
              <a:rPr lang="en-US"/>
              <a:t>throughout</a:t>
            </a:r>
            <a:r>
              <a:rPr lang="en-US"/>
              <a:t> the film we see Hydra circumvent due process, </a:t>
            </a:r>
            <a:r>
              <a:rPr lang="en-US"/>
              <a:t>violate</a:t>
            </a:r>
            <a:r>
              <a:rPr lang="en-US"/>
              <a:t> the privacy of its citizens.</a:t>
            </a:r>
            <a:endParaRPr/>
          </a:p>
          <a:p>
            <a:pPr indent="0" lvl="0" marL="457200" rtl="0" algn="l">
              <a:lnSpc>
                <a:spcPct val="90000"/>
              </a:lnSpc>
              <a:spcBef>
                <a:spcPts val="1200"/>
              </a:spcBef>
              <a:spcAft>
                <a:spcPts val="0"/>
              </a:spcAft>
              <a:buNone/>
            </a:pPr>
            <a:r>
              <a:t/>
            </a:r>
            <a:endParaRPr/>
          </a:p>
        </p:txBody>
      </p:sp>
      <p:sp>
        <p:nvSpPr>
          <p:cNvPr id="142" name="Google Shape;14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b46803f8b_1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11b46803f8b_1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000"/>
              <a:t>Ethan</a:t>
            </a:r>
            <a:endParaRPr sz="1000"/>
          </a:p>
          <a:p>
            <a:pPr indent="0" lvl="0" marL="0" rtl="0" algn="l">
              <a:spcBef>
                <a:spcPts val="0"/>
              </a:spcBef>
              <a:spcAft>
                <a:spcPts val="0"/>
              </a:spcAft>
              <a:buClr>
                <a:schemeClr val="dk1"/>
              </a:buClr>
              <a:buSzPts val="1100"/>
              <a:buFont typeface="Arial"/>
              <a:buNone/>
            </a:pPr>
            <a:r>
              <a:t/>
            </a:r>
            <a:endParaRPr sz="1000"/>
          </a:p>
          <a:p>
            <a:pPr indent="-292100" lvl="0" marL="457200" rtl="0" algn="l">
              <a:spcBef>
                <a:spcPts val="0"/>
              </a:spcBef>
              <a:spcAft>
                <a:spcPts val="0"/>
              </a:spcAft>
              <a:buSzPts val="1000"/>
              <a:buChar char="-"/>
            </a:pPr>
            <a:r>
              <a:rPr lang="en-US" sz="1000"/>
              <a:t>We have four arguments that revolve around the ideas of due process, </a:t>
            </a:r>
            <a:r>
              <a:rPr lang="en-US" sz="1000"/>
              <a:t>privacy and the government, government and technological abuse, and whistleblowing. </a:t>
            </a:r>
            <a:endParaRPr sz="1000"/>
          </a:p>
          <a:p>
            <a:pPr indent="0" lvl="0" marL="0" rtl="0" algn="l">
              <a:lnSpc>
                <a:spcPct val="90000"/>
              </a:lnSpc>
              <a:spcBef>
                <a:spcPts val="1200"/>
              </a:spcBef>
              <a:spcAft>
                <a:spcPts val="0"/>
              </a:spcAft>
              <a:buNone/>
            </a:pPr>
            <a:r>
              <a:rPr lang="en-US" sz="1000"/>
              <a:t>Due process</a:t>
            </a:r>
            <a:endParaRPr sz="1000"/>
          </a:p>
          <a:p>
            <a:pPr indent="-292100" lvl="0" marL="457200" rtl="0" algn="l">
              <a:lnSpc>
                <a:spcPct val="90000"/>
              </a:lnSpc>
              <a:spcBef>
                <a:spcPts val="1200"/>
              </a:spcBef>
              <a:spcAft>
                <a:spcPts val="0"/>
              </a:spcAft>
              <a:buClr>
                <a:schemeClr val="dk1"/>
              </a:buClr>
              <a:buSzPts val="1000"/>
              <a:buFont typeface="Calibri"/>
              <a:buChar char="-"/>
            </a:pPr>
            <a:r>
              <a:rPr lang="en-US" sz="1000"/>
              <a:t>The presumption of innocence and due process are fundamental to the US legal code. Meaning that an individual must be proven to be guilty beyond a reasonable doubt  in a court of law in order for the government to administer punishment upon them. Hydra’s usage of project insight would circumvent this very process and would act as judge, jury and executioner based on a prediction and not proof of committed unlawful action.</a:t>
            </a:r>
            <a:endParaRPr sz="1000"/>
          </a:p>
          <a:p>
            <a:pPr indent="-292100" lvl="0" marL="457200" rtl="0" algn="l">
              <a:lnSpc>
                <a:spcPct val="90000"/>
              </a:lnSpc>
              <a:spcBef>
                <a:spcPts val="0"/>
              </a:spcBef>
              <a:spcAft>
                <a:spcPts val="0"/>
              </a:spcAft>
              <a:buClr>
                <a:schemeClr val="dk1"/>
              </a:buClr>
              <a:buSzPts val="1000"/>
              <a:buFont typeface="Calibri"/>
              <a:buChar char="-"/>
            </a:pPr>
            <a:r>
              <a:rPr lang="en-US" sz="1000"/>
              <a:t>Zola’s algorithm is stated to use information about every aspect of a person's life to make a determination on whether or not they are a threat to Hydra. As such the methods used to collect this data would breach the privacy of the citizens they are applied to.</a:t>
            </a:r>
            <a:endParaRPr sz="1000"/>
          </a:p>
          <a:p>
            <a:pPr indent="-292100" lvl="0" marL="457200" rtl="0" algn="l">
              <a:lnSpc>
                <a:spcPct val="90000"/>
              </a:lnSpc>
              <a:spcBef>
                <a:spcPts val="0"/>
              </a:spcBef>
              <a:spcAft>
                <a:spcPts val="0"/>
              </a:spcAft>
              <a:buClr>
                <a:schemeClr val="dk1"/>
              </a:buClr>
              <a:buSzPts val="1000"/>
              <a:buFont typeface="Calibri"/>
              <a:buChar char="-"/>
            </a:pPr>
            <a:r>
              <a:rPr lang="en-US" sz="1000"/>
              <a:t>As previously stated Hydra’s implementation of project insight would kill anyone deemed as a threat to them from a prediction. The number of extrajudicial murders where stated to be in the millions. Killing people for what they might do is unethical.</a:t>
            </a:r>
            <a:endParaRPr sz="1000"/>
          </a:p>
          <a:p>
            <a:pPr indent="-304800" lvl="0" marL="457200" rtl="0" algn="l">
              <a:lnSpc>
                <a:spcPct val="90000"/>
              </a:lnSpc>
              <a:spcBef>
                <a:spcPts val="0"/>
              </a:spcBef>
              <a:spcAft>
                <a:spcPts val="0"/>
              </a:spcAft>
              <a:buClr>
                <a:schemeClr val="dk1"/>
              </a:buClr>
              <a:buSzPts val="1200"/>
              <a:buChar char="-"/>
            </a:pPr>
            <a:r>
              <a:rPr lang="en-US" sz="1000"/>
              <a:t>Considering the number of people a corrupted shield placed in danger, it was acceptable for individuals to make the public aware of the misconduct happening within the organization.</a:t>
            </a:r>
            <a:endParaRPr sz="1000"/>
          </a:p>
          <a:p>
            <a:pPr indent="0" lvl="0" marL="0" rtl="0" algn="l">
              <a:lnSpc>
                <a:spcPct val="90000"/>
              </a:lnSpc>
              <a:spcBef>
                <a:spcPts val="1200"/>
              </a:spcBef>
              <a:spcAft>
                <a:spcPts val="0"/>
              </a:spcAft>
              <a:buNone/>
            </a:pPr>
            <a:r>
              <a:t/>
            </a:r>
            <a:endParaRPr sz="1000"/>
          </a:p>
          <a:p>
            <a:pPr indent="0" lvl="0" marL="0" rtl="0" algn="l">
              <a:spcBef>
                <a:spcPts val="0"/>
              </a:spcBef>
              <a:spcAft>
                <a:spcPts val="0"/>
              </a:spcAft>
              <a:buNone/>
            </a:pPr>
            <a:r>
              <a:rPr lang="en-US" sz="1000"/>
              <a:t>Privacy and Government</a:t>
            </a:r>
            <a:endParaRPr sz="1000"/>
          </a:p>
          <a:p>
            <a:pPr indent="-292100" lvl="0" marL="457200" rtl="0" algn="l">
              <a:spcBef>
                <a:spcPts val="0"/>
              </a:spcBef>
              <a:spcAft>
                <a:spcPts val="0"/>
              </a:spcAft>
              <a:buClr>
                <a:schemeClr val="dk1"/>
              </a:buClr>
              <a:buSzPts val="1000"/>
              <a:buChar char="-"/>
            </a:pPr>
            <a:r>
              <a:rPr lang="en-US" sz="1000"/>
              <a:t>Governments have a responsibility to protect the privacy of their people and not exploit their personal information for their own uses</a:t>
            </a:r>
            <a:endParaRPr sz="1000"/>
          </a:p>
          <a:p>
            <a:pPr indent="-292100" lvl="0" marL="457200" rtl="0" algn="l">
              <a:spcBef>
                <a:spcPts val="0"/>
              </a:spcBef>
              <a:spcAft>
                <a:spcPts val="0"/>
              </a:spcAft>
              <a:buClr>
                <a:schemeClr val="dk1"/>
              </a:buClr>
              <a:buSzPts val="1000"/>
              <a:buChar char="-"/>
            </a:pPr>
            <a:r>
              <a:rPr lang="en-US" sz="1000"/>
              <a:t>Additionally, the Project Insight Helicarriers that can shoot down any person in a matter of seconds is an example of government</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lang="en-US" sz="1000"/>
              <a:t>Government and Technological Abuse</a:t>
            </a:r>
            <a:endParaRPr sz="1000"/>
          </a:p>
          <a:p>
            <a:pPr indent="0" lvl="0" marL="0" rtl="0" algn="l">
              <a:spcBef>
                <a:spcPts val="0"/>
              </a:spcBef>
              <a:spcAft>
                <a:spcPts val="0"/>
              </a:spcAft>
              <a:buClr>
                <a:schemeClr val="dk1"/>
              </a:buClr>
              <a:buSzPts val="1100"/>
              <a:buFont typeface="Arial"/>
              <a:buNone/>
            </a:pPr>
            <a:r>
              <a:rPr lang="en-US" sz="1000"/>
              <a:t>- </a:t>
            </a:r>
            <a:r>
              <a:rPr lang="en-US" sz="1000"/>
              <a:t>Zola’s Brain</a:t>
            </a:r>
            <a:endParaRPr sz="1000"/>
          </a:p>
          <a:p>
            <a:pPr indent="0" lvl="0" marL="0" rtl="0" algn="l">
              <a:spcBef>
                <a:spcPts val="0"/>
              </a:spcBef>
              <a:spcAft>
                <a:spcPts val="0"/>
              </a:spcAft>
              <a:buClr>
                <a:schemeClr val="dk1"/>
              </a:buClr>
              <a:buSzPts val="1100"/>
              <a:buFont typeface="Arial"/>
              <a:buNone/>
            </a:pPr>
            <a:r>
              <a:rPr lang="en-US" sz="1000"/>
              <a:t>- </a:t>
            </a:r>
            <a:r>
              <a:rPr lang="en-US" sz="1000"/>
              <a:t>Unethical use of technology, not for having his mind digitized, but for creating and uploading the algorithm</a:t>
            </a:r>
            <a:endParaRPr sz="1000"/>
          </a:p>
          <a:p>
            <a:pPr indent="0" lvl="0" marL="0" rtl="0" algn="l">
              <a:spcBef>
                <a:spcPts val="0"/>
              </a:spcBef>
              <a:spcAft>
                <a:spcPts val="0"/>
              </a:spcAft>
              <a:buSzPts val="1100"/>
              <a:buNone/>
            </a:pPr>
            <a:r>
              <a:rPr lang="en-US" sz="1000"/>
              <a:t>- Could it ever be ok to digitize someone’s brain if it’s believed they could contribute much more to society because of it?</a:t>
            </a:r>
            <a:endParaRPr sz="1000"/>
          </a:p>
          <a:p>
            <a:pPr indent="0" lvl="0" marL="0" rtl="0" algn="l">
              <a:spcBef>
                <a:spcPts val="0"/>
              </a:spcBef>
              <a:spcAft>
                <a:spcPts val="0"/>
              </a:spcAft>
              <a:buClr>
                <a:schemeClr val="dk1"/>
              </a:buClr>
              <a:buSzPts val="1100"/>
              <a:buFont typeface="Arial"/>
              <a:buNone/>
            </a:pPr>
            <a:r>
              <a:rPr lang="en-US" sz="1000"/>
              <a:t>- </a:t>
            </a:r>
            <a:r>
              <a:rPr lang="en-US" sz="1000"/>
              <a:t>Project Insight Helicarriers</a:t>
            </a:r>
            <a:endParaRPr sz="1000"/>
          </a:p>
          <a:p>
            <a:pPr indent="0" lvl="0" marL="0" rtl="0" algn="l">
              <a:spcBef>
                <a:spcPts val="0"/>
              </a:spcBef>
              <a:spcAft>
                <a:spcPts val="0"/>
              </a:spcAft>
              <a:buClr>
                <a:schemeClr val="dk1"/>
              </a:buClr>
              <a:buSzPts val="1100"/>
              <a:buFont typeface="Arial"/>
              <a:buNone/>
            </a:pPr>
            <a:r>
              <a:rPr lang="en-US" sz="1000"/>
              <a:t>- </a:t>
            </a:r>
            <a:r>
              <a:rPr lang="en-US" sz="1000"/>
              <a:t>Possibility of aircrafts that can immediately eliminate a target if the government deems it as enough of a threat</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lang="en-US" sz="1000"/>
              <a:t>Whistleblowing</a:t>
            </a:r>
            <a:endParaRPr sz="1000"/>
          </a:p>
          <a:p>
            <a:pPr indent="0" lvl="0" marL="0" rtl="0" algn="l">
              <a:spcBef>
                <a:spcPts val="0"/>
              </a:spcBef>
              <a:spcAft>
                <a:spcPts val="0"/>
              </a:spcAft>
              <a:buClr>
                <a:schemeClr val="dk1"/>
              </a:buClr>
              <a:buSzPts val="1100"/>
              <a:buFont typeface="Arial"/>
              <a:buNone/>
            </a:pPr>
            <a:r>
              <a:rPr lang="en-US" sz="1000"/>
              <a:t>- Natasha exposing S.H.I.E.L.D.</a:t>
            </a:r>
            <a:endParaRPr sz="1000"/>
          </a:p>
          <a:p>
            <a:pPr indent="0" lvl="0" marL="0" rtl="0" algn="l">
              <a:spcBef>
                <a:spcPts val="0"/>
              </a:spcBef>
              <a:spcAft>
                <a:spcPts val="0"/>
              </a:spcAft>
              <a:buNone/>
            </a:pPr>
            <a:r>
              <a:t/>
            </a:r>
            <a:endParaRPr sz="1000">
              <a:latin typeface="Cambria"/>
              <a:ea typeface="Cambria"/>
              <a:cs typeface="Cambria"/>
              <a:sym typeface="Cambria"/>
            </a:endParaRPr>
          </a:p>
        </p:txBody>
      </p:sp>
      <p:sp>
        <p:nvSpPr>
          <p:cNvPr id="152" name="Google Shape;152;g11b46803f8b_1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b46803f8b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1b46803f8b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200"/>
              </a:spcBef>
              <a:spcAft>
                <a:spcPts val="0"/>
              </a:spcAft>
              <a:buNone/>
            </a:pPr>
            <a:r>
              <a:rPr lang="en-US"/>
              <a:t>Jack</a:t>
            </a:r>
            <a:endParaRPr/>
          </a:p>
          <a:p>
            <a:pPr indent="0" lvl="0" marL="0" rtl="0" algn="l">
              <a:lnSpc>
                <a:spcPct val="90000"/>
              </a:lnSpc>
              <a:spcBef>
                <a:spcPts val="1200"/>
              </a:spcBef>
              <a:spcAft>
                <a:spcPts val="0"/>
              </a:spcAft>
              <a:buNone/>
            </a:pPr>
            <a:r>
              <a:rPr lang="en-US"/>
              <a:t>S.H.I.E.L.D.’s plan for Project Insight was drastically different from HYDRA’s plan in the sense that it was meant to be a massive security </a:t>
            </a:r>
            <a:r>
              <a:rPr lang="en-US"/>
              <a:t>feature</a:t>
            </a:r>
            <a:r>
              <a:rPr lang="en-US"/>
              <a:t> for the globe, not a weapon of mass destruction for world domination. While </a:t>
            </a:r>
            <a:r>
              <a:rPr lang="en-US"/>
              <a:t>S.H.I.E.L.D.’s plan has its own ethical issues that I’ll touch on later, HYDRA’s distinctly goes against the United States constitution as you can see on the slide by violating a citizen’s right to due process. The plan to use Zola’s algorithm, as explained earlier, doesn’t give anyone flagged by the program a chance to do anything about its judgement. This is unethical on its own, but its further use for the Project Insight helicarriers to carry out tens to hundreds of millions of baseless murders makes this one of the most unethical uses of technology imaginable. Piled on top of this horrific plan is the fact that all of the data compiled by the algorithm and used in the assessment of each individual person is private and no sector of the government, military or not, should have that much information about someone, let alone the entire world, though this will be touched on later.</a:t>
            </a:r>
            <a:endParaRPr/>
          </a:p>
        </p:txBody>
      </p:sp>
      <p:sp>
        <p:nvSpPr>
          <p:cNvPr id="164" name="Google Shape;164;g11b46803f8b_0_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46803f8b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1b46803f8b_1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200"/>
              </a:spcBef>
              <a:spcAft>
                <a:spcPts val="0"/>
              </a:spcAft>
              <a:buNone/>
            </a:pPr>
            <a:r>
              <a:rPr lang="en-US"/>
              <a:t>Serena</a:t>
            </a:r>
            <a:endParaRPr/>
          </a:p>
          <a:p>
            <a:pPr indent="-317500" lvl="0" marL="457200" rtl="0" algn="l">
              <a:lnSpc>
                <a:spcPct val="90000"/>
              </a:lnSpc>
              <a:spcBef>
                <a:spcPts val="1200"/>
              </a:spcBef>
              <a:spcAft>
                <a:spcPts val="0"/>
              </a:spcAft>
              <a:buSzPts val="1400"/>
              <a:buChar char="-"/>
            </a:pPr>
            <a:r>
              <a:rPr lang="en-US"/>
              <a:t>This image is of Zola’s Algorithm being used to locate individuals that met the criteria of being a threat to HYDRA.</a:t>
            </a:r>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As previously mentioned Zola’s Algorithm utilizes a variety of personal information to decide whether they would be a threat to HYDRA and HYDRA’s mission to control the world.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However, there was nothing in place to check the work of the algorithm to confirm that individuals set to be killed were actually ever going to be a threat.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This is where algorithmic bias comes into play.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Algorithmic bias is the possibility for an algorithm to develop a bias against a certain group of people or </a:t>
            </a:r>
            <a:r>
              <a:rPr lang="en-US" sz="1100">
                <a:latin typeface="Arial"/>
                <a:ea typeface="Arial"/>
                <a:cs typeface="Arial"/>
                <a:sym typeface="Arial"/>
              </a:rPr>
              <a:t>associate</a:t>
            </a:r>
            <a:r>
              <a:rPr lang="en-US" sz="1100">
                <a:latin typeface="Arial"/>
                <a:ea typeface="Arial"/>
                <a:cs typeface="Arial"/>
                <a:sym typeface="Arial"/>
              </a:rPr>
              <a:t> certain words with certain people even if they aren’t related.</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This occurs because of the data given to the algorithm to process.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An example of algorithmic bias in the real world that was presented in class earlier this year by Hailey is shown in the algorithm Amazon developed for hiring that had a biased against women because it’s data for hiring was based off of past hiring records of the company where predominantly men had been hired.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An additional </a:t>
            </a:r>
            <a:r>
              <a:rPr lang="en-US" sz="1100">
                <a:latin typeface="Arial"/>
                <a:ea typeface="Arial"/>
                <a:cs typeface="Arial"/>
                <a:sym typeface="Arial"/>
              </a:rPr>
              <a:t>interesting</a:t>
            </a:r>
            <a:r>
              <a:rPr lang="en-US" sz="1100">
                <a:latin typeface="Arial"/>
                <a:ea typeface="Arial"/>
                <a:cs typeface="Arial"/>
                <a:sym typeface="Arial"/>
              </a:rPr>
              <a:t> thought about Zola’s algorithm is the idea that since there’s nothing confirming whether the targets are </a:t>
            </a:r>
            <a:r>
              <a:rPr lang="en-US" sz="1100">
                <a:latin typeface="Arial"/>
                <a:ea typeface="Arial"/>
                <a:cs typeface="Arial"/>
                <a:sym typeface="Arial"/>
              </a:rPr>
              <a:t>legitimate</a:t>
            </a:r>
            <a:r>
              <a:rPr lang="en-US" sz="1100">
                <a:latin typeface="Arial"/>
                <a:ea typeface="Arial"/>
                <a:cs typeface="Arial"/>
                <a:sym typeface="Arial"/>
              </a:rPr>
              <a:t> </a:t>
            </a:r>
            <a:r>
              <a:rPr lang="en-US" sz="1100">
                <a:latin typeface="Arial"/>
                <a:ea typeface="Arial"/>
                <a:cs typeface="Arial"/>
                <a:sym typeface="Arial"/>
              </a:rPr>
              <a:t>threats</a:t>
            </a:r>
            <a:r>
              <a:rPr lang="en-US" sz="1100">
                <a:latin typeface="Arial"/>
                <a:ea typeface="Arial"/>
                <a:cs typeface="Arial"/>
                <a:sym typeface="Arial"/>
              </a:rPr>
              <a:t>, the possibility is there for not only </a:t>
            </a:r>
            <a:r>
              <a:rPr lang="en-US" sz="1100">
                <a:latin typeface="Arial"/>
                <a:ea typeface="Arial"/>
                <a:cs typeface="Arial"/>
                <a:sym typeface="Arial"/>
              </a:rPr>
              <a:t>possible</a:t>
            </a:r>
            <a:r>
              <a:rPr lang="en-US" sz="1100">
                <a:latin typeface="Arial"/>
                <a:ea typeface="Arial"/>
                <a:cs typeface="Arial"/>
                <a:sym typeface="Arial"/>
              </a:rPr>
              <a:t> candidates for future HYDRA work but current HYDRA employees as well</a:t>
            </a:r>
            <a:endParaRPr sz="1100">
              <a:latin typeface="Arial"/>
              <a:ea typeface="Arial"/>
              <a:cs typeface="Arial"/>
              <a:sym typeface="Arial"/>
            </a:endParaRPr>
          </a:p>
        </p:txBody>
      </p:sp>
      <p:sp>
        <p:nvSpPr>
          <p:cNvPr id="175" name="Google Shape;175;g11b46803f8b_1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p:nvPr/>
        </p:nvSpPr>
        <p:spPr>
          <a:xfrm>
            <a:off x="-1205" y="-836"/>
            <a:ext cx="9145184" cy="5147769"/>
          </a:xfrm>
          <a:custGeom>
            <a:rect b="b" l="l" r="r" t="t"/>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20" name="Google Shape;20;p5"/>
          <p:cNvSpPr txBox="1"/>
          <p:nvPr>
            <p:ph type="title"/>
          </p:nvPr>
        </p:nvSpPr>
        <p:spPr>
          <a:xfrm>
            <a:off x="914400" y="1143000"/>
            <a:ext cx="7315200" cy="1494448"/>
          </a:xfrm>
          <a:prstGeom prst="rect">
            <a:avLst/>
          </a:prstGeom>
          <a:noFill/>
          <a:ln>
            <a:noFill/>
          </a:ln>
        </p:spPr>
        <p:txBody>
          <a:bodyPr anchorCtr="0" anchor="b" bIns="45700" lIns="91425" spcFirstLastPara="1" rIns="91425" wrap="square" tIns="45700">
            <a:noAutofit/>
          </a:bodyPr>
          <a:lstStyle>
            <a:lvl1pPr lvl="0" algn="ctr">
              <a:lnSpc>
                <a:spcPct val="80000"/>
              </a:lnSpc>
              <a:spcBef>
                <a:spcPts val="0"/>
              </a:spcBef>
              <a:spcAft>
                <a:spcPts val="0"/>
              </a:spcAft>
              <a:buClr>
                <a:schemeClr val="lt1"/>
              </a:buClr>
              <a:buSzPts val="3300"/>
              <a:buFont typeface="Cambria"/>
              <a:buNone/>
              <a:defRPr b="0" sz="3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
          <p:cNvSpPr txBox="1"/>
          <p:nvPr>
            <p:ph idx="1" type="body"/>
          </p:nvPr>
        </p:nvSpPr>
        <p:spPr>
          <a:xfrm>
            <a:off x="914400" y="2724150"/>
            <a:ext cx="7315200" cy="7620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SzPts val="1890"/>
              <a:buNone/>
              <a:defRPr sz="2100">
                <a:solidFill>
                  <a:schemeClr val="lt1"/>
                </a:solidFill>
              </a:defRPr>
            </a:lvl1pPr>
            <a:lvl2pPr indent="-228600" lvl="1" marL="914400" algn="l">
              <a:lnSpc>
                <a:spcPct val="90000"/>
              </a:lnSpc>
              <a:spcBef>
                <a:spcPts val="600"/>
              </a:spcBef>
              <a:spcAft>
                <a:spcPts val="0"/>
              </a:spcAft>
              <a:buSzPts val="1620"/>
              <a:buNone/>
              <a:defRPr sz="1800">
                <a:solidFill>
                  <a:schemeClr val="lt1"/>
                </a:solidFill>
              </a:defRPr>
            </a:lvl2pPr>
            <a:lvl3pPr indent="-228600" lvl="2" marL="1371600" algn="l">
              <a:lnSpc>
                <a:spcPct val="90000"/>
              </a:lnSpc>
              <a:spcBef>
                <a:spcPts val="600"/>
              </a:spcBef>
              <a:spcAft>
                <a:spcPts val="0"/>
              </a:spcAft>
              <a:buSzPts val="1600"/>
              <a:buNone/>
              <a:defRPr sz="1600">
                <a:solidFill>
                  <a:schemeClr val="lt1"/>
                </a:solidFill>
              </a:defRPr>
            </a:lvl3pPr>
            <a:lvl4pPr indent="-228600" lvl="3" marL="1828800" algn="l">
              <a:lnSpc>
                <a:spcPct val="90000"/>
              </a:lnSpc>
              <a:spcBef>
                <a:spcPts val="600"/>
              </a:spcBef>
              <a:spcAft>
                <a:spcPts val="0"/>
              </a:spcAft>
              <a:buSzPts val="1400"/>
              <a:buNone/>
              <a:defRPr sz="1400">
                <a:solidFill>
                  <a:schemeClr val="lt1"/>
                </a:solidFill>
              </a:defRPr>
            </a:lvl4pPr>
            <a:lvl5pPr indent="-228600" lvl="4" marL="2286000" algn="l">
              <a:lnSpc>
                <a:spcPct val="90000"/>
              </a:lnSpc>
              <a:spcBef>
                <a:spcPts val="600"/>
              </a:spcBef>
              <a:spcAft>
                <a:spcPts val="0"/>
              </a:spcAft>
              <a:buSzPts val="1400"/>
              <a:buNone/>
              <a:defRPr sz="1400">
                <a:solidFill>
                  <a:schemeClr val="lt1"/>
                </a:solidFill>
              </a:defRPr>
            </a:lvl5pPr>
            <a:lvl6pPr indent="-228600" lvl="5" marL="2743200" algn="l">
              <a:lnSpc>
                <a:spcPct val="90000"/>
              </a:lnSpc>
              <a:spcBef>
                <a:spcPts val="600"/>
              </a:spcBef>
              <a:spcAft>
                <a:spcPts val="0"/>
              </a:spcAft>
              <a:buSzPts val="1400"/>
              <a:buNone/>
              <a:defRPr sz="1400">
                <a:solidFill>
                  <a:schemeClr val="lt1"/>
                </a:solidFill>
              </a:defRPr>
            </a:lvl6pPr>
            <a:lvl7pPr indent="-228600" lvl="6" marL="3200400" algn="l">
              <a:lnSpc>
                <a:spcPct val="90000"/>
              </a:lnSpc>
              <a:spcBef>
                <a:spcPts val="600"/>
              </a:spcBef>
              <a:spcAft>
                <a:spcPts val="0"/>
              </a:spcAft>
              <a:buSzPts val="1400"/>
              <a:buNone/>
              <a:defRPr sz="1400">
                <a:solidFill>
                  <a:schemeClr val="lt1"/>
                </a:solidFill>
              </a:defRPr>
            </a:lvl7pPr>
            <a:lvl8pPr indent="-228600" lvl="7" marL="3657600" algn="l">
              <a:lnSpc>
                <a:spcPct val="90000"/>
              </a:lnSpc>
              <a:spcBef>
                <a:spcPts val="600"/>
              </a:spcBef>
              <a:spcAft>
                <a:spcPts val="0"/>
              </a:spcAft>
              <a:buSzPts val="1400"/>
              <a:buNone/>
              <a:defRPr sz="1400">
                <a:solidFill>
                  <a:schemeClr val="lt1"/>
                </a:solidFill>
              </a:defRPr>
            </a:lvl8pPr>
            <a:lvl9pPr indent="-228600" lvl="8" marL="4114800" algn="l">
              <a:lnSpc>
                <a:spcPct val="90000"/>
              </a:lnSpc>
              <a:spcBef>
                <a:spcPts val="600"/>
              </a:spcBef>
              <a:spcAft>
                <a:spcPts val="0"/>
              </a:spcAft>
              <a:buSzPts val="1400"/>
              <a:buNone/>
              <a:defRPr sz="1400">
                <a:solidFill>
                  <a:schemeClr val="lt1"/>
                </a:solidFill>
              </a:defRPr>
            </a:lvl9pPr>
          </a:lstStyle>
          <a:p/>
        </p:txBody>
      </p:sp>
      <p:sp>
        <p:nvSpPr>
          <p:cNvPr id="22" name="Google Shape;22;p5"/>
          <p:cNvSpPr txBox="1"/>
          <p:nvPr>
            <p:ph idx="10" type="dt"/>
          </p:nvPr>
        </p:nvSpPr>
        <p:spPr>
          <a:xfrm>
            <a:off x="6553200" y="4997196"/>
            <a:ext cx="1066800" cy="14630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Picture with Caption">
  <p:cSld name="Alternate Picture with Caption">
    <p:spTree>
      <p:nvGrpSpPr>
        <p:cNvPr id="70" name="Shape 70"/>
        <p:cNvGrpSpPr/>
        <p:nvPr/>
      </p:nvGrpSpPr>
      <p:grpSpPr>
        <a:xfrm>
          <a:off x="0" y="0"/>
          <a:ext cx="0" cy="0"/>
          <a:chOff x="0" y="0"/>
          <a:chExt cx="0" cy="0"/>
        </a:xfrm>
      </p:grpSpPr>
      <p:sp>
        <p:nvSpPr>
          <p:cNvPr id="71" name="Google Shape;71;p14"/>
          <p:cNvSpPr/>
          <p:nvPr/>
        </p:nvSpPr>
        <p:spPr>
          <a:xfrm>
            <a:off x="0" y="-836"/>
            <a:ext cx="5715000" cy="51443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72" name="Google Shape;72;p14"/>
          <p:cNvSpPr txBox="1"/>
          <p:nvPr>
            <p:ph type="title"/>
          </p:nvPr>
        </p:nvSpPr>
        <p:spPr>
          <a:xfrm>
            <a:off x="5867400" y="361950"/>
            <a:ext cx="2971800" cy="10668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lt1"/>
              </a:buClr>
              <a:buSzPts val="2400"/>
              <a:buFont typeface="Cambria"/>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4"/>
          <p:cNvSpPr/>
          <p:nvPr>
            <p:ph idx="2" type="pic"/>
          </p:nvPr>
        </p:nvSpPr>
        <p:spPr>
          <a:xfrm>
            <a:off x="381000" y="361950"/>
            <a:ext cx="4953001" cy="4381501"/>
          </a:xfrm>
          <a:prstGeom prst="rect">
            <a:avLst/>
          </a:prstGeom>
          <a:noFill/>
          <a:ln>
            <a:noFill/>
          </a:ln>
        </p:spPr>
      </p:sp>
      <p:sp>
        <p:nvSpPr>
          <p:cNvPr id="74" name="Google Shape;74;p14"/>
          <p:cNvSpPr txBox="1"/>
          <p:nvPr>
            <p:ph idx="1" type="body"/>
          </p:nvPr>
        </p:nvSpPr>
        <p:spPr>
          <a:xfrm>
            <a:off x="5867400" y="1581150"/>
            <a:ext cx="2971800" cy="3200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350"/>
              <a:buNone/>
              <a:defRPr sz="1500">
                <a:solidFill>
                  <a:schemeClr val="lt1"/>
                </a:solidFill>
              </a:defRPr>
            </a:lvl1pPr>
            <a:lvl2pPr indent="-228600" lvl="1" marL="914400" algn="l">
              <a:lnSpc>
                <a:spcPct val="90000"/>
              </a:lnSpc>
              <a:spcBef>
                <a:spcPts val="600"/>
              </a:spcBef>
              <a:spcAft>
                <a:spcPts val="0"/>
              </a:spcAft>
              <a:buSzPts val="1080"/>
              <a:buNone/>
              <a:defRPr sz="1200"/>
            </a:lvl2pPr>
            <a:lvl3pPr indent="-228600" lvl="2" marL="1371600" algn="l">
              <a:lnSpc>
                <a:spcPct val="90000"/>
              </a:lnSpc>
              <a:spcBef>
                <a:spcPts val="600"/>
              </a:spcBef>
              <a:spcAft>
                <a:spcPts val="0"/>
              </a:spcAft>
              <a:buSzPts val="1000"/>
              <a:buNone/>
              <a:defRPr sz="1000"/>
            </a:lvl3pPr>
            <a:lvl4pPr indent="-228600" lvl="3" marL="1828800" algn="l">
              <a:lnSpc>
                <a:spcPct val="90000"/>
              </a:lnSpc>
              <a:spcBef>
                <a:spcPts val="600"/>
              </a:spcBef>
              <a:spcAft>
                <a:spcPts val="0"/>
              </a:spcAft>
              <a:buSzPts val="900"/>
              <a:buNone/>
              <a:defRPr sz="900"/>
            </a:lvl4pPr>
            <a:lvl5pPr indent="-228600" lvl="4" marL="2286000" algn="l">
              <a:lnSpc>
                <a:spcPct val="90000"/>
              </a:lnSpc>
              <a:spcBef>
                <a:spcPts val="600"/>
              </a:spcBef>
              <a:spcAft>
                <a:spcPts val="0"/>
              </a:spcAft>
              <a:buSzPts val="900"/>
              <a:buNone/>
              <a:defRPr sz="900"/>
            </a:lvl5pPr>
            <a:lvl6pPr indent="-228600" lvl="5" marL="2743200" algn="l">
              <a:lnSpc>
                <a:spcPct val="90000"/>
              </a:lnSpc>
              <a:spcBef>
                <a:spcPts val="600"/>
              </a:spcBef>
              <a:spcAft>
                <a:spcPts val="0"/>
              </a:spcAft>
              <a:buSzPts val="900"/>
              <a:buNone/>
              <a:defRPr sz="900"/>
            </a:lvl6pPr>
            <a:lvl7pPr indent="-228600" lvl="6" marL="3200400" algn="l">
              <a:lnSpc>
                <a:spcPct val="90000"/>
              </a:lnSpc>
              <a:spcBef>
                <a:spcPts val="600"/>
              </a:spcBef>
              <a:spcAft>
                <a:spcPts val="0"/>
              </a:spcAft>
              <a:buSzPts val="900"/>
              <a:buNone/>
              <a:defRPr sz="900"/>
            </a:lvl7pPr>
            <a:lvl8pPr indent="-228600" lvl="7" marL="3657600" algn="l">
              <a:lnSpc>
                <a:spcPct val="90000"/>
              </a:lnSpc>
              <a:spcBef>
                <a:spcPts val="600"/>
              </a:spcBef>
              <a:spcAft>
                <a:spcPts val="0"/>
              </a:spcAft>
              <a:buSzPts val="900"/>
              <a:buNone/>
              <a:defRPr sz="900"/>
            </a:lvl8pPr>
            <a:lvl9pPr indent="-228600" lvl="8" marL="4114800" algn="l">
              <a:lnSpc>
                <a:spcPct val="90000"/>
              </a:lnSpc>
              <a:spcBef>
                <a:spcPts val="600"/>
              </a:spcBef>
              <a:spcAft>
                <a:spcPts val="0"/>
              </a:spcAft>
              <a:buSzPts val="90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5"/>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5"/>
          <p:cNvSpPr txBox="1"/>
          <p:nvPr>
            <p:ph idx="1" type="body"/>
          </p:nvPr>
        </p:nvSpPr>
        <p:spPr>
          <a:xfrm rot="5400000">
            <a:off x="2895600" y="-857249"/>
            <a:ext cx="3352800" cy="77724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600"/>
              </a:spcBef>
              <a:spcAft>
                <a:spcPts val="0"/>
              </a:spcAft>
              <a:buSzPts val="162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04800" lvl="4" marL="2286000" algn="l">
              <a:lnSpc>
                <a:spcPct val="90000"/>
              </a:lnSpc>
              <a:spcBef>
                <a:spcPts val="600"/>
              </a:spcBef>
              <a:spcAft>
                <a:spcPts val="0"/>
              </a:spcAft>
              <a:buSzPts val="1200"/>
              <a:buChar char="•"/>
              <a:defRPr/>
            </a:lvl5pPr>
            <a:lvl6pPr indent="-304800" lvl="5" marL="2743200" algn="l">
              <a:lnSpc>
                <a:spcPct val="90000"/>
              </a:lnSpc>
              <a:spcBef>
                <a:spcPts val="600"/>
              </a:spcBef>
              <a:spcAft>
                <a:spcPts val="0"/>
              </a:spcAft>
              <a:buSzPts val="1200"/>
              <a:buChar char="–"/>
              <a:defRPr/>
            </a:lvl6pPr>
            <a:lvl7pPr indent="-304800" lvl="6" marL="3200400" algn="l">
              <a:lnSpc>
                <a:spcPct val="90000"/>
              </a:lnSpc>
              <a:spcBef>
                <a:spcPts val="600"/>
              </a:spcBef>
              <a:spcAft>
                <a:spcPts val="0"/>
              </a:spcAft>
              <a:buSzPts val="1200"/>
              <a:buChar char="•"/>
              <a:defRPr/>
            </a:lvl7pPr>
            <a:lvl8pPr indent="-304800" lvl="7" marL="3657600" algn="l">
              <a:lnSpc>
                <a:spcPct val="90000"/>
              </a:lnSpc>
              <a:spcBef>
                <a:spcPts val="600"/>
              </a:spcBef>
              <a:spcAft>
                <a:spcPts val="0"/>
              </a:spcAft>
              <a:buSzPts val="1200"/>
              <a:buChar char="–"/>
              <a:defRPr/>
            </a:lvl8pPr>
            <a:lvl9pPr indent="-304800" lvl="8" marL="4114800" algn="l">
              <a:lnSpc>
                <a:spcPct val="90000"/>
              </a:lnSpc>
              <a:spcBef>
                <a:spcPts val="600"/>
              </a:spcBef>
              <a:spcAft>
                <a:spcPts val="0"/>
              </a:spcAft>
              <a:buSzPts val="1200"/>
              <a:buChar char="•"/>
              <a:defRPr/>
            </a:lvl9pPr>
          </a:lstStyle>
          <a:p/>
        </p:txBody>
      </p:sp>
      <p:sp>
        <p:nvSpPr>
          <p:cNvPr id="78" name="Google Shape;78;p15"/>
          <p:cNvSpPr txBox="1"/>
          <p:nvPr>
            <p:ph idx="10" type="dt"/>
          </p:nvPr>
        </p:nvSpPr>
        <p:spPr>
          <a:xfrm>
            <a:off x="6553200" y="4997196"/>
            <a:ext cx="1066800" cy="14630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5"/>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6"/>
          <p:cNvSpPr txBox="1"/>
          <p:nvPr>
            <p:ph type="title"/>
          </p:nvPr>
        </p:nvSpPr>
        <p:spPr>
          <a:xfrm rot="5400000">
            <a:off x="6051967" y="1841977"/>
            <a:ext cx="4343401" cy="1383347"/>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6"/>
          <p:cNvSpPr txBox="1"/>
          <p:nvPr>
            <p:ph idx="1" type="body"/>
          </p:nvPr>
        </p:nvSpPr>
        <p:spPr>
          <a:xfrm rot="5400000">
            <a:off x="1905000" y="-857249"/>
            <a:ext cx="4343401" cy="67818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600"/>
              </a:spcBef>
              <a:spcAft>
                <a:spcPts val="0"/>
              </a:spcAft>
              <a:buSzPts val="162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04800" lvl="4" marL="2286000" algn="l">
              <a:lnSpc>
                <a:spcPct val="90000"/>
              </a:lnSpc>
              <a:spcBef>
                <a:spcPts val="600"/>
              </a:spcBef>
              <a:spcAft>
                <a:spcPts val="0"/>
              </a:spcAft>
              <a:buSzPts val="1200"/>
              <a:buChar char="•"/>
              <a:defRPr/>
            </a:lvl5pPr>
            <a:lvl6pPr indent="-304800" lvl="5" marL="2743200" algn="l">
              <a:lnSpc>
                <a:spcPct val="90000"/>
              </a:lnSpc>
              <a:spcBef>
                <a:spcPts val="600"/>
              </a:spcBef>
              <a:spcAft>
                <a:spcPts val="0"/>
              </a:spcAft>
              <a:buSzPts val="1200"/>
              <a:buChar char="–"/>
              <a:defRPr/>
            </a:lvl6pPr>
            <a:lvl7pPr indent="-304800" lvl="6" marL="3200400" algn="l">
              <a:lnSpc>
                <a:spcPct val="90000"/>
              </a:lnSpc>
              <a:spcBef>
                <a:spcPts val="600"/>
              </a:spcBef>
              <a:spcAft>
                <a:spcPts val="0"/>
              </a:spcAft>
              <a:buSzPts val="1200"/>
              <a:buChar char="•"/>
              <a:defRPr/>
            </a:lvl7pPr>
            <a:lvl8pPr indent="-304800" lvl="7" marL="3657600" algn="l">
              <a:lnSpc>
                <a:spcPct val="90000"/>
              </a:lnSpc>
              <a:spcBef>
                <a:spcPts val="600"/>
              </a:spcBef>
              <a:spcAft>
                <a:spcPts val="0"/>
              </a:spcAft>
              <a:buSzPts val="1200"/>
              <a:buChar char="–"/>
              <a:defRPr/>
            </a:lvl8pPr>
            <a:lvl9pPr indent="-304800" lvl="8" marL="4114800" algn="l">
              <a:lnSpc>
                <a:spcPct val="90000"/>
              </a:lnSpc>
              <a:spcBef>
                <a:spcPts val="600"/>
              </a:spcBef>
              <a:spcAft>
                <a:spcPts val="0"/>
              </a:spcAft>
              <a:buSzPts val="1200"/>
              <a:buChar char="•"/>
              <a:defRPr/>
            </a:lvl9pPr>
          </a:lstStyle>
          <a:p/>
        </p:txBody>
      </p:sp>
      <p:sp>
        <p:nvSpPr>
          <p:cNvPr id="84" name="Google Shape;84;p16"/>
          <p:cNvSpPr txBox="1"/>
          <p:nvPr>
            <p:ph idx="10" type="dt"/>
          </p:nvPr>
        </p:nvSpPr>
        <p:spPr>
          <a:xfrm>
            <a:off x="6553200" y="4997196"/>
            <a:ext cx="1066800" cy="14630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6"/>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6"/>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6"/>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6"/>
          <p:cNvSpPr txBox="1"/>
          <p:nvPr>
            <p:ph idx="1" type="body"/>
          </p:nvPr>
        </p:nvSpPr>
        <p:spPr>
          <a:xfrm>
            <a:off x="685800" y="1352551"/>
            <a:ext cx="3733800" cy="33528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sz="1800"/>
            </a:lvl1pPr>
            <a:lvl2pPr indent="-314325" lvl="1" marL="914400" algn="l">
              <a:lnSpc>
                <a:spcPct val="90000"/>
              </a:lnSpc>
              <a:spcBef>
                <a:spcPts val="600"/>
              </a:spcBef>
              <a:spcAft>
                <a:spcPts val="0"/>
              </a:spcAft>
              <a:buSzPts val="1350"/>
              <a:buChar char="–"/>
              <a:defRPr sz="1500"/>
            </a:lvl2pPr>
            <a:lvl3pPr indent="-317500" lvl="2" marL="1371600" algn="l">
              <a:lnSpc>
                <a:spcPct val="90000"/>
              </a:lnSpc>
              <a:spcBef>
                <a:spcPts val="600"/>
              </a:spcBef>
              <a:spcAft>
                <a:spcPts val="0"/>
              </a:spcAft>
              <a:buSzPts val="1400"/>
              <a:buChar char="•"/>
              <a:defRPr sz="1400"/>
            </a:lvl3pPr>
            <a:lvl4pPr indent="-304800" lvl="3" marL="1828800" algn="l">
              <a:lnSpc>
                <a:spcPct val="90000"/>
              </a:lnSpc>
              <a:spcBef>
                <a:spcPts val="600"/>
              </a:spcBef>
              <a:spcAft>
                <a:spcPts val="0"/>
              </a:spcAft>
              <a:buSzPts val="1200"/>
              <a:buChar char="–"/>
              <a:defRPr sz="1200"/>
            </a:lvl4pPr>
            <a:lvl5pPr indent="-298450" lvl="4" marL="2286000" algn="l">
              <a:lnSpc>
                <a:spcPct val="90000"/>
              </a:lnSpc>
              <a:spcBef>
                <a:spcPts val="600"/>
              </a:spcBef>
              <a:spcAft>
                <a:spcPts val="0"/>
              </a:spcAft>
              <a:buSzPts val="1100"/>
              <a:buChar char="•"/>
              <a:defRPr sz="1100"/>
            </a:lvl5pPr>
            <a:lvl6pPr indent="-298450" lvl="5" marL="2743200" algn="l">
              <a:lnSpc>
                <a:spcPct val="90000"/>
              </a:lnSpc>
              <a:spcBef>
                <a:spcPts val="600"/>
              </a:spcBef>
              <a:spcAft>
                <a:spcPts val="0"/>
              </a:spcAft>
              <a:buSzPts val="1100"/>
              <a:buChar char="–"/>
              <a:defRPr sz="1100"/>
            </a:lvl6pPr>
            <a:lvl7pPr indent="-298450" lvl="6" marL="3200400" algn="l">
              <a:lnSpc>
                <a:spcPct val="90000"/>
              </a:lnSpc>
              <a:spcBef>
                <a:spcPts val="600"/>
              </a:spcBef>
              <a:spcAft>
                <a:spcPts val="0"/>
              </a:spcAft>
              <a:buSzPts val="1100"/>
              <a:buChar char="•"/>
              <a:defRPr sz="1100"/>
            </a:lvl7pPr>
            <a:lvl8pPr indent="-298450" lvl="7" marL="3657600" algn="l">
              <a:lnSpc>
                <a:spcPct val="90000"/>
              </a:lnSpc>
              <a:spcBef>
                <a:spcPts val="600"/>
              </a:spcBef>
              <a:spcAft>
                <a:spcPts val="0"/>
              </a:spcAft>
              <a:buSzPts val="1100"/>
              <a:buChar char="–"/>
              <a:defRPr sz="1100"/>
            </a:lvl8pPr>
            <a:lvl9pPr indent="-298450" lvl="8" marL="4114800" algn="l">
              <a:lnSpc>
                <a:spcPct val="90000"/>
              </a:lnSpc>
              <a:spcBef>
                <a:spcPts val="600"/>
              </a:spcBef>
              <a:spcAft>
                <a:spcPts val="0"/>
              </a:spcAft>
              <a:buSzPts val="1100"/>
              <a:buChar char="•"/>
              <a:defRPr sz="1100"/>
            </a:lvl9pPr>
          </a:lstStyle>
          <a:p/>
        </p:txBody>
      </p:sp>
      <p:sp>
        <p:nvSpPr>
          <p:cNvPr id="28" name="Google Shape;28;p6"/>
          <p:cNvSpPr txBox="1"/>
          <p:nvPr>
            <p:ph idx="2" type="body"/>
          </p:nvPr>
        </p:nvSpPr>
        <p:spPr>
          <a:xfrm>
            <a:off x="4724400" y="1352551"/>
            <a:ext cx="3733800" cy="33528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sz="1800"/>
            </a:lvl1pPr>
            <a:lvl2pPr indent="-314325" lvl="1" marL="914400" algn="l">
              <a:lnSpc>
                <a:spcPct val="90000"/>
              </a:lnSpc>
              <a:spcBef>
                <a:spcPts val="600"/>
              </a:spcBef>
              <a:spcAft>
                <a:spcPts val="0"/>
              </a:spcAft>
              <a:buSzPts val="1350"/>
              <a:buChar char="–"/>
              <a:defRPr sz="1500"/>
            </a:lvl2pPr>
            <a:lvl3pPr indent="-317500" lvl="2" marL="1371600" algn="l">
              <a:lnSpc>
                <a:spcPct val="90000"/>
              </a:lnSpc>
              <a:spcBef>
                <a:spcPts val="600"/>
              </a:spcBef>
              <a:spcAft>
                <a:spcPts val="0"/>
              </a:spcAft>
              <a:buSzPts val="1400"/>
              <a:buChar char="•"/>
              <a:defRPr sz="1400"/>
            </a:lvl3pPr>
            <a:lvl4pPr indent="-304800" lvl="3" marL="1828800" algn="l">
              <a:lnSpc>
                <a:spcPct val="90000"/>
              </a:lnSpc>
              <a:spcBef>
                <a:spcPts val="600"/>
              </a:spcBef>
              <a:spcAft>
                <a:spcPts val="0"/>
              </a:spcAft>
              <a:buSzPts val="1200"/>
              <a:buChar char="–"/>
              <a:defRPr sz="1200"/>
            </a:lvl4pPr>
            <a:lvl5pPr indent="-298450" lvl="4" marL="2286000" algn="l">
              <a:lnSpc>
                <a:spcPct val="90000"/>
              </a:lnSpc>
              <a:spcBef>
                <a:spcPts val="600"/>
              </a:spcBef>
              <a:spcAft>
                <a:spcPts val="0"/>
              </a:spcAft>
              <a:buSzPts val="1100"/>
              <a:buChar char="•"/>
              <a:defRPr sz="1100"/>
            </a:lvl5pPr>
            <a:lvl6pPr indent="-298450" lvl="5" marL="2743200" algn="l">
              <a:lnSpc>
                <a:spcPct val="90000"/>
              </a:lnSpc>
              <a:spcBef>
                <a:spcPts val="600"/>
              </a:spcBef>
              <a:spcAft>
                <a:spcPts val="0"/>
              </a:spcAft>
              <a:buSzPts val="1100"/>
              <a:buChar char="–"/>
              <a:defRPr sz="1100"/>
            </a:lvl6pPr>
            <a:lvl7pPr indent="-298450" lvl="6" marL="3200400" algn="l">
              <a:lnSpc>
                <a:spcPct val="90000"/>
              </a:lnSpc>
              <a:spcBef>
                <a:spcPts val="600"/>
              </a:spcBef>
              <a:spcAft>
                <a:spcPts val="0"/>
              </a:spcAft>
              <a:buSzPts val="1100"/>
              <a:buChar char="•"/>
              <a:defRPr sz="1100"/>
            </a:lvl7pPr>
            <a:lvl8pPr indent="-298450" lvl="7" marL="3657600" algn="l">
              <a:lnSpc>
                <a:spcPct val="90000"/>
              </a:lnSpc>
              <a:spcBef>
                <a:spcPts val="600"/>
              </a:spcBef>
              <a:spcAft>
                <a:spcPts val="0"/>
              </a:spcAft>
              <a:buSzPts val="1100"/>
              <a:buChar char="–"/>
              <a:defRPr sz="1100"/>
            </a:lvl8pPr>
            <a:lvl9pPr indent="-298450" lvl="8" marL="4114800" algn="l">
              <a:lnSpc>
                <a:spcPct val="90000"/>
              </a:lnSpc>
              <a:spcBef>
                <a:spcPts val="600"/>
              </a:spcBef>
              <a:spcAft>
                <a:spcPts val="0"/>
              </a:spcAft>
              <a:buSzPts val="1100"/>
              <a:buChar char="•"/>
              <a:defRPr sz="1100"/>
            </a:lvl9pPr>
          </a:lstStyle>
          <a:p/>
        </p:txBody>
      </p:sp>
      <p:sp>
        <p:nvSpPr>
          <p:cNvPr id="29" name="Google Shape;29;p6"/>
          <p:cNvSpPr txBox="1"/>
          <p:nvPr>
            <p:ph idx="10" type="dt"/>
          </p:nvPr>
        </p:nvSpPr>
        <p:spPr>
          <a:xfrm>
            <a:off x="6553200" y="4997196"/>
            <a:ext cx="1066800" cy="14630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7"/>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7"/>
          <p:cNvSpPr txBox="1"/>
          <p:nvPr>
            <p:ph idx="1" type="body"/>
          </p:nvPr>
        </p:nvSpPr>
        <p:spPr>
          <a:xfrm>
            <a:off x="685800" y="1352551"/>
            <a:ext cx="7772400" cy="33528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a:lvl1pPr>
            <a:lvl2pPr indent="-331469" lvl="1" marL="914400" algn="l">
              <a:lnSpc>
                <a:spcPct val="90000"/>
              </a:lnSpc>
              <a:spcBef>
                <a:spcPts val="600"/>
              </a:spcBef>
              <a:spcAft>
                <a:spcPts val="0"/>
              </a:spcAft>
              <a:buSzPts val="162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04800" lvl="4" marL="2286000" algn="l">
              <a:lnSpc>
                <a:spcPct val="90000"/>
              </a:lnSpc>
              <a:spcBef>
                <a:spcPts val="600"/>
              </a:spcBef>
              <a:spcAft>
                <a:spcPts val="0"/>
              </a:spcAft>
              <a:buSzPts val="1200"/>
              <a:buChar char="•"/>
              <a:defRPr/>
            </a:lvl5pPr>
            <a:lvl6pPr indent="-304800" lvl="5" marL="2743200" algn="l">
              <a:lnSpc>
                <a:spcPct val="90000"/>
              </a:lnSpc>
              <a:spcBef>
                <a:spcPts val="600"/>
              </a:spcBef>
              <a:spcAft>
                <a:spcPts val="0"/>
              </a:spcAft>
              <a:buSzPts val="1200"/>
              <a:buChar char="–"/>
              <a:defRPr/>
            </a:lvl6pPr>
            <a:lvl7pPr indent="-304800" lvl="6" marL="3200400" algn="l">
              <a:lnSpc>
                <a:spcPct val="90000"/>
              </a:lnSpc>
              <a:spcBef>
                <a:spcPts val="600"/>
              </a:spcBef>
              <a:spcAft>
                <a:spcPts val="0"/>
              </a:spcAft>
              <a:buSzPts val="1200"/>
              <a:buChar char="•"/>
              <a:defRPr/>
            </a:lvl7pPr>
            <a:lvl8pPr indent="-304800" lvl="7" marL="3657600" algn="l">
              <a:lnSpc>
                <a:spcPct val="90000"/>
              </a:lnSpc>
              <a:spcBef>
                <a:spcPts val="600"/>
              </a:spcBef>
              <a:spcAft>
                <a:spcPts val="0"/>
              </a:spcAft>
              <a:buSzPts val="1200"/>
              <a:buChar char="–"/>
              <a:defRPr/>
            </a:lvl8pPr>
            <a:lvl9pPr indent="-304800" lvl="8" marL="4114800" algn="l">
              <a:lnSpc>
                <a:spcPct val="90000"/>
              </a:lnSpc>
              <a:spcBef>
                <a:spcPts val="600"/>
              </a:spcBef>
              <a:spcAft>
                <a:spcPts val="0"/>
              </a:spcAft>
              <a:buSzPts val="1200"/>
              <a:buChar char="•"/>
              <a:defRPr/>
            </a:lvl9pPr>
          </a:lstStyle>
          <a:p/>
        </p:txBody>
      </p:sp>
      <p:sp>
        <p:nvSpPr>
          <p:cNvPr id="35" name="Google Shape;35;p7"/>
          <p:cNvSpPr txBox="1"/>
          <p:nvPr>
            <p:ph idx="10" type="dt"/>
          </p:nvPr>
        </p:nvSpPr>
        <p:spPr>
          <a:xfrm>
            <a:off x="6553200" y="4997196"/>
            <a:ext cx="1066800" cy="14630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7"/>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8"/>
          <p:cNvSpPr/>
          <p:nvPr/>
        </p:nvSpPr>
        <p:spPr>
          <a:xfrm>
            <a:off x="-1205" y="-836"/>
            <a:ext cx="9145184" cy="5147769"/>
          </a:xfrm>
          <a:custGeom>
            <a:rect b="b" l="l" r="r" t="t"/>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40" name="Google Shape;40;p8"/>
          <p:cNvSpPr txBox="1"/>
          <p:nvPr>
            <p:ph idx="1" type="subTitle"/>
          </p:nvPr>
        </p:nvSpPr>
        <p:spPr>
          <a:xfrm>
            <a:off x="914400" y="3105150"/>
            <a:ext cx="7315200" cy="7620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SzPts val="1890"/>
              <a:buNone/>
              <a:defRPr sz="2100">
                <a:solidFill>
                  <a:schemeClr val="lt1"/>
                </a:solidFill>
              </a:defRPr>
            </a:lvl1pPr>
            <a:lvl2pPr lvl="1" algn="ctr">
              <a:lnSpc>
                <a:spcPct val="90000"/>
              </a:lnSpc>
              <a:spcBef>
                <a:spcPts val="600"/>
              </a:spcBef>
              <a:spcAft>
                <a:spcPts val="0"/>
              </a:spcAft>
              <a:buSzPts val="1620"/>
              <a:buNone/>
              <a:defRPr>
                <a:solidFill>
                  <a:schemeClr val="lt1"/>
                </a:solidFill>
              </a:defRPr>
            </a:lvl2pPr>
            <a:lvl3pPr lvl="2" algn="ctr">
              <a:lnSpc>
                <a:spcPct val="90000"/>
              </a:lnSpc>
              <a:spcBef>
                <a:spcPts val="600"/>
              </a:spcBef>
              <a:spcAft>
                <a:spcPts val="0"/>
              </a:spcAft>
              <a:buSzPts val="1500"/>
              <a:buNone/>
              <a:defRPr>
                <a:solidFill>
                  <a:schemeClr val="lt1"/>
                </a:solidFill>
              </a:defRPr>
            </a:lvl3pPr>
            <a:lvl4pPr lvl="3" algn="ctr">
              <a:lnSpc>
                <a:spcPct val="90000"/>
              </a:lnSpc>
              <a:spcBef>
                <a:spcPts val="600"/>
              </a:spcBef>
              <a:spcAft>
                <a:spcPts val="0"/>
              </a:spcAft>
              <a:buSzPts val="1400"/>
              <a:buNone/>
              <a:defRPr>
                <a:solidFill>
                  <a:schemeClr val="lt1"/>
                </a:solidFill>
              </a:defRPr>
            </a:lvl4pPr>
            <a:lvl5pPr lvl="4" algn="ctr">
              <a:lnSpc>
                <a:spcPct val="90000"/>
              </a:lnSpc>
              <a:spcBef>
                <a:spcPts val="600"/>
              </a:spcBef>
              <a:spcAft>
                <a:spcPts val="0"/>
              </a:spcAft>
              <a:buSzPts val="1200"/>
              <a:buNone/>
              <a:defRPr>
                <a:solidFill>
                  <a:schemeClr val="lt1"/>
                </a:solidFill>
              </a:defRPr>
            </a:lvl5pPr>
            <a:lvl6pPr lvl="5" algn="ctr">
              <a:lnSpc>
                <a:spcPct val="90000"/>
              </a:lnSpc>
              <a:spcBef>
                <a:spcPts val="600"/>
              </a:spcBef>
              <a:spcAft>
                <a:spcPts val="0"/>
              </a:spcAft>
              <a:buSzPts val="1200"/>
              <a:buNone/>
              <a:defRPr>
                <a:solidFill>
                  <a:schemeClr val="lt1"/>
                </a:solidFill>
              </a:defRPr>
            </a:lvl6pPr>
            <a:lvl7pPr lvl="6" algn="ctr">
              <a:lnSpc>
                <a:spcPct val="90000"/>
              </a:lnSpc>
              <a:spcBef>
                <a:spcPts val="600"/>
              </a:spcBef>
              <a:spcAft>
                <a:spcPts val="0"/>
              </a:spcAft>
              <a:buSzPts val="1200"/>
              <a:buNone/>
              <a:defRPr>
                <a:solidFill>
                  <a:schemeClr val="lt1"/>
                </a:solidFill>
              </a:defRPr>
            </a:lvl7pPr>
            <a:lvl8pPr lvl="7" algn="ctr">
              <a:lnSpc>
                <a:spcPct val="90000"/>
              </a:lnSpc>
              <a:spcBef>
                <a:spcPts val="600"/>
              </a:spcBef>
              <a:spcAft>
                <a:spcPts val="0"/>
              </a:spcAft>
              <a:buSzPts val="1200"/>
              <a:buNone/>
              <a:defRPr>
                <a:solidFill>
                  <a:schemeClr val="lt1"/>
                </a:solidFill>
              </a:defRPr>
            </a:lvl8pPr>
            <a:lvl9pPr lvl="8" algn="ctr">
              <a:lnSpc>
                <a:spcPct val="90000"/>
              </a:lnSpc>
              <a:spcBef>
                <a:spcPts val="600"/>
              </a:spcBef>
              <a:spcAft>
                <a:spcPts val="0"/>
              </a:spcAft>
              <a:buSzPts val="1200"/>
              <a:buNone/>
              <a:defRPr>
                <a:solidFill>
                  <a:schemeClr val="lt1"/>
                </a:solidFill>
              </a:defRPr>
            </a:lvl9pPr>
          </a:lstStyle>
          <a:p/>
        </p:txBody>
      </p:sp>
      <p:sp>
        <p:nvSpPr>
          <p:cNvPr id="41" name="Google Shape;41;p8"/>
          <p:cNvSpPr/>
          <p:nvPr/>
        </p:nvSpPr>
        <p:spPr>
          <a:xfrm>
            <a:off x="0" y="1428751"/>
            <a:ext cx="9144000" cy="161118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t/>
            </a:r>
            <a:endParaRPr b="0" i="0" sz="2400" u="none" cap="none" strike="noStrike">
              <a:solidFill>
                <a:schemeClr val="lt2"/>
              </a:solidFill>
              <a:latin typeface="Cambria"/>
              <a:ea typeface="Cambria"/>
              <a:cs typeface="Cambria"/>
              <a:sym typeface="Cambria"/>
            </a:endParaRPr>
          </a:p>
        </p:txBody>
      </p:sp>
      <p:sp>
        <p:nvSpPr>
          <p:cNvPr id="42" name="Google Shape;42;p8"/>
          <p:cNvSpPr txBox="1"/>
          <p:nvPr>
            <p:ph type="ctrTitle"/>
          </p:nvPr>
        </p:nvSpPr>
        <p:spPr>
          <a:xfrm>
            <a:off x="914400" y="1428751"/>
            <a:ext cx="7315200" cy="1610945"/>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3300"/>
              <a:buFont typeface="Cambria"/>
              <a:buNone/>
              <a:defRPr sz="3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chemeClr val="lt1"/>
              </a:buClr>
              <a:buSzPts val="800"/>
              <a:buFont typeface="Cambria"/>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9"/>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27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9"/>
          <p:cNvSpPr txBox="1"/>
          <p:nvPr>
            <p:ph idx="1" type="body"/>
          </p:nvPr>
        </p:nvSpPr>
        <p:spPr>
          <a:xfrm>
            <a:off x="685800" y="1352550"/>
            <a:ext cx="3733800" cy="685800"/>
          </a:xfrm>
          <a:prstGeom prst="rect">
            <a:avLst/>
          </a:prstGeom>
          <a:noFill/>
          <a:ln>
            <a:noFill/>
          </a:ln>
        </p:spPr>
        <p:txBody>
          <a:bodyPr anchorCtr="0" anchor="ctr" bIns="45700" lIns="91425" spcFirstLastPara="1" rIns="91425" wrap="square" tIns="45700">
            <a:noAutofit/>
          </a:bodyPr>
          <a:lstStyle>
            <a:lvl1pPr indent="-228600" lvl="0" marL="457200" algn="l">
              <a:lnSpc>
                <a:spcPct val="80000"/>
              </a:lnSpc>
              <a:spcBef>
                <a:spcPts val="0"/>
              </a:spcBef>
              <a:spcAft>
                <a:spcPts val="0"/>
              </a:spcAft>
              <a:buSzPts val="1890"/>
              <a:buNone/>
              <a:defRPr b="0" sz="2100">
                <a:solidFill>
                  <a:schemeClr val="lt1"/>
                </a:solidFill>
              </a:defRPr>
            </a:lvl1pPr>
            <a:lvl2pPr indent="-228600" lvl="1" marL="914400" algn="l">
              <a:lnSpc>
                <a:spcPct val="90000"/>
              </a:lnSpc>
              <a:spcBef>
                <a:spcPts val="600"/>
              </a:spcBef>
              <a:spcAft>
                <a:spcPts val="0"/>
              </a:spcAft>
              <a:buSzPts val="1800"/>
              <a:buNone/>
              <a:defRPr b="1" sz="2000"/>
            </a:lvl2pPr>
            <a:lvl3pPr indent="-228600" lvl="2" marL="1371600" algn="l">
              <a:lnSpc>
                <a:spcPct val="90000"/>
              </a:lnSpc>
              <a:spcBef>
                <a:spcPts val="600"/>
              </a:spcBef>
              <a:spcAft>
                <a:spcPts val="0"/>
              </a:spcAft>
              <a:buSzPts val="1800"/>
              <a:buNone/>
              <a:defRPr b="1" sz="1800"/>
            </a:lvl3pPr>
            <a:lvl4pPr indent="-228600" lvl="3" marL="1828800" algn="l">
              <a:lnSpc>
                <a:spcPct val="90000"/>
              </a:lnSpc>
              <a:spcBef>
                <a:spcPts val="6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47" name="Google Shape;47;p9"/>
          <p:cNvSpPr txBox="1"/>
          <p:nvPr>
            <p:ph idx="2" type="body"/>
          </p:nvPr>
        </p:nvSpPr>
        <p:spPr>
          <a:xfrm>
            <a:off x="685800" y="2038350"/>
            <a:ext cx="3733800" cy="26670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sz="1800"/>
            </a:lvl1pPr>
            <a:lvl2pPr indent="-314325" lvl="1" marL="914400" algn="l">
              <a:lnSpc>
                <a:spcPct val="90000"/>
              </a:lnSpc>
              <a:spcBef>
                <a:spcPts val="600"/>
              </a:spcBef>
              <a:spcAft>
                <a:spcPts val="0"/>
              </a:spcAft>
              <a:buSzPts val="1350"/>
              <a:buChar char="–"/>
              <a:defRPr sz="1500"/>
            </a:lvl2pPr>
            <a:lvl3pPr indent="-317500" lvl="2" marL="1371600" algn="l">
              <a:lnSpc>
                <a:spcPct val="90000"/>
              </a:lnSpc>
              <a:spcBef>
                <a:spcPts val="600"/>
              </a:spcBef>
              <a:spcAft>
                <a:spcPts val="0"/>
              </a:spcAft>
              <a:buSzPts val="1400"/>
              <a:buChar char="•"/>
              <a:defRPr sz="1400"/>
            </a:lvl3pPr>
            <a:lvl4pPr indent="-304800" lvl="3" marL="1828800" algn="l">
              <a:lnSpc>
                <a:spcPct val="90000"/>
              </a:lnSpc>
              <a:spcBef>
                <a:spcPts val="600"/>
              </a:spcBef>
              <a:spcAft>
                <a:spcPts val="0"/>
              </a:spcAft>
              <a:buSzPts val="1200"/>
              <a:buChar char="–"/>
              <a:defRPr sz="1200"/>
            </a:lvl4pPr>
            <a:lvl5pPr indent="-298450" lvl="4" marL="2286000" algn="l">
              <a:lnSpc>
                <a:spcPct val="90000"/>
              </a:lnSpc>
              <a:spcBef>
                <a:spcPts val="600"/>
              </a:spcBef>
              <a:spcAft>
                <a:spcPts val="0"/>
              </a:spcAft>
              <a:buSzPts val="1100"/>
              <a:buChar char="•"/>
              <a:defRPr sz="1100"/>
            </a:lvl5pPr>
            <a:lvl6pPr indent="-298450" lvl="5" marL="2743200" algn="l">
              <a:lnSpc>
                <a:spcPct val="90000"/>
              </a:lnSpc>
              <a:spcBef>
                <a:spcPts val="600"/>
              </a:spcBef>
              <a:spcAft>
                <a:spcPts val="0"/>
              </a:spcAft>
              <a:buSzPts val="1100"/>
              <a:buChar char="–"/>
              <a:defRPr sz="1100"/>
            </a:lvl6pPr>
            <a:lvl7pPr indent="-298450" lvl="6" marL="3200400" algn="l">
              <a:lnSpc>
                <a:spcPct val="90000"/>
              </a:lnSpc>
              <a:spcBef>
                <a:spcPts val="600"/>
              </a:spcBef>
              <a:spcAft>
                <a:spcPts val="0"/>
              </a:spcAft>
              <a:buSzPts val="1100"/>
              <a:buChar char="•"/>
              <a:defRPr sz="1100"/>
            </a:lvl7pPr>
            <a:lvl8pPr indent="-298450" lvl="7" marL="3657600" algn="l">
              <a:lnSpc>
                <a:spcPct val="90000"/>
              </a:lnSpc>
              <a:spcBef>
                <a:spcPts val="600"/>
              </a:spcBef>
              <a:spcAft>
                <a:spcPts val="0"/>
              </a:spcAft>
              <a:buSzPts val="1100"/>
              <a:buChar char="–"/>
              <a:defRPr sz="1100"/>
            </a:lvl8pPr>
            <a:lvl9pPr indent="-298450" lvl="8" marL="4114800" algn="l">
              <a:lnSpc>
                <a:spcPct val="90000"/>
              </a:lnSpc>
              <a:spcBef>
                <a:spcPts val="600"/>
              </a:spcBef>
              <a:spcAft>
                <a:spcPts val="0"/>
              </a:spcAft>
              <a:buSzPts val="1100"/>
              <a:buChar char="•"/>
              <a:defRPr sz="1100"/>
            </a:lvl9pPr>
          </a:lstStyle>
          <a:p/>
        </p:txBody>
      </p:sp>
      <p:sp>
        <p:nvSpPr>
          <p:cNvPr id="48" name="Google Shape;48;p9"/>
          <p:cNvSpPr txBox="1"/>
          <p:nvPr>
            <p:ph idx="3" type="body"/>
          </p:nvPr>
        </p:nvSpPr>
        <p:spPr>
          <a:xfrm>
            <a:off x="4724400" y="1352550"/>
            <a:ext cx="3733800" cy="685800"/>
          </a:xfrm>
          <a:prstGeom prst="rect">
            <a:avLst/>
          </a:prstGeom>
          <a:noFill/>
          <a:ln>
            <a:noFill/>
          </a:ln>
        </p:spPr>
        <p:txBody>
          <a:bodyPr anchorCtr="0" anchor="ctr" bIns="45700" lIns="91425" spcFirstLastPara="1" rIns="91425" wrap="square" tIns="45700">
            <a:noAutofit/>
          </a:bodyPr>
          <a:lstStyle>
            <a:lvl1pPr indent="-228600" lvl="0" marL="457200" algn="l">
              <a:lnSpc>
                <a:spcPct val="80000"/>
              </a:lnSpc>
              <a:spcBef>
                <a:spcPts val="0"/>
              </a:spcBef>
              <a:spcAft>
                <a:spcPts val="0"/>
              </a:spcAft>
              <a:buSzPts val="1890"/>
              <a:buNone/>
              <a:defRPr b="0" sz="2100">
                <a:solidFill>
                  <a:schemeClr val="lt1"/>
                </a:solidFill>
              </a:defRPr>
            </a:lvl1pPr>
            <a:lvl2pPr indent="-228600" lvl="1" marL="914400" algn="l">
              <a:lnSpc>
                <a:spcPct val="90000"/>
              </a:lnSpc>
              <a:spcBef>
                <a:spcPts val="600"/>
              </a:spcBef>
              <a:spcAft>
                <a:spcPts val="0"/>
              </a:spcAft>
              <a:buSzPts val="1800"/>
              <a:buNone/>
              <a:defRPr b="1" sz="2000"/>
            </a:lvl2pPr>
            <a:lvl3pPr indent="-228600" lvl="2" marL="1371600" algn="l">
              <a:lnSpc>
                <a:spcPct val="90000"/>
              </a:lnSpc>
              <a:spcBef>
                <a:spcPts val="600"/>
              </a:spcBef>
              <a:spcAft>
                <a:spcPts val="0"/>
              </a:spcAft>
              <a:buSzPts val="1800"/>
              <a:buNone/>
              <a:defRPr b="1" sz="1800"/>
            </a:lvl3pPr>
            <a:lvl4pPr indent="-228600" lvl="3" marL="1828800" algn="l">
              <a:lnSpc>
                <a:spcPct val="90000"/>
              </a:lnSpc>
              <a:spcBef>
                <a:spcPts val="6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49" name="Google Shape;49;p9"/>
          <p:cNvSpPr txBox="1"/>
          <p:nvPr>
            <p:ph idx="4" type="body"/>
          </p:nvPr>
        </p:nvSpPr>
        <p:spPr>
          <a:xfrm>
            <a:off x="4724400" y="2038350"/>
            <a:ext cx="3733800" cy="2667000"/>
          </a:xfrm>
          <a:prstGeom prst="rect">
            <a:avLst/>
          </a:prstGeom>
          <a:noFill/>
          <a:ln>
            <a:noFill/>
          </a:ln>
        </p:spPr>
        <p:txBody>
          <a:bodyPr anchorCtr="0" anchor="t" bIns="45700" lIns="91425" spcFirstLastPara="1" rIns="91425" wrap="square" tIns="45700">
            <a:normAutofit/>
          </a:bodyPr>
          <a:lstStyle>
            <a:lvl1pPr indent="-331470" lvl="0" marL="457200" algn="l">
              <a:lnSpc>
                <a:spcPct val="90000"/>
              </a:lnSpc>
              <a:spcBef>
                <a:spcPts val="1200"/>
              </a:spcBef>
              <a:spcAft>
                <a:spcPts val="0"/>
              </a:spcAft>
              <a:buSzPts val="1620"/>
              <a:buChar char="•"/>
              <a:defRPr sz="1800"/>
            </a:lvl1pPr>
            <a:lvl2pPr indent="-314325" lvl="1" marL="914400" algn="l">
              <a:lnSpc>
                <a:spcPct val="90000"/>
              </a:lnSpc>
              <a:spcBef>
                <a:spcPts val="600"/>
              </a:spcBef>
              <a:spcAft>
                <a:spcPts val="0"/>
              </a:spcAft>
              <a:buSzPts val="1350"/>
              <a:buChar char="–"/>
              <a:defRPr sz="1500"/>
            </a:lvl2pPr>
            <a:lvl3pPr indent="-317500" lvl="2" marL="1371600" algn="l">
              <a:lnSpc>
                <a:spcPct val="90000"/>
              </a:lnSpc>
              <a:spcBef>
                <a:spcPts val="600"/>
              </a:spcBef>
              <a:spcAft>
                <a:spcPts val="0"/>
              </a:spcAft>
              <a:buSzPts val="1400"/>
              <a:buChar char="•"/>
              <a:defRPr sz="1400"/>
            </a:lvl3pPr>
            <a:lvl4pPr indent="-304800" lvl="3" marL="1828800" algn="l">
              <a:lnSpc>
                <a:spcPct val="90000"/>
              </a:lnSpc>
              <a:spcBef>
                <a:spcPts val="600"/>
              </a:spcBef>
              <a:spcAft>
                <a:spcPts val="0"/>
              </a:spcAft>
              <a:buSzPts val="1200"/>
              <a:buChar char="–"/>
              <a:defRPr sz="1200"/>
            </a:lvl4pPr>
            <a:lvl5pPr indent="-298450" lvl="4" marL="2286000" algn="l">
              <a:lnSpc>
                <a:spcPct val="90000"/>
              </a:lnSpc>
              <a:spcBef>
                <a:spcPts val="600"/>
              </a:spcBef>
              <a:spcAft>
                <a:spcPts val="0"/>
              </a:spcAft>
              <a:buSzPts val="1100"/>
              <a:buChar char="•"/>
              <a:defRPr sz="1100"/>
            </a:lvl5pPr>
            <a:lvl6pPr indent="-298450" lvl="5" marL="2743200" algn="l">
              <a:lnSpc>
                <a:spcPct val="90000"/>
              </a:lnSpc>
              <a:spcBef>
                <a:spcPts val="600"/>
              </a:spcBef>
              <a:spcAft>
                <a:spcPts val="0"/>
              </a:spcAft>
              <a:buSzPts val="1100"/>
              <a:buChar char="–"/>
              <a:defRPr sz="1100"/>
            </a:lvl6pPr>
            <a:lvl7pPr indent="-298450" lvl="6" marL="3200400" algn="l">
              <a:lnSpc>
                <a:spcPct val="90000"/>
              </a:lnSpc>
              <a:spcBef>
                <a:spcPts val="600"/>
              </a:spcBef>
              <a:spcAft>
                <a:spcPts val="0"/>
              </a:spcAft>
              <a:buSzPts val="1100"/>
              <a:buChar char="•"/>
              <a:defRPr sz="1100"/>
            </a:lvl7pPr>
            <a:lvl8pPr indent="-298450" lvl="7" marL="3657600" algn="l">
              <a:lnSpc>
                <a:spcPct val="90000"/>
              </a:lnSpc>
              <a:spcBef>
                <a:spcPts val="600"/>
              </a:spcBef>
              <a:spcAft>
                <a:spcPts val="0"/>
              </a:spcAft>
              <a:buSzPts val="1100"/>
              <a:buChar char="–"/>
              <a:defRPr sz="1100"/>
            </a:lvl8pPr>
            <a:lvl9pPr indent="-298450" lvl="8" marL="4114800" algn="l">
              <a:lnSpc>
                <a:spcPct val="90000"/>
              </a:lnSpc>
              <a:spcBef>
                <a:spcPts val="600"/>
              </a:spcBef>
              <a:spcAft>
                <a:spcPts val="0"/>
              </a:spcAft>
              <a:buSzPts val="1100"/>
              <a:buChar char="•"/>
              <a:defRPr sz="1100"/>
            </a:lvl9pPr>
          </a:lstStyle>
          <a:p/>
        </p:txBody>
      </p:sp>
      <p:sp>
        <p:nvSpPr>
          <p:cNvPr id="50" name="Google Shape;50;p9"/>
          <p:cNvSpPr txBox="1"/>
          <p:nvPr>
            <p:ph idx="10" type="dt"/>
          </p:nvPr>
        </p:nvSpPr>
        <p:spPr>
          <a:xfrm>
            <a:off x="6553200" y="4997196"/>
            <a:ext cx="1066800" cy="14630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9"/>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0"/>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0"/>
          <p:cNvSpPr txBox="1"/>
          <p:nvPr>
            <p:ph idx="10" type="dt"/>
          </p:nvPr>
        </p:nvSpPr>
        <p:spPr>
          <a:xfrm>
            <a:off x="6553200" y="4997196"/>
            <a:ext cx="1066800" cy="14630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12"/>
          <p:cNvSpPr/>
          <p:nvPr/>
        </p:nvSpPr>
        <p:spPr>
          <a:xfrm>
            <a:off x="0" y="-836"/>
            <a:ext cx="5715000" cy="51443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61" name="Google Shape;61;p12"/>
          <p:cNvSpPr txBox="1"/>
          <p:nvPr>
            <p:ph type="title"/>
          </p:nvPr>
        </p:nvSpPr>
        <p:spPr>
          <a:xfrm>
            <a:off x="5867400" y="361950"/>
            <a:ext cx="2971800" cy="1066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chemeClr val="lt1"/>
              </a:buClr>
              <a:buSzPts val="2400"/>
              <a:buFont typeface="Cambria"/>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2"/>
          <p:cNvSpPr txBox="1"/>
          <p:nvPr>
            <p:ph idx="1" type="body"/>
          </p:nvPr>
        </p:nvSpPr>
        <p:spPr>
          <a:xfrm>
            <a:off x="381000" y="361950"/>
            <a:ext cx="4953000" cy="4381501"/>
          </a:xfrm>
          <a:prstGeom prst="rect">
            <a:avLst/>
          </a:prstGeom>
          <a:noFill/>
          <a:ln>
            <a:noFill/>
          </a:ln>
        </p:spPr>
        <p:txBody>
          <a:bodyPr anchorCtr="0" anchor="t" bIns="45700" lIns="91425" spcFirstLastPara="1" rIns="91425" wrap="square" tIns="45700">
            <a:normAutofit/>
          </a:bodyPr>
          <a:lstStyle>
            <a:lvl1pPr indent="-348615" lvl="0" marL="457200" algn="l">
              <a:lnSpc>
                <a:spcPct val="90000"/>
              </a:lnSpc>
              <a:spcBef>
                <a:spcPts val="1200"/>
              </a:spcBef>
              <a:spcAft>
                <a:spcPts val="0"/>
              </a:spcAft>
              <a:buSzPts val="1890"/>
              <a:buChar char="•"/>
              <a:defRPr sz="2100"/>
            </a:lvl1pPr>
            <a:lvl2pPr indent="-331469" lvl="1" marL="914400" algn="l">
              <a:lnSpc>
                <a:spcPct val="90000"/>
              </a:lnSpc>
              <a:spcBef>
                <a:spcPts val="600"/>
              </a:spcBef>
              <a:spcAft>
                <a:spcPts val="0"/>
              </a:spcAft>
              <a:buSzPts val="1620"/>
              <a:buChar char="–"/>
              <a:defRPr sz="1800"/>
            </a:lvl2pPr>
            <a:lvl3pPr indent="-323850" lvl="2" marL="1371600" algn="l">
              <a:lnSpc>
                <a:spcPct val="90000"/>
              </a:lnSpc>
              <a:spcBef>
                <a:spcPts val="600"/>
              </a:spcBef>
              <a:spcAft>
                <a:spcPts val="0"/>
              </a:spcAft>
              <a:buSzPts val="1500"/>
              <a:buChar char="•"/>
              <a:defRPr sz="1500"/>
            </a:lvl3pPr>
            <a:lvl4pPr indent="-317500" lvl="3" marL="1828800" algn="l">
              <a:lnSpc>
                <a:spcPct val="90000"/>
              </a:lnSpc>
              <a:spcBef>
                <a:spcPts val="600"/>
              </a:spcBef>
              <a:spcAft>
                <a:spcPts val="0"/>
              </a:spcAft>
              <a:buSzPts val="1400"/>
              <a:buChar char="–"/>
              <a:defRPr sz="1400"/>
            </a:lvl4pPr>
            <a:lvl5pPr indent="-304800" lvl="4" marL="2286000" algn="l">
              <a:lnSpc>
                <a:spcPct val="90000"/>
              </a:lnSpc>
              <a:spcBef>
                <a:spcPts val="600"/>
              </a:spcBef>
              <a:spcAft>
                <a:spcPts val="0"/>
              </a:spcAft>
              <a:buSzPts val="1200"/>
              <a:buChar char="•"/>
              <a:defRPr sz="1200"/>
            </a:lvl5pPr>
            <a:lvl6pPr indent="-304800" lvl="5" marL="2743200" algn="l">
              <a:lnSpc>
                <a:spcPct val="90000"/>
              </a:lnSpc>
              <a:spcBef>
                <a:spcPts val="600"/>
              </a:spcBef>
              <a:spcAft>
                <a:spcPts val="0"/>
              </a:spcAft>
              <a:buSzPts val="1200"/>
              <a:buChar char="–"/>
              <a:defRPr sz="1200"/>
            </a:lvl6pPr>
            <a:lvl7pPr indent="-304800" lvl="6" marL="3200400" algn="l">
              <a:lnSpc>
                <a:spcPct val="90000"/>
              </a:lnSpc>
              <a:spcBef>
                <a:spcPts val="600"/>
              </a:spcBef>
              <a:spcAft>
                <a:spcPts val="0"/>
              </a:spcAft>
              <a:buSzPts val="1200"/>
              <a:buChar char="•"/>
              <a:defRPr sz="1200"/>
            </a:lvl7pPr>
            <a:lvl8pPr indent="-304800" lvl="7" marL="3657600" algn="l">
              <a:lnSpc>
                <a:spcPct val="90000"/>
              </a:lnSpc>
              <a:spcBef>
                <a:spcPts val="600"/>
              </a:spcBef>
              <a:spcAft>
                <a:spcPts val="0"/>
              </a:spcAft>
              <a:buSzPts val="1200"/>
              <a:buChar char="–"/>
              <a:defRPr sz="1200"/>
            </a:lvl8pPr>
            <a:lvl9pPr indent="-304800" lvl="8" marL="4114800" algn="l">
              <a:lnSpc>
                <a:spcPct val="90000"/>
              </a:lnSpc>
              <a:spcBef>
                <a:spcPts val="600"/>
              </a:spcBef>
              <a:spcAft>
                <a:spcPts val="0"/>
              </a:spcAft>
              <a:buSzPts val="1200"/>
              <a:buChar char="•"/>
              <a:defRPr sz="1200"/>
            </a:lvl9pPr>
          </a:lstStyle>
          <a:p/>
        </p:txBody>
      </p:sp>
      <p:sp>
        <p:nvSpPr>
          <p:cNvPr id="63" name="Google Shape;63;p12"/>
          <p:cNvSpPr txBox="1"/>
          <p:nvPr>
            <p:ph idx="2" type="body"/>
          </p:nvPr>
        </p:nvSpPr>
        <p:spPr>
          <a:xfrm>
            <a:off x="5867400" y="1581150"/>
            <a:ext cx="2971800" cy="3200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350"/>
              <a:buNone/>
              <a:defRPr sz="1500">
                <a:solidFill>
                  <a:schemeClr val="lt1"/>
                </a:solidFill>
              </a:defRPr>
            </a:lvl1pPr>
            <a:lvl2pPr indent="-228600" lvl="1" marL="914400" algn="l">
              <a:lnSpc>
                <a:spcPct val="90000"/>
              </a:lnSpc>
              <a:spcBef>
                <a:spcPts val="600"/>
              </a:spcBef>
              <a:spcAft>
                <a:spcPts val="0"/>
              </a:spcAft>
              <a:buSzPts val="1080"/>
              <a:buNone/>
              <a:defRPr sz="1200"/>
            </a:lvl2pPr>
            <a:lvl3pPr indent="-228600" lvl="2" marL="1371600" algn="l">
              <a:lnSpc>
                <a:spcPct val="90000"/>
              </a:lnSpc>
              <a:spcBef>
                <a:spcPts val="600"/>
              </a:spcBef>
              <a:spcAft>
                <a:spcPts val="0"/>
              </a:spcAft>
              <a:buSzPts val="1000"/>
              <a:buNone/>
              <a:defRPr sz="1000"/>
            </a:lvl3pPr>
            <a:lvl4pPr indent="-228600" lvl="3" marL="1828800" algn="l">
              <a:lnSpc>
                <a:spcPct val="90000"/>
              </a:lnSpc>
              <a:spcBef>
                <a:spcPts val="600"/>
              </a:spcBef>
              <a:spcAft>
                <a:spcPts val="0"/>
              </a:spcAft>
              <a:buSzPts val="900"/>
              <a:buNone/>
              <a:defRPr sz="900"/>
            </a:lvl4pPr>
            <a:lvl5pPr indent="-228600" lvl="4" marL="2286000" algn="l">
              <a:lnSpc>
                <a:spcPct val="90000"/>
              </a:lnSpc>
              <a:spcBef>
                <a:spcPts val="600"/>
              </a:spcBef>
              <a:spcAft>
                <a:spcPts val="0"/>
              </a:spcAft>
              <a:buSzPts val="900"/>
              <a:buNone/>
              <a:defRPr sz="900"/>
            </a:lvl5pPr>
            <a:lvl6pPr indent="-228600" lvl="5" marL="2743200" algn="l">
              <a:lnSpc>
                <a:spcPct val="90000"/>
              </a:lnSpc>
              <a:spcBef>
                <a:spcPts val="600"/>
              </a:spcBef>
              <a:spcAft>
                <a:spcPts val="0"/>
              </a:spcAft>
              <a:buSzPts val="900"/>
              <a:buNone/>
              <a:defRPr sz="900"/>
            </a:lvl6pPr>
            <a:lvl7pPr indent="-228600" lvl="6" marL="3200400" algn="l">
              <a:lnSpc>
                <a:spcPct val="90000"/>
              </a:lnSpc>
              <a:spcBef>
                <a:spcPts val="600"/>
              </a:spcBef>
              <a:spcAft>
                <a:spcPts val="0"/>
              </a:spcAft>
              <a:buSzPts val="900"/>
              <a:buNone/>
              <a:defRPr sz="900"/>
            </a:lvl7pPr>
            <a:lvl8pPr indent="-228600" lvl="7" marL="3657600" algn="l">
              <a:lnSpc>
                <a:spcPct val="90000"/>
              </a:lnSpc>
              <a:spcBef>
                <a:spcPts val="600"/>
              </a:spcBef>
              <a:spcAft>
                <a:spcPts val="0"/>
              </a:spcAft>
              <a:buSzPts val="900"/>
              <a:buNone/>
              <a:defRPr sz="900"/>
            </a:lvl8pPr>
            <a:lvl9pPr indent="-228600" lvl="8" marL="4114800" algn="l">
              <a:lnSpc>
                <a:spcPct val="90000"/>
              </a:lnSpc>
              <a:spcBef>
                <a:spcPts val="600"/>
              </a:spcBef>
              <a:spcAft>
                <a:spcPts val="0"/>
              </a:spcAft>
              <a:buSzPts val="900"/>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13"/>
          <p:cNvSpPr/>
          <p:nvPr/>
        </p:nvSpPr>
        <p:spPr>
          <a:xfrm>
            <a:off x="-1205" y="-836"/>
            <a:ext cx="9145184" cy="5147769"/>
          </a:xfrm>
          <a:custGeom>
            <a:rect b="b" l="l" r="r" t="t"/>
            <a:pathLst>
              <a:path extrusionOk="0" h="5147769" w="9145184">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rgbClr val="000000">
                  <a:alpha val="784"/>
                </a:srgbClr>
              </a:gs>
              <a:gs pos="100000">
                <a:srgbClr val="000000">
                  <a:alpha val="980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66" name="Google Shape;66;p13"/>
          <p:cNvSpPr/>
          <p:nvPr/>
        </p:nvSpPr>
        <p:spPr>
          <a:xfrm>
            <a:off x="0" y="-836"/>
            <a:ext cx="4571386" cy="5144337"/>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mbria"/>
              <a:ea typeface="Cambria"/>
              <a:cs typeface="Cambria"/>
              <a:sym typeface="Cambria"/>
            </a:endParaRPr>
          </a:p>
        </p:txBody>
      </p:sp>
      <p:sp>
        <p:nvSpPr>
          <p:cNvPr id="67" name="Google Shape;67;p13"/>
          <p:cNvSpPr txBox="1"/>
          <p:nvPr>
            <p:ph type="title"/>
          </p:nvPr>
        </p:nvSpPr>
        <p:spPr>
          <a:xfrm>
            <a:off x="4800600" y="1428750"/>
            <a:ext cx="3886200" cy="1295400"/>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lt1"/>
              </a:buClr>
              <a:buSzPts val="2400"/>
              <a:buFont typeface="Cambria"/>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3"/>
          <p:cNvSpPr/>
          <p:nvPr>
            <p:ph idx="2" type="pic"/>
          </p:nvPr>
        </p:nvSpPr>
        <p:spPr>
          <a:xfrm>
            <a:off x="381001" y="361951"/>
            <a:ext cx="3809386" cy="4397030"/>
          </a:xfrm>
          <a:prstGeom prst="rect">
            <a:avLst/>
          </a:prstGeom>
          <a:noFill/>
          <a:ln>
            <a:noFill/>
          </a:ln>
        </p:spPr>
      </p:sp>
      <p:sp>
        <p:nvSpPr>
          <p:cNvPr id="69" name="Google Shape;69;p13"/>
          <p:cNvSpPr txBox="1"/>
          <p:nvPr>
            <p:ph idx="1" type="body"/>
          </p:nvPr>
        </p:nvSpPr>
        <p:spPr>
          <a:xfrm>
            <a:off x="4800600" y="2800350"/>
            <a:ext cx="3886200" cy="1295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350"/>
              <a:buNone/>
              <a:defRPr sz="1500">
                <a:solidFill>
                  <a:schemeClr val="lt1"/>
                </a:solidFill>
              </a:defRPr>
            </a:lvl1pPr>
            <a:lvl2pPr indent="-228600" lvl="1" marL="914400" algn="l">
              <a:lnSpc>
                <a:spcPct val="90000"/>
              </a:lnSpc>
              <a:spcBef>
                <a:spcPts val="600"/>
              </a:spcBef>
              <a:spcAft>
                <a:spcPts val="0"/>
              </a:spcAft>
              <a:buSzPts val="1080"/>
              <a:buNone/>
              <a:defRPr sz="1200"/>
            </a:lvl2pPr>
            <a:lvl3pPr indent="-228600" lvl="2" marL="1371600" algn="l">
              <a:lnSpc>
                <a:spcPct val="90000"/>
              </a:lnSpc>
              <a:spcBef>
                <a:spcPts val="600"/>
              </a:spcBef>
              <a:spcAft>
                <a:spcPts val="0"/>
              </a:spcAft>
              <a:buSzPts val="1000"/>
              <a:buNone/>
              <a:defRPr sz="1000"/>
            </a:lvl3pPr>
            <a:lvl4pPr indent="-228600" lvl="3" marL="1828800" algn="l">
              <a:lnSpc>
                <a:spcPct val="90000"/>
              </a:lnSpc>
              <a:spcBef>
                <a:spcPts val="600"/>
              </a:spcBef>
              <a:spcAft>
                <a:spcPts val="0"/>
              </a:spcAft>
              <a:buSzPts val="900"/>
              <a:buNone/>
              <a:defRPr sz="900"/>
            </a:lvl4pPr>
            <a:lvl5pPr indent="-228600" lvl="4" marL="2286000" algn="l">
              <a:lnSpc>
                <a:spcPct val="90000"/>
              </a:lnSpc>
              <a:spcBef>
                <a:spcPts val="600"/>
              </a:spcBef>
              <a:spcAft>
                <a:spcPts val="0"/>
              </a:spcAft>
              <a:buSzPts val="900"/>
              <a:buNone/>
              <a:defRPr sz="900"/>
            </a:lvl5pPr>
            <a:lvl6pPr indent="-228600" lvl="5" marL="2743200" algn="l">
              <a:lnSpc>
                <a:spcPct val="90000"/>
              </a:lnSpc>
              <a:spcBef>
                <a:spcPts val="600"/>
              </a:spcBef>
              <a:spcAft>
                <a:spcPts val="0"/>
              </a:spcAft>
              <a:buSzPts val="900"/>
              <a:buNone/>
              <a:defRPr sz="900"/>
            </a:lvl6pPr>
            <a:lvl7pPr indent="-228600" lvl="6" marL="3200400" algn="l">
              <a:lnSpc>
                <a:spcPct val="90000"/>
              </a:lnSpc>
              <a:spcBef>
                <a:spcPts val="600"/>
              </a:spcBef>
              <a:spcAft>
                <a:spcPts val="0"/>
              </a:spcAft>
              <a:buSzPts val="900"/>
              <a:buNone/>
              <a:defRPr sz="900"/>
            </a:lvl7pPr>
            <a:lvl8pPr indent="-228600" lvl="7" marL="3657600" algn="l">
              <a:lnSpc>
                <a:spcPct val="90000"/>
              </a:lnSpc>
              <a:spcBef>
                <a:spcPts val="600"/>
              </a:spcBef>
              <a:spcAft>
                <a:spcPts val="0"/>
              </a:spcAft>
              <a:buSzPts val="900"/>
              <a:buNone/>
              <a:defRPr sz="900"/>
            </a:lvl8pPr>
            <a:lvl9pPr indent="-228600" lvl="8" marL="4114800" algn="l">
              <a:lnSpc>
                <a:spcPct val="90000"/>
              </a:lnSpc>
              <a:spcBef>
                <a:spcPts val="600"/>
              </a:spcBef>
              <a:spcAft>
                <a:spcPts val="0"/>
              </a:spcAft>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7000">
              <a:schemeClr val="dk2"/>
            </a:gs>
            <a:gs pos="71000">
              <a:srgbClr val="620000"/>
            </a:gs>
            <a:gs pos="100000">
              <a:srgbClr val="26000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chemeClr val="lt1"/>
              </a:buClr>
              <a:buSzPts val="2700"/>
              <a:buFont typeface="Cambria"/>
              <a:buNone/>
              <a:defRPr b="0" i="0" sz="2700" u="none" cap="none" strike="noStrike">
                <a:solidFill>
                  <a:schemeClr val="lt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
          <p:cNvSpPr txBox="1"/>
          <p:nvPr>
            <p:ph idx="1" type="body"/>
          </p:nvPr>
        </p:nvSpPr>
        <p:spPr>
          <a:xfrm>
            <a:off x="685800" y="1352551"/>
            <a:ext cx="7772400" cy="3352800"/>
          </a:xfrm>
          <a:prstGeom prst="rect">
            <a:avLst/>
          </a:prstGeom>
          <a:noFill/>
          <a:ln>
            <a:noFill/>
          </a:ln>
        </p:spPr>
        <p:txBody>
          <a:bodyPr anchorCtr="0" anchor="t" bIns="45700" lIns="91425" spcFirstLastPara="1" rIns="91425" wrap="square" tIns="45700">
            <a:normAutofit/>
          </a:bodyPr>
          <a:lstStyle>
            <a:lvl1pPr indent="-348615" lvl="0" marL="457200" marR="0" rtl="0" algn="l">
              <a:lnSpc>
                <a:spcPct val="90000"/>
              </a:lnSpc>
              <a:spcBef>
                <a:spcPts val="1200"/>
              </a:spcBef>
              <a:spcAft>
                <a:spcPts val="0"/>
              </a:spcAft>
              <a:buClr>
                <a:schemeClr val="lt2"/>
              </a:buClr>
              <a:buSzPts val="1890"/>
              <a:buFont typeface="Arial"/>
              <a:buChar char="•"/>
              <a:defRPr b="0" i="0" sz="2100" u="none" cap="none" strike="noStrike">
                <a:solidFill>
                  <a:schemeClr val="lt1"/>
                </a:solidFill>
                <a:latin typeface="Cambria"/>
                <a:ea typeface="Cambria"/>
                <a:cs typeface="Cambria"/>
                <a:sym typeface="Cambria"/>
              </a:defRPr>
            </a:lvl1pPr>
            <a:lvl2pPr indent="-331469" lvl="1" marL="914400" marR="0" rtl="0" algn="l">
              <a:lnSpc>
                <a:spcPct val="90000"/>
              </a:lnSpc>
              <a:spcBef>
                <a:spcPts val="600"/>
              </a:spcBef>
              <a:spcAft>
                <a:spcPts val="0"/>
              </a:spcAft>
              <a:buClr>
                <a:schemeClr val="lt2"/>
              </a:buClr>
              <a:buSzPts val="1620"/>
              <a:buFont typeface="Cambria"/>
              <a:buChar char="–"/>
              <a:defRPr b="0" i="0" sz="1800" u="none" cap="none" strike="noStrike">
                <a:solidFill>
                  <a:schemeClr val="lt1"/>
                </a:solidFill>
                <a:latin typeface="Cambria"/>
                <a:ea typeface="Cambria"/>
                <a:cs typeface="Cambria"/>
                <a:sym typeface="Cambria"/>
              </a:defRPr>
            </a:lvl2pPr>
            <a:lvl3pPr indent="-323850" lvl="2" marL="1371600" marR="0" rtl="0" algn="l">
              <a:lnSpc>
                <a:spcPct val="90000"/>
              </a:lnSpc>
              <a:spcBef>
                <a:spcPts val="600"/>
              </a:spcBef>
              <a:spcAft>
                <a:spcPts val="0"/>
              </a:spcAft>
              <a:buClr>
                <a:schemeClr val="lt2"/>
              </a:buClr>
              <a:buSzPts val="1500"/>
              <a:buFont typeface="Arial"/>
              <a:buChar char="•"/>
              <a:defRPr b="0" i="0" sz="1500" u="none" cap="none" strike="noStrike">
                <a:solidFill>
                  <a:schemeClr val="lt1"/>
                </a:solidFill>
                <a:latin typeface="Cambria"/>
                <a:ea typeface="Cambria"/>
                <a:cs typeface="Cambria"/>
                <a:sym typeface="Cambria"/>
              </a:defRPr>
            </a:lvl3pPr>
            <a:lvl4pPr indent="-317500" lvl="3" marL="1828800" marR="0" rtl="0" algn="l">
              <a:lnSpc>
                <a:spcPct val="90000"/>
              </a:lnSpc>
              <a:spcBef>
                <a:spcPts val="600"/>
              </a:spcBef>
              <a:spcAft>
                <a:spcPts val="0"/>
              </a:spcAft>
              <a:buClr>
                <a:schemeClr val="lt2"/>
              </a:buClr>
              <a:buSzPts val="1400"/>
              <a:buFont typeface="Cambria"/>
              <a:buChar char="–"/>
              <a:defRPr b="0" i="0" sz="1400" u="none" cap="none" strike="noStrike">
                <a:solidFill>
                  <a:schemeClr val="lt1"/>
                </a:solidFill>
                <a:latin typeface="Cambria"/>
                <a:ea typeface="Cambria"/>
                <a:cs typeface="Cambria"/>
                <a:sym typeface="Cambria"/>
              </a:defRPr>
            </a:lvl4pPr>
            <a:lvl5pPr indent="-304800" lvl="4" marL="2286000" marR="0" rtl="0" algn="l">
              <a:lnSpc>
                <a:spcPct val="90000"/>
              </a:lnSpc>
              <a:spcBef>
                <a:spcPts val="600"/>
              </a:spcBef>
              <a:spcAft>
                <a:spcPts val="0"/>
              </a:spcAft>
              <a:buClr>
                <a:schemeClr val="lt2"/>
              </a:buClr>
              <a:buSzPts val="1200"/>
              <a:buFont typeface="Arial"/>
              <a:buChar char="•"/>
              <a:defRPr b="0" i="0" sz="1200" u="none" cap="none" strike="noStrike">
                <a:solidFill>
                  <a:schemeClr val="lt1"/>
                </a:solidFill>
                <a:latin typeface="Cambria"/>
                <a:ea typeface="Cambria"/>
                <a:cs typeface="Cambria"/>
                <a:sym typeface="Cambria"/>
              </a:defRPr>
            </a:lvl5pPr>
            <a:lvl6pPr indent="-304800" lvl="5" marL="2743200" marR="0" rtl="0" algn="l">
              <a:lnSpc>
                <a:spcPct val="90000"/>
              </a:lnSpc>
              <a:spcBef>
                <a:spcPts val="600"/>
              </a:spcBef>
              <a:spcAft>
                <a:spcPts val="0"/>
              </a:spcAft>
              <a:buClr>
                <a:schemeClr val="lt2"/>
              </a:buClr>
              <a:buSzPts val="1200"/>
              <a:buFont typeface="Cambria"/>
              <a:buChar char="–"/>
              <a:defRPr b="0" i="0" sz="1200" u="none" cap="none" strike="noStrike">
                <a:solidFill>
                  <a:schemeClr val="lt1"/>
                </a:solidFill>
                <a:latin typeface="Cambria"/>
                <a:ea typeface="Cambria"/>
                <a:cs typeface="Cambria"/>
                <a:sym typeface="Cambria"/>
              </a:defRPr>
            </a:lvl6pPr>
            <a:lvl7pPr indent="-304800" lvl="6" marL="3200400" marR="0" rtl="0" algn="l">
              <a:lnSpc>
                <a:spcPct val="90000"/>
              </a:lnSpc>
              <a:spcBef>
                <a:spcPts val="600"/>
              </a:spcBef>
              <a:spcAft>
                <a:spcPts val="0"/>
              </a:spcAft>
              <a:buClr>
                <a:schemeClr val="lt2"/>
              </a:buClr>
              <a:buSzPts val="1200"/>
              <a:buFont typeface="Arial"/>
              <a:buChar char="•"/>
              <a:defRPr b="0" i="0" sz="1200" u="none" cap="none" strike="noStrike">
                <a:solidFill>
                  <a:schemeClr val="lt1"/>
                </a:solidFill>
                <a:latin typeface="Cambria"/>
                <a:ea typeface="Cambria"/>
                <a:cs typeface="Cambria"/>
                <a:sym typeface="Cambria"/>
              </a:defRPr>
            </a:lvl7pPr>
            <a:lvl8pPr indent="-304800" lvl="7" marL="3657600" marR="0" rtl="0" algn="l">
              <a:lnSpc>
                <a:spcPct val="90000"/>
              </a:lnSpc>
              <a:spcBef>
                <a:spcPts val="600"/>
              </a:spcBef>
              <a:spcAft>
                <a:spcPts val="0"/>
              </a:spcAft>
              <a:buClr>
                <a:schemeClr val="lt2"/>
              </a:buClr>
              <a:buSzPts val="1200"/>
              <a:buFont typeface="Cambria"/>
              <a:buChar char="–"/>
              <a:defRPr b="0" i="0" sz="1200" u="none" cap="none" strike="noStrike">
                <a:solidFill>
                  <a:schemeClr val="lt1"/>
                </a:solidFill>
                <a:latin typeface="Cambria"/>
                <a:ea typeface="Cambria"/>
                <a:cs typeface="Cambria"/>
                <a:sym typeface="Cambria"/>
              </a:defRPr>
            </a:lvl8pPr>
            <a:lvl9pPr indent="-304800" lvl="8" marL="4114800" marR="0" rtl="0" algn="l">
              <a:lnSpc>
                <a:spcPct val="90000"/>
              </a:lnSpc>
              <a:spcBef>
                <a:spcPts val="600"/>
              </a:spcBef>
              <a:spcAft>
                <a:spcPts val="0"/>
              </a:spcAft>
              <a:buClr>
                <a:schemeClr val="lt2"/>
              </a:buClr>
              <a:buSzPts val="1200"/>
              <a:buFont typeface="Arial"/>
              <a:buChar char="•"/>
              <a:defRPr b="0" i="0" sz="1200" u="none" cap="none" strike="noStrike">
                <a:solidFill>
                  <a:schemeClr val="lt1"/>
                </a:solidFill>
                <a:latin typeface="Cambria"/>
                <a:ea typeface="Cambria"/>
                <a:cs typeface="Cambria"/>
                <a:sym typeface="Cambria"/>
              </a:defRPr>
            </a:lvl9pPr>
          </a:lstStyle>
          <a:p/>
        </p:txBody>
      </p:sp>
      <p:sp>
        <p:nvSpPr>
          <p:cNvPr id="12" name="Google Shape;12;p4"/>
          <p:cNvSpPr txBox="1"/>
          <p:nvPr>
            <p:ph idx="10" type="dt"/>
          </p:nvPr>
        </p:nvSpPr>
        <p:spPr>
          <a:xfrm>
            <a:off x="6553200" y="4997196"/>
            <a:ext cx="1066800" cy="14630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9pPr>
          </a:lstStyle>
          <a:p/>
        </p:txBody>
      </p:sp>
      <p:sp>
        <p:nvSpPr>
          <p:cNvPr id="13" name="Google Shape;13;p4"/>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1"/>
              </a:buClr>
              <a:buSzPts val="900"/>
              <a:buFont typeface="Cambria"/>
              <a:buNone/>
              <a:defRPr b="0" i="0" sz="900" u="none" cap="none" strike="noStrike">
                <a:solidFill>
                  <a:schemeClr val="lt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2pPr>
            <a:lvl3pPr lvl="2"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3pPr>
            <a:lvl4pPr lvl="3"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4pPr>
            <a:lvl5pPr lvl="4"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5pPr>
            <a:lvl6pPr lvl="5"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6pPr>
            <a:lvl7pPr lvl="6"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7pPr>
            <a:lvl8pPr lvl="7"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8pPr>
            <a:lvl9pPr lvl="8" marR="0" rtl="0" algn="l">
              <a:spcBef>
                <a:spcPts val="0"/>
              </a:spcBef>
              <a:spcAft>
                <a:spcPts val="0"/>
              </a:spcAft>
              <a:buSzPts val="1400"/>
              <a:buNone/>
              <a:defRPr b="0" i="0" sz="1800" u="none" cap="none" strike="noStrike">
                <a:solidFill>
                  <a:schemeClr val="lt1"/>
                </a:solidFill>
                <a:latin typeface="Cambria"/>
                <a:ea typeface="Cambria"/>
                <a:cs typeface="Cambria"/>
                <a:sym typeface="Cambria"/>
              </a:defRPr>
            </a:lvl9pPr>
          </a:lstStyle>
          <a:p/>
        </p:txBody>
      </p:sp>
      <p:sp>
        <p:nvSpPr>
          <p:cNvPr id="14" name="Google Shape;14;p4"/>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Cambria"/>
                <a:ea typeface="Cambria"/>
                <a:cs typeface="Cambria"/>
                <a:sym typeface="Cambria"/>
              </a:defRPr>
            </a:lvl1pPr>
            <a:lvl2pPr indent="0" lvl="1" marL="0" marR="0" rtl="0" algn="r">
              <a:spcBef>
                <a:spcPts val="0"/>
              </a:spcBef>
              <a:buNone/>
              <a:defRPr b="0" i="0" sz="900" u="none" cap="none" strike="noStrike">
                <a:solidFill>
                  <a:schemeClr val="lt1"/>
                </a:solidFill>
                <a:latin typeface="Cambria"/>
                <a:ea typeface="Cambria"/>
                <a:cs typeface="Cambria"/>
                <a:sym typeface="Cambria"/>
              </a:defRPr>
            </a:lvl2pPr>
            <a:lvl3pPr indent="0" lvl="2" marL="0" marR="0" rtl="0" algn="r">
              <a:spcBef>
                <a:spcPts val="0"/>
              </a:spcBef>
              <a:buNone/>
              <a:defRPr b="0" i="0" sz="900" u="none" cap="none" strike="noStrike">
                <a:solidFill>
                  <a:schemeClr val="lt1"/>
                </a:solidFill>
                <a:latin typeface="Cambria"/>
                <a:ea typeface="Cambria"/>
                <a:cs typeface="Cambria"/>
                <a:sym typeface="Cambria"/>
              </a:defRPr>
            </a:lvl3pPr>
            <a:lvl4pPr indent="0" lvl="3" marL="0" marR="0" rtl="0" algn="r">
              <a:spcBef>
                <a:spcPts val="0"/>
              </a:spcBef>
              <a:buNone/>
              <a:defRPr b="0" i="0" sz="900" u="none" cap="none" strike="noStrike">
                <a:solidFill>
                  <a:schemeClr val="lt1"/>
                </a:solidFill>
                <a:latin typeface="Cambria"/>
                <a:ea typeface="Cambria"/>
                <a:cs typeface="Cambria"/>
                <a:sym typeface="Cambria"/>
              </a:defRPr>
            </a:lvl4pPr>
            <a:lvl5pPr indent="0" lvl="4" marL="0" marR="0" rtl="0" algn="r">
              <a:spcBef>
                <a:spcPts val="0"/>
              </a:spcBef>
              <a:buNone/>
              <a:defRPr b="0" i="0" sz="900" u="none" cap="none" strike="noStrike">
                <a:solidFill>
                  <a:schemeClr val="lt1"/>
                </a:solidFill>
                <a:latin typeface="Cambria"/>
                <a:ea typeface="Cambria"/>
                <a:cs typeface="Cambria"/>
                <a:sym typeface="Cambria"/>
              </a:defRPr>
            </a:lvl5pPr>
            <a:lvl6pPr indent="0" lvl="5" marL="0" marR="0" rtl="0" algn="r">
              <a:spcBef>
                <a:spcPts val="0"/>
              </a:spcBef>
              <a:buNone/>
              <a:defRPr b="0" i="0" sz="900" u="none" cap="none" strike="noStrike">
                <a:solidFill>
                  <a:schemeClr val="lt1"/>
                </a:solidFill>
                <a:latin typeface="Cambria"/>
                <a:ea typeface="Cambria"/>
                <a:cs typeface="Cambria"/>
                <a:sym typeface="Cambria"/>
              </a:defRPr>
            </a:lvl6pPr>
            <a:lvl7pPr indent="0" lvl="6" marL="0" marR="0" rtl="0" algn="r">
              <a:spcBef>
                <a:spcPts val="0"/>
              </a:spcBef>
              <a:buNone/>
              <a:defRPr b="0" i="0" sz="900" u="none" cap="none" strike="noStrike">
                <a:solidFill>
                  <a:schemeClr val="lt1"/>
                </a:solidFill>
                <a:latin typeface="Cambria"/>
                <a:ea typeface="Cambria"/>
                <a:cs typeface="Cambria"/>
                <a:sym typeface="Cambria"/>
              </a:defRPr>
            </a:lvl7pPr>
            <a:lvl8pPr indent="0" lvl="7" marL="0" marR="0" rtl="0" algn="r">
              <a:spcBef>
                <a:spcPts val="0"/>
              </a:spcBef>
              <a:buNone/>
              <a:defRPr b="0" i="0" sz="900" u="none" cap="none" strike="noStrike">
                <a:solidFill>
                  <a:schemeClr val="lt1"/>
                </a:solidFill>
                <a:latin typeface="Cambria"/>
                <a:ea typeface="Cambria"/>
                <a:cs typeface="Cambria"/>
                <a:sym typeface="Cambria"/>
              </a:defRPr>
            </a:lvl8pPr>
            <a:lvl9pPr indent="0" lvl="8" marL="0" marR="0" rtl="0" algn="r">
              <a:spcBef>
                <a:spcPts val="0"/>
              </a:spcBef>
              <a:buNone/>
              <a:defRPr b="0" i="0" sz="9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4"/>
          <p:cNvGrpSpPr/>
          <p:nvPr/>
        </p:nvGrpSpPr>
        <p:grpSpPr>
          <a:xfrm>
            <a:off x="23" y="21342"/>
            <a:ext cx="9143977" cy="295715"/>
            <a:chOff x="23" y="21342"/>
            <a:chExt cx="9143977" cy="295715"/>
          </a:xfrm>
        </p:grpSpPr>
        <p:sp>
          <p:nvSpPr>
            <p:cNvPr id="16" name="Google Shape;16;p4"/>
            <p:cNvSpPr/>
            <p:nvPr/>
          </p:nvSpPr>
          <p:spPr>
            <a:xfrm>
              <a:off x="23" y="36417"/>
              <a:ext cx="9143977" cy="274320"/>
            </a:xfrm>
            <a:prstGeom prst="rect">
              <a:avLst/>
            </a:prstGeom>
            <a:gradFill>
              <a:gsLst>
                <a:gs pos="0">
                  <a:schemeClr val="dk2"/>
                </a:gs>
                <a:gs pos="100000">
                  <a:schemeClr val="dk1"/>
                </a:gs>
              </a:gsLst>
              <a:path path="circle">
                <a:fillToRect b="50%" l="50%" r="50%" t="50%"/>
              </a:path>
              <a:tileRect/>
            </a:gradFill>
            <a:ln>
              <a:noFill/>
            </a:ln>
          </p:spPr>
          <p:txBody>
            <a:bodyPr anchorCtr="0" anchor="ctr" bIns="45700" lIns="91425" spcFirstLastPara="1" rIns="91425" wrap="square" tIns="0">
              <a:noAutofit/>
            </a:bodyPr>
            <a:lstStyle/>
            <a:p>
              <a:pPr indent="0" lvl="0" marL="0" marR="0" rtl="0" algn="l">
                <a:spcBef>
                  <a:spcPts val="0"/>
                </a:spcBef>
                <a:spcAft>
                  <a:spcPts val="0"/>
                </a:spcAft>
                <a:buNone/>
              </a:pPr>
              <a:r>
                <a:rPr b="0" i="0" lang="en-US" sz="1800" u="none" cap="none" strike="noStrike">
                  <a:solidFill>
                    <a:schemeClr val="lt1"/>
                  </a:solidFill>
                  <a:latin typeface="Cambria"/>
                  <a:ea typeface="Cambria"/>
                  <a:cs typeface="Cambria"/>
                  <a:sym typeface="Cambria"/>
                </a:rPr>
                <a:t>CS 3043 Social Implications Of Computing</a:t>
              </a:r>
              <a:endParaRPr/>
            </a:p>
          </p:txBody>
        </p:sp>
        <p:pic>
          <p:nvPicPr>
            <p:cNvPr descr="WPI_Inst_Prim_FulClr_Rev.png" id="17" name="Google Shape;17;p4"/>
            <p:cNvPicPr preferRelativeResize="0"/>
            <p:nvPr/>
          </p:nvPicPr>
          <p:blipFill rotWithShape="1">
            <a:blip r:embed="rId1">
              <a:alphaModFix/>
            </a:blip>
            <a:srcRect b="0" l="0" r="0" t="0"/>
            <a:stretch/>
          </p:blipFill>
          <p:spPr>
            <a:xfrm>
              <a:off x="8123338" y="21342"/>
              <a:ext cx="914400" cy="295715"/>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type="title"/>
          </p:nvPr>
        </p:nvSpPr>
        <p:spPr>
          <a:xfrm>
            <a:off x="914400" y="1143000"/>
            <a:ext cx="7315200" cy="149444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300"/>
              <a:buFont typeface="Cambria"/>
              <a:buNone/>
            </a:pPr>
            <a:r>
              <a:rPr lang="en-US"/>
              <a:t>Captain America: The Winter Soldier</a:t>
            </a:r>
            <a:endParaRPr/>
          </a:p>
          <a:p>
            <a:pPr indent="0" lvl="0" marL="0" rtl="0" algn="ctr">
              <a:lnSpc>
                <a:spcPct val="80000"/>
              </a:lnSpc>
              <a:spcBef>
                <a:spcPts val="0"/>
              </a:spcBef>
              <a:spcAft>
                <a:spcPts val="0"/>
              </a:spcAft>
              <a:buClr>
                <a:schemeClr val="lt1"/>
              </a:buClr>
              <a:buSzPts val="3300"/>
              <a:buFont typeface="Cambria"/>
              <a:buNone/>
            </a:pPr>
            <a:r>
              <a:t/>
            </a:r>
            <a:endParaRPr/>
          </a:p>
        </p:txBody>
      </p:sp>
      <p:sp>
        <p:nvSpPr>
          <p:cNvPr id="92" name="Google Shape;92;p1"/>
          <p:cNvSpPr txBox="1"/>
          <p:nvPr>
            <p:ph idx="1" type="body"/>
          </p:nvPr>
        </p:nvSpPr>
        <p:spPr>
          <a:xfrm>
            <a:off x="914400" y="2724150"/>
            <a:ext cx="7315200" cy="762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90"/>
              <a:buNone/>
            </a:pPr>
            <a:r>
              <a:rPr lang="en-US"/>
              <a:t>Francis Coghlan, Jack Hanlon, Yveder Joseph, Serena Mower, and Ethan Reed</a:t>
            </a:r>
            <a:endParaRPr/>
          </a:p>
        </p:txBody>
      </p:sp>
      <p:sp>
        <p:nvSpPr>
          <p:cNvPr id="93" name="Google Shape;93;p1"/>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94" name="Google Shape;94;p1"/>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1b46803f8b_1_40"/>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Privacy and the Government</a:t>
            </a:r>
            <a:endParaRPr/>
          </a:p>
        </p:txBody>
      </p:sp>
      <p:sp>
        <p:nvSpPr>
          <p:cNvPr id="189" name="Google Shape;189;g11b46803f8b_1_40"/>
          <p:cNvSpPr txBox="1"/>
          <p:nvPr>
            <p:ph idx="1" type="body"/>
          </p:nvPr>
        </p:nvSpPr>
        <p:spPr>
          <a:xfrm>
            <a:off x="685800" y="1352550"/>
            <a:ext cx="7636800" cy="3352800"/>
          </a:xfrm>
          <a:prstGeom prst="rect">
            <a:avLst/>
          </a:prstGeom>
          <a:noFill/>
          <a:ln>
            <a:noFill/>
          </a:ln>
        </p:spPr>
        <p:txBody>
          <a:bodyPr anchorCtr="0" anchor="t" bIns="45700" lIns="91425" spcFirstLastPara="1" rIns="91425" wrap="square" tIns="45700">
            <a:normAutofit/>
          </a:bodyPr>
          <a:lstStyle/>
          <a:p>
            <a:pPr indent="-205766" lvl="0" marL="205766" rtl="0" algn="l">
              <a:lnSpc>
                <a:spcPct val="90000"/>
              </a:lnSpc>
              <a:spcBef>
                <a:spcPts val="1200"/>
              </a:spcBef>
              <a:spcAft>
                <a:spcPts val="0"/>
              </a:spcAft>
              <a:buSzPts val="1620"/>
              <a:buChar char="•"/>
            </a:pPr>
            <a:r>
              <a:rPr lang="en-US"/>
              <a:t>Privacy Act of 1974</a:t>
            </a:r>
            <a:endParaRPr/>
          </a:p>
          <a:p>
            <a:pPr indent="-205766" lvl="1" marL="411534" rtl="0" algn="l">
              <a:lnSpc>
                <a:spcPct val="90000"/>
              </a:lnSpc>
              <a:spcBef>
                <a:spcPts val="1200"/>
              </a:spcBef>
              <a:spcAft>
                <a:spcPts val="0"/>
              </a:spcAft>
              <a:buSzPts val="1350"/>
              <a:buChar char="–"/>
            </a:pPr>
            <a:r>
              <a:rPr lang="en-US"/>
              <a:t>Policy 1: “To restrict </a:t>
            </a:r>
            <a:r>
              <a:rPr lang="en-US" u="sng"/>
              <a:t>disclosure</a:t>
            </a:r>
            <a:r>
              <a:rPr lang="en-US"/>
              <a:t> of personally identifiable records maintained by agencies.” [8]</a:t>
            </a:r>
            <a:endParaRPr/>
          </a:p>
          <a:p>
            <a:pPr indent="-205766" lvl="1" marL="411534" rtl="0" algn="l">
              <a:lnSpc>
                <a:spcPct val="90000"/>
              </a:lnSpc>
              <a:spcBef>
                <a:spcPts val="1200"/>
              </a:spcBef>
              <a:spcAft>
                <a:spcPts val="0"/>
              </a:spcAft>
              <a:buSzPts val="1350"/>
              <a:buChar char="–"/>
            </a:pPr>
            <a:r>
              <a:rPr lang="en-US"/>
              <a:t>The government has a responsibility to not only protect people’s information but not exploit it</a:t>
            </a:r>
            <a:endParaRPr/>
          </a:p>
          <a:p>
            <a:pPr indent="-205766" lvl="0" marL="205766" rtl="0" algn="l">
              <a:spcBef>
                <a:spcPts val="1200"/>
              </a:spcBef>
              <a:spcAft>
                <a:spcPts val="0"/>
              </a:spcAft>
              <a:buSzPts val="1620"/>
              <a:buChar char="•"/>
            </a:pPr>
            <a:r>
              <a:rPr lang="en-US"/>
              <a:t>HYDRA </a:t>
            </a:r>
            <a:r>
              <a:rPr lang="en-US"/>
              <a:t>infiltrating</a:t>
            </a:r>
            <a:r>
              <a:rPr lang="en-US"/>
              <a:t> S.H.I.E.L.D. </a:t>
            </a:r>
            <a:endParaRPr/>
          </a:p>
          <a:p>
            <a:pPr indent="-205766" lvl="1" marL="411534" rtl="0" algn="l">
              <a:spcBef>
                <a:spcPts val="600"/>
              </a:spcBef>
              <a:spcAft>
                <a:spcPts val="0"/>
              </a:spcAft>
              <a:buSzPts val="1350"/>
              <a:buChar char="–"/>
            </a:pPr>
            <a:r>
              <a:rPr lang="en-US"/>
              <a:t>Companies and the government have a responsibility to ensure the people they are hiring are ethically sound</a:t>
            </a:r>
            <a:endParaRPr/>
          </a:p>
          <a:p>
            <a:pPr indent="-205766" lvl="1" marL="411534" rtl="0" algn="l">
              <a:spcBef>
                <a:spcPts val="600"/>
              </a:spcBef>
              <a:spcAft>
                <a:spcPts val="0"/>
              </a:spcAft>
              <a:buSzPts val="1350"/>
              <a:buChar char="–"/>
            </a:pPr>
            <a:r>
              <a:rPr lang="en-US"/>
              <a:t>Not properly screening applicants before hiring can create the possibility for infiltration of a company from within</a:t>
            </a:r>
            <a:endParaRPr/>
          </a:p>
          <a:p>
            <a:pPr indent="0" lvl="0" marL="0" rtl="0" algn="l">
              <a:lnSpc>
                <a:spcPct val="90000"/>
              </a:lnSpc>
              <a:spcBef>
                <a:spcPts val="1200"/>
              </a:spcBef>
              <a:spcAft>
                <a:spcPts val="0"/>
              </a:spcAft>
              <a:buNone/>
            </a:pPr>
            <a:r>
              <a:t/>
            </a:r>
            <a:endParaRPr/>
          </a:p>
        </p:txBody>
      </p:sp>
      <p:sp>
        <p:nvSpPr>
          <p:cNvPr id="190" name="Google Shape;190;g11b46803f8b_1_40"/>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91" name="Google Shape;191;g11b46803f8b_1_40"/>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2" name="Google Shape;192;g11b46803f8b_1_40"/>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1b46803f8b_1_54"/>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Government and Technological Abuse</a:t>
            </a:r>
            <a:endParaRPr/>
          </a:p>
        </p:txBody>
      </p:sp>
      <p:sp>
        <p:nvSpPr>
          <p:cNvPr id="199" name="Google Shape;199;g11b46803f8b_1_54"/>
          <p:cNvSpPr txBox="1"/>
          <p:nvPr>
            <p:ph idx="1" type="body"/>
          </p:nvPr>
        </p:nvSpPr>
        <p:spPr>
          <a:xfrm>
            <a:off x="1032900" y="1405850"/>
            <a:ext cx="7078200" cy="3352800"/>
          </a:xfrm>
          <a:prstGeom prst="rect">
            <a:avLst/>
          </a:prstGeom>
          <a:noFill/>
          <a:ln>
            <a:noFill/>
          </a:ln>
        </p:spPr>
        <p:txBody>
          <a:bodyPr anchorCtr="0" anchor="t" bIns="45700" lIns="91425" spcFirstLastPara="1" rIns="91425" wrap="square" tIns="45700">
            <a:normAutofit/>
          </a:bodyPr>
          <a:lstStyle/>
          <a:p>
            <a:pPr indent="-205766" lvl="0" marL="205766" rtl="0" algn="l">
              <a:lnSpc>
                <a:spcPct val="90000"/>
              </a:lnSpc>
              <a:spcBef>
                <a:spcPts val="1200"/>
              </a:spcBef>
              <a:spcAft>
                <a:spcPts val="0"/>
              </a:spcAft>
              <a:buSzPts val="1620"/>
              <a:buChar char="•"/>
            </a:pPr>
            <a:r>
              <a:rPr lang="en-US"/>
              <a:t>US Department of Defense embraced </a:t>
            </a:r>
            <a:r>
              <a:rPr lang="en-US"/>
              <a:t>“permissibly biased” algorithms [9]</a:t>
            </a:r>
            <a:endParaRPr/>
          </a:p>
          <a:p>
            <a:pPr indent="-205766" lvl="1" marL="411534" rtl="0" algn="l">
              <a:lnSpc>
                <a:spcPct val="90000"/>
              </a:lnSpc>
              <a:spcBef>
                <a:spcPts val="1200"/>
              </a:spcBef>
              <a:spcAft>
                <a:spcPts val="0"/>
              </a:spcAft>
              <a:buSzPts val="1350"/>
              <a:buChar char="–"/>
            </a:pPr>
            <a:r>
              <a:rPr lang="en-US"/>
              <a:t>Specifically filtered out “fair” tactics - Pentagon believes “fights should not be fair”</a:t>
            </a:r>
            <a:endParaRPr/>
          </a:p>
          <a:p>
            <a:pPr indent="-205766" lvl="0" marL="205766" rtl="0" algn="l">
              <a:lnSpc>
                <a:spcPct val="90000"/>
              </a:lnSpc>
              <a:spcBef>
                <a:spcPts val="1200"/>
              </a:spcBef>
              <a:spcAft>
                <a:spcPts val="0"/>
              </a:spcAft>
              <a:buSzPts val="1620"/>
              <a:buChar char="•"/>
            </a:pPr>
            <a:r>
              <a:rPr lang="en-US"/>
              <a:t>Silicon Valley’s promotion of “ethical AI” has constituted a strategic lobbying effort [9]</a:t>
            </a:r>
            <a:endParaRPr/>
          </a:p>
          <a:p>
            <a:pPr indent="-205766" lvl="0" marL="205766" rtl="0" algn="l">
              <a:lnSpc>
                <a:spcPct val="90000"/>
              </a:lnSpc>
              <a:spcBef>
                <a:spcPts val="1200"/>
              </a:spcBef>
              <a:spcAft>
                <a:spcPts val="0"/>
              </a:spcAft>
              <a:buSzPts val="1620"/>
              <a:buChar char="•"/>
            </a:pPr>
            <a:r>
              <a:rPr lang="en-US"/>
              <a:t>“Partnership on AI to Benefit People and Society,” a group founded by Microsoft, Google/DeepMind, Facebook, IBM, and Amazon [9]</a:t>
            </a:r>
            <a:endParaRPr/>
          </a:p>
          <a:p>
            <a:pPr indent="-205766" lvl="1" marL="411534" rtl="0" algn="l">
              <a:lnSpc>
                <a:spcPct val="90000"/>
              </a:lnSpc>
              <a:spcBef>
                <a:spcPts val="1200"/>
              </a:spcBef>
              <a:spcAft>
                <a:spcPts val="0"/>
              </a:spcAft>
              <a:buSzPts val="1350"/>
              <a:buChar char="–"/>
            </a:pPr>
            <a:r>
              <a:rPr lang="en-US"/>
              <a:t>Created as a “resource for policymakers”</a:t>
            </a:r>
            <a:endParaRPr/>
          </a:p>
        </p:txBody>
      </p:sp>
      <p:sp>
        <p:nvSpPr>
          <p:cNvPr id="200" name="Google Shape;200;g11b46803f8b_1_54"/>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201" name="Google Shape;201;g11b46803f8b_1_54"/>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2" name="Google Shape;202;g11b46803f8b_1_54"/>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1b46803f8b_1_30"/>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Whistleblowing</a:t>
            </a:r>
            <a:endParaRPr/>
          </a:p>
        </p:txBody>
      </p:sp>
      <p:sp>
        <p:nvSpPr>
          <p:cNvPr id="209" name="Google Shape;209;g11b46803f8b_1_30"/>
          <p:cNvSpPr txBox="1"/>
          <p:nvPr>
            <p:ph idx="1" type="body"/>
          </p:nvPr>
        </p:nvSpPr>
        <p:spPr>
          <a:xfrm>
            <a:off x="316275" y="1632575"/>
            <a:ext cx="3746400" cy="2587800"/>
          </a:xfrm>
          <a:prstGeom prst="rect">
            <a:avLst/>
          </a:prstGeom>
          <a:noFill/>
          <a:ln>
            <a:noFill/>
          </a:ln>
        </p:spPr>
        <p:txBody>
          <a:bodyPr anchorCtr="0" anchor="t" bIns="45700" lIns="91425" spcFirstLastPara="1" rIns="91425" wrap="square" tIns="45700">
            <a:noAutofit/>
          </a:bodyPr>
          <a:lstStyle/>
          <a:p>
            <a:pPr indent="-243866" lvl="0" marL="205766" rtl="0" algn="l">
              <a:lnSpc>
                <a:spcPct val="90000"/>
              </a:lnSpc>
              <a:spcBef>
                <a:spcPts val="1200"/>
              </a:spcBef>
              <a:spcAft>
                <a:spcPts val="0"/>
              </a:spcAft>
              <a:buSzPts val="2220"/>
              <a:buChar char="•"/>
            </a:pPr>
            <a:r>
              <a:rPr lang="en-US" sz="2400"/>
              <a:t>Defining whistleblowing [10]</a:t>
            </a:r>
            <a:endParaRPr sz="2400"/>
          </a:p>
          <a:p>
            <a:pPr indent="-243866" lvl="0" marL="205766" rtl="0" algn="l">
              <a:lnSpc>
                <a:spcPct val="90000"/>
              </a:lnSpc>
              <a:spcBef>
                <a:spcPts val="1200"/>
              </a:spcBef>
              <a:spcAft>
                <a:spcPts val="0"/>
              </a:spcAft>
              <a:buSzPts val="2220"/>
              <a:buChar char="•"/>
            </a:pPr>
            <a:r>
              <a:rPr lang="en-US" sz="2400"/>
              <a:t>When is</a:t>
            </a:r>
            <a:r>
              <a:rPr lang="en-US" sz="2400"/>
              <a:t> whistleblowing  acceptable?[10]</a:t>
            </a:r>
            <a:endParaRPr sz="2400"/>
          </a:p>
          <a:p>
            <a:pPr indent="-243866" lvl="0" marL="205766" rtl="0" algn="l">
              <a:lnSpc>
                <a:spcPct val="90000"/>
              </a:lnSpc>
              <a:spcBef>
                <a:spcPts val="1200"/>
              </a:spcBef>
              <a:spcAft>
                <a:spcPts val="0"/>
              </a:spcAft>
              <a:buSzPts val="2220"/>
              <a:buChar char="•"/>
            </a:pPr>
            <a:r>
              <a:rPr lang="en-US" sz="2400"/>
              <a:t>Natasha</a:t>
            </a:r>
            <a:r>
              <a:rPr lang="en-US" sz="2400"/>
              <a:t> </a:t>
            </a:r>
            <a:r>
              <a:rPr lang="en-US" sz="2400"/>
              <a:t>Romanova leaking the truth about Hydra and Shield</a:t>
            </a:r>
            <a:endParaRPr sz="2400"/>
          </a:p>
        </p:txBody>
      </p:sp>
      <p:sp>
        <p:nvSpPr>
          <p:cNvPr id="210" name="Google Shape;210;g11b46803f8b_1_30"/>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211" name="Google Shape;211;g11b46803f8b_1_30"/>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2" name="Google Shape;212;g11b46803f8b_1_30"/>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pic>
        <p:nvPicPr>
          <p:cNvPr id="213" name="Google Shape;213;g11b46803f8b_1_30"/>
          <p:cNvPicPr preferRelativeResize="0"/>
          <p:nvPr/>
        </p:nvPicPr>
        <p:blipFill>
          <a:blip r:embed="rId3">
            <a:alphaModFix/>
          </a:blip>
          <a:stretch>
            <a:fillRect/>
          </a:stretch>
        </p:blipFill>
        <p:spPr>
          <a:xfrm>
            <a:off x="4062675" y="1821013"/>
            <a:ext cx="4859776" cy="2024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1b46803f8b_0_13"/>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Chinese Social Credit System</a:t>
            </a:r>
            <a:endParaRPr/>
          </a:p>
        </p:txBody>
      </p:sp>
      <p:sp>
        <p:nvSpPr>
          <p:cNvPr id="220" name="Google Shape;220;g11b46803f8b_0_13"/>
          <p:cNvSpPr txBox="1"/>
          <p:nvPr>
            <p:ph idx="1" type="body"/>
          </p:nvPr>
        </p:nvSpPr>
        <p:spPr>
          <a:xfrm>
            <a:off x="244800" y="1796975"/>
            <a:ext cx="4597800" cy="2055300"/>
          </a:xfrm>
          <a:prstGeom prst="rect">
            <a:avLst/>
          </a:prstGeom>
          <a:noFill/>
          <a:ln>
            <a:noFill/>
          </a:ln>
        </p:spPr>
        <p:txBody>
          <a:bodyPr anchorCtr="0" anchor="t" bIns="45700" lIns="91425" spcFirstLastPara="1" rIns="91425" wrap="square" tIns="45700">
            <a:noAutofit/>
          </a:bodyPr>
          <a:lstStyle/>
          <a:p>
            <a:pPr indent="-218466" lvl="0" marL="205766" rtl="0" algn="l">
              <a:lnSpc>
                <a:spcPct val="90000"/>
              </a:lnSpc>
              <a:spcBef>
                <a:spcPts val="0"/>
              </a:spcBef>
              <a:spcAft>
                <a:spcPts val="0"/>
              </a:spcAft>
              <a:buSzPts val="1820"/>
              <a:buChar char="•"/>
            </a:pPr>
            <a:r>
              <a:rPr lang="en-US" sz="2000"/>
              <a:t>China’s social credit system (SCS) is the real life counterpart of Zola’s </a:t>
            </a:r>
            <a:r>
              <a:rPr lang="en-US" sz="2000"/>
              <a:t>algorithm [11]</a:t>
            </a:r>
            <a:endParaRPr sz="2000"/>
          </a:p>
          <a:p>
            <a:pPr indent="-218466" lvl="0" marL="205766" rtl="0" algn="l">
              <a:lnSpc>
                <a:spcPct val="90000"/>
              </a:lnSpc>
              <a:spcBef>
                <a:spcPts val="1200"/>
              </a:spcBef>
              <a:spcAft>
                <a:spcPts val="0"/>
              </a:spcAft>
              <a:buSzPts val="1820"/>
              <a:buChar char="•"/>
            </a:pPr>
            <a:r>
              <a:rPr lang="en-US" sz="2000"/>
              <a:t>The SCS allocates rewards and punishments based on an </a:t>
            </a:r>
            <a:r>
              <a:rPr lang="en-US" sz="2000"/>
              <a:t>individual's</a:t>
            </a:r>
            <a:r>
              <a:rPr lang="en-US" sz="2000"/>
              <a:t> social credit score [12]</a:t>
            </a:r>
            <a:endParaRPr sz="2000"/>
          </a:p>
          <a:p>
            <a:pPr indent="0" lvl="0" marL="205766" rtl="0" algn="l">
              <a:lnSpc>
                <a:spcPct val="90000"/>
              </a:lnSpc>
              <a:spcBef>
                <a:spcPts val="1200"/>
              </a:spcBef>
              <a:spcAft>
                <a:spcPts val="0"/>
              </a:spcAft>
              <a:buNone/>
            </a:pPr>
            <a:r>
              <a:t/>
            </a:r>
            <a:endParaRPr sz="2000"/>
          </a:p>
        </p:txBody>
      </p:sp>
      <p:sp>
        <p:nvSpPr>
          <p:cNvPr id="221" name="Google Shape;221;g11b46803f8b_0_13"/>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222" name="Google Shape;222;g11b46803f8b_0_13"/>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3" name="Google Shape;223;g11b46803f8b_0_13"/>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pic>
        <p:nvPicPr>
          <p:cNvPr id="224" name="Google Shape;224;g11b46803f8b_0_13"/>
          <p:cNvPicPr preferRelativeResize="0"/>
          <p:nvPr/>
        </p:nvPicPr>
        <p:blipFill>
          <a:blip r:embed="rId3">
            <a:alphaModFix/>
          </a:blip>
          <a:stretch>
            <a:fillRect/>
          </a:stretch>
        </p:blipFill>
        <p:spPr>
          <a:xfrm>
            <a:off x="4842600" y="1682488"/>
            <a:ext cx="4067975" cy="2284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11b4940e1cc_0_1"/>
          <p:cNvSpPr txBox="1"/>
          <p:nvPr>
            <p:ph type="title"/>
          </p:nvPr>
        </p:nvSpPr>
        <p:spPr>
          <a:xfrm>
            <a:off x="2986050" y="2037300"/>
            <a:ext cx="3171900" cy="10689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sz="4800"/>
              <a:t>Questions?</a:t>
            </a:r>
            <a:endParaRPr sz="4800"/>
          </a:p>
        </p:txBody>
      </p:sp>
      <p:sp>
        <p:nvSpPr>
          <p:cNvPr id="231" name="Google Shape;231;g11b4940e1cc_0_1"/>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232" name="Google Shape;232;g11b4940e1cc_0_1"/>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3" name="Google Shape;233;g11b4940e1cc_0_1"/>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2622b2864e_0_4"/>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References</a:t>
            </a:r>
            <a:endParaRPr/>
          </a:p>
        </p:txBody>
      </p:sp>
      <p:sp>
        <p:nvSpPr>
          <p:cNvPr id="239" name="Google Shape;239;g12622b2864e_0_4"/>
          <p:cNvSpPr txBox="1"/>
          <p:nvPr>
            <p:ph idx="1" type="body"/>
          </p:nvPr>
        </p:nvSpPr>
        <p:spPr>
          <a:xfrm>
            <a:off x="685800" y="1352550"/>
            <a:ext cx="7772400" cy="36945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200"/>
              </a:spcBef>
              <a:spcAft>
                <a:spcPts val="0"/>
              </a:spcAft>
              <a:buSzPct val="52380"/>
              <a:buNone/>
            </a:pPr>
            <a:r>
              <a:rPr lang="en-US"/>
              <a:t>[1] </a:t>
            </a:r>
            <a:r>
              <a:rPr lang="en-US"/>
              <a:t>Suebsaeng, Asawin (April 4, 2014). ""Captain America: The Winter Soldier" Is About Obama's Terror-Suspect Kill List, Say the Film's Directors". Mother Jones. Archived from the original on April 6, 2014.</a:t>
            </a:r>
            <a:endParaRPr/>
          </a:p>
          <a:p>
            <a:pPr indent="0" lvl="0" marL="0" rtl="0" algn="l">
              <a:lnSpc>
                <a:spcPct val="90000"/>
              </a:lnSpc>
              <a:spcBef>
                <a:spcPts val="1200"/>
              </a:spcBef>
              <a:spcAft>
                <a:spcPts val="0"/>
              </a:spcAft>
              <a:buSzPct val="52380"/>
              <a:buNone/>
            </a:pPr>
            <a:r>
              <a:rPr lang="en-US"/>
              <a:t>[2] </a:t>
            </a:r>
            <a:r>
              <a:rPr lang="en-US"/>
              <a:t>Fischer, Russ (July 20, 2013). "'Captain America: The Winter Soldier' Panel Recap: Falcon Flies, Cap Fights the Modern World [Comic Con 2013]". /Film.com. Archived from the original on August 23, 2013.</a:t>
            </a:r>
            <a:endParaRPr/>
          </a:p>
          <a:p>
            <a:pPr indent="0" lvl="0" marL="0" rtl="0" algn="l">
              <a:lnSpc>
                <a:spcPct val="90000"/>
              </a:lnSpc>
              <a:spcBef>
                <a:spcPts val="1200"/>
              </a:spcBef>
              <a:spcAft>
                <a:spcPts val="0"/>
              </a:spcAft>
              <a:buClr>
                <a:schemeClr val="dk1"/>
              </a:buClr>
              <a:buSzPct val="52380"/>
              <a:buFont typeface="Arial"/>
              <a:buNone/>
            </a:pPr>
            <a:r>
              <a:rPr lang="en-US"/>
              <a:t>[3] </a:t>
            </a:r>
            <a:r>
              <a:rPr lang="en-US"/>
              <a:t>Russo, Anthony. Russo, Joe. (Director). 2014. Marvel’s Captain America: The Winter Soldier, Director’s Commentary [Film]. Marvel Studios. https://www.youtube.com/watch?v=AQLMtERx9c0</a:t>
            </a:r>
            <a:endParaRPr/>
          </a:p>
          <a:p>
            <a:pPr indent="0" lvl="0" marL="0" rtl="0" algn="l">
              <a:lnSpc>
                <a:spcPct val="90000"/>
              </a:lnSpc>
              <a:spcBef>
                <a:spcPts val="1200"/>
              </a:spcBef>
              <a:spcAft>
                <a:spcPts val="0"/>
              </a:spcAft>
              <a:buSzPct val="52380"/>
              <a:buNone/>
            </a:pPr>
            <a:r>
              <a:rPr lang="en-US"/>
              <a:t>[4] Lovece, Frank (April 2, 2014). "Soldier showdown: Joe and Anthony Russo take the helm of 'Captain America' franchise". Film Journal International. Archived from the original on April 13, 2014.</a:t>
            </a:r>
            <a:endParaRPr/>
          </a:p>
          <a:p>
            <a:pPr indent="0" lvl="0" marL="0" rtl="0" algn="l">
              <a:spcBef>
                <a:spcPts val="1200"/>
              </a:spcBef>
              <a:spcAft>
                <a:spcPts val="0"/>
              </a:spcAft>
              <a:buClr>
                <a:schemeClr val="dk1"/>
              </a:buClr>
              <a:buSzPct val="90000"/>
              <a:buFont typeface="Arial"/>
              <a:buNone/>
            </a:pPr>
            <a:r>
              <a:rPr lang="en-US"/>
              <a:t>[5] United States Government, Constitution of the United States of America - Fifth Amendment, (United States, 15 December, 1791), https://constitution.congress.gov/constitution/amendment-5/ (25 April, 2022)</a:t>
            </a:r>
            <a:endParaRPr/>
          </a:p>
          <a:p>
            <a:pPr indent="0" lvl="0" marL="0" rtl="0" algn="l">
              <a:lnSpc>
                <a:spcPct val="90000"/>
              </a:lnSpc>
              <a:spcBef>
                <a:spcPts val="1200"/>
              </a:spcBef>
              <a:spcAft>
                <a:spcPts val="0"/>
              </a:spcAft>
              <a:buSzPct val="90000"/>
              <a:buNone/>
            </a:pPr>
            <a:r>
              <a:t/>
            </a:r>
            <a:endParaRPr/>
          </a:p>
        </p:txBody>
      </p:sp>
      <p:sp>
        <p:nvSpPr>
          <p:cNvPr id="240" name="Google Shape;240;g12622b2864e_0_4"/>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241" name="Google Shape;241;g12622b2864e_0_4"/>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2" name="Google Shape;242;g12622b2864e_0_4"/>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References</a:t>
            </a:r>
            <a:endParaRPr/>
          </a:p>
        </p:txBody>
      </p:sp>
      <p:sp>
        <p:nvSpPr>
          <p:cNvPr id="248" name="Google Shape;248;p3"/>
          <p:cNvSpPr txBox="1"/>
          <p:nvPr>
            <p:ph idx="1" type="body"/>
          </p:nvPr>
        </p:nvSpPr>
        <p:spPr>
          <a:xfrm>
            <a:off x="685800" y="1352550"/>
            <a:ext cx="7772400" cy="36945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1200"/>
              </a:spcBef>
              <a:spcAft>
                <a:spcPts val="0"/>
              </a:spcAft>
              <a:buSzPct val="90000"/>
              <a:buNone/>
            </a:pPr>
            <a:r>
              <a:rPr lang="en-US"/>
              <a:t>[6] </a:t>
            </a:r>
            <a:r>
              <a:rPr lang="en-US" sz="1900">
                <a:solidFill>
                  <a:srgbClr val="FFFFFF"/>
                </a:solidFill>
              </a:rPr>
              <a:t>​Lee, N. T., Resnick, P., &amp; Barton, G. (2019, October 25). Algorithmic bias detection and mitigation: Best practices and policies to reduce consumer harms. Brookings. Retrieved April 24, 2022, from https://www.brookings.edu/research/algorithmic-bias-detection-and-mitigation-best-practices-and-policies-to-reduce-consumer-harms/.</a:t>
            </a:r>
            <a:endParaRPr/>
          </a:p>
          <a:p>
            <a:pPr indent="0" lvl="0" marL="0" rtl="0" algn="l">
              <a:lnSpc>
                <a:spcPct val="90000"/>
              </a:lnSpc>
              <a:spcBef>
                <a:spcPts val="1200"/>
              </a:spcBef>
              <a:spcAft>
                <a:spcPts val="0"/>
              </a:spcAft>
              <a:buSzPct val="99473"/>
              <a:buNone/>
            </a:pPr>
            <a:r>
              <a:rPr lang="en-US"/>
              <a:t>[7] </a:t>
            </a:r>
            <a:r>
              <a:rPr lang="en-US" sz="1900">
                <a:solidFill>
                  <a:srgbClr val="FFFFFF"/>
                </a:solidFill>
              </a:rPr>
              <a:t>Dastin, Jeffrey (2018, October 10) Amazon Scraps secret AI recruiting tool that showed bias against women. REUTERS. Retrieved April 24, 2022, from https://www.reuters.com/article/us-amazon-com-jobs-automation-insight/amazon-scraps-secret-ai-recruiting-tool-that-showed-bias-against-women-idUSKCN1MK08G</a:t>
            </a:r>
            <a:endParaRPr sz="1900">
              <a:solidFill>
                <a:srgbClr val="FFFFFF"/>
              </a:solidFill>
            </a:endParaRPr>
          </a:p>
          <a:p>
            <a:pPr indent="0" lvl="0" marL="0" rtl="0" algn="l">
              <a:lnSpc>
                <a:spcPct val="90000"/>
              </a:lnSpc>
              <a:spcBef>
                <a:spcPts val="1200"/>
              </a:spcBef>
              <a:spcAft>
                <a:spcPts val="0"/>
              </a:spcAft>
              <a:buClr>
                <a:schemeClr val="dk1"/>
              </a:buClr>
              <a:buSzPct val="92195"/>
              <a:buFont typeface="Arial"/>
              <a:buNone/>
            </a:pPr>
            <a:r>
              <a:rPr lang="en-US" sz="2050"/>
              <a:t>[8] Department of Justice. “Overview of the Privacy Act of 1974.” </a:t>
            </a:r>
            <a:r>
              <a:rPr i="1" lang="en-US" sz="2050"/>
              <a:t>Overview of the Privacy Act of 1974</a:t>
            </a:r>
            <a:r>
              <a:rPr lang="en-US" sz="2050"/>
              <a:t>, 24 February 2021, https://www.justice.gov/archives/opcl/policy-objectives. Accessed 25 April 2022.</a:t>
            </a:r>
            <a:endParaRPr sz="1900">
              <a:solidFill>
                <a:srgbClr val="FFFFFF"/>
              </a:solidFill>
            </a:endParaRPr>
          </a:p>
          <a:p>
            <a:pPr indent="0" lvl="0" marL="0" rtl="0" algn="l">
              <a:lnSpc>
                <a:spcPct val="90000"/>
              </a:lnSpc>
              <a:spcBef>
                <a:spcPts val="1200"/>
              </a:spcBef>
              <a:spcAft>
                <a:spcPts val="0"/>
              </a:spcAft>
              <a:buSzPct val="90000"/>
              <a:buNone/>
            </a:pPr>
            <a:r>
              <a:rPr lang="en-US"/>
              <a:t>[9] </a:t>
            </a:r>
            <a:r>
              <a:rPr lang="en-US" sz="1850"/>
              <a:t>Ochigame, Rodrigo. “How Big Tech Manipulates Academia to Avoid Regulation.” </a:t>
            </a:r>
            <a:r>
              <a:rPr i="1" lang="en-US" sz="1850"/>
              <a:t>The Intercept</a:t>
            </a:r>
            <a:r>
              <a:rPr lang="en-US" sz="1850"/>
              <a:t>, 20 December 2019, https://theintercept.com/2019/12/20/mit-ethical-ai-artificial-intelligence/. Accessed 25 April 2022.</a:t>
            </a:r>
            <a:endParaRPr/>
          </a:p>
          <a:p>
            <a:pPr indent="0" lvl="0" marL="0" rtl="0" algn="l">
              <a:lnSpc>
                <a:spcPct val="90000"/>
              </a:lnSpc>
              <a:spcBef>
                <a:spcPts val="1200"/>
              </a:spcBef>
              <a:spcAft>
                <a:spcPts val="0"/>
              </a:spcAft>
              <a:buSzPct val="90000"/>
              <a:buNone/>
            </a:pPr>
            <a:r>
              <a:rPr lang="en-US"/>
              <a:t>[10] S. L. Ray, “Whistleblowing and organizational ethics,” Nursing Ethics, vol. 13, no. 4, pp. 438</a:t>
            </a:r>
            <a:r>
              <a:rPr lang="en-US"/>
              <a:t>–445, 2006.</a:t>
            </a:r>
            <a:endParaRPr/>
          </a:p>
          <a:p>
            <a:pPr indent="0" lvl="0" marL="0" rtl="0" algn="l">
              <a:lnSpc>
                <a:spcPct val="90000"/>
              </a:lnSpc>
              <a:spcBef>
                <a:spcPts val="1200"/>
              </a:spcBef>
              <a:spcAft>
                <a:spcPts val="0"/>
              </a:spcAft>
              <a:buClr>
                <a:schemeClr val="dk1"/>
              </a:buClr>
              <a:buSzPct val="90000"/>
              <a:buFont typeface="Arial"/>
              <a:buNone/>
            </a:pPr>
            <a:r>
              <a:rPr lang="en-US"/>
              <a:t>[11] F. Liang, V. Das, N. Kostyuk, and M. M. Hussain, “Constructing a data-driven society: China's Social Credit System as a state surveillance infrastructure,” Policy &amp;amp; Internet, vol. 10, no. 4, pp. 415–453, 2018.</a:t>
            </a:r>
            <a:endParaRPr/>
          </a:p>
          <a:p>
            <a:pPr indent="0" lvl="0" marL="0" rtl="0" algn="l">
              <a:lnSpc>
                <a:spcPct val="90000"/>
              </a:lnSpc>
              <a:spcBef>
                <a:spcPts val="1200"/>
              </a:spcBef>
              <a:spcAft>
                <a:spcPts val="0"/>
              </a:spcAft>
              <a:buSzPct val="90000"/>
              <a:buNone/>
            </a:pPr>
            <a:r>
              <a:rPr lang="en-US"/>
              <a:t>[12] N. Kshetri, "China's Social Credit System: Data, Algorithms and Implications," in IT Professional, vol. 22, no. 2, pp. 14-18, 1 March-April 2020, doi: 10.1109/MITP.2019.2935662.</a:t>
            </a:r>
            <a:endParaRPr/>
          </a:p>
        </p:txBody>
      </p:sp>
      <p:sp>
        <p:nvSpPr>
          <p:cNvPr id="249" name="Google Shape;249;p3"/>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250" name="Google Shape;250;p3"/>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1" name="Google Shape;251;p3"/>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25f45d0433_0_9"/>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Photo </a:t>
            </a:r>
            <a:r>
              <a:rPr lang="en-US"/>
              <a:t>References</a:t>
            </a:r>
            <a:endParaRPr/>
          </a:p>
        </p:txBody>
      </p:sp>
      <p:sp>
        <p:nvSpPr>
          <p:cNvPr id="257" name="Google Shape;257;g125f45d0433_0_9"/>
          <p:cNvSpPr txBox="1"/>
          <p:nvPr>
            <p:ph idx="1" type="body"/>
          </p:nvPr>
        </p:nvSpPr>
        <p:spPr>
          <a:xfrm>
            <a:off x="685800" y="1352550"/>
            <a:ext cx="7772400" cy="3694500"/>
          </a:xfrm>
          <a:prstGeom prst="rect">
            <a:avLst/>
          </a:prstGeom>
          <a:noFill/>
          <a:ln>
            <a:noFill/>
          </a:ln>
        </p:spPr>
        <p:txBody>
          <a:bodyPr anchorCtr="0" anchor="t" bIns="45700" lIns="91425" spcFirstLastPara="1" rIns="91425" wrap="square" tIns="45700">
            <a:normAutofit fontScale="55000"/>
          </a:bodyPr>
          <a:lstStyle/>
          <a:p>
            <a:pPr indent="0" lvl="0" marL="0" rtl="0" algn="l">
              <a:lnSpc>
                <a:spcPct val="90000"/>
              </a:lnSpc>
              <a:spcBef>
                <a:spcPts val="1200"/>
              </a:spcBef>
              <a:spcAft>
                <a:spcPts val="0"/>
              </a:spcAft>
              <a:buSzPct val="90000"/>
              <a:buNone/>
            </a:pPr>
            <a:r>
              <a:rPr lang="en-US"/>
              <a:t>[Figure 1] </a:t>
            </a:r>
            <a:r>
              <a:rPr lang="en-US"/>
              <a:t>Murphy, Niall. “Three more posters for Anthony and Joe Russo's Captain America: The Winter Soldier.” Scannain, 2020, https://www.scannain.com/movie-news/captain-america-winter-soldier-posters/. Accessed 25 April 2022.</a:t>
            </a:r>
            <a:endParaRPr/>
          </a:p>
          <a:p>
            <a:pPr indent="0" lvl="0" marL="0" rtl="0" algn="l">
              <a:lnSpc>
                <a:spcPct val="90000"/>
              </a:lnSpc>
              <a:spcBef>
                <a:spcPts val="1200"/>
              </a:spcBef>
              <a:spcAft>
                <a:spcPts val="0"/>
              </a:spcAft>
              <a:buSzPct val="90000"/>
              <a:buNone/>
            </a:pPr>
            <a:r>
              <a:rPr lang="en-US"/>
              <a:t>[Figure 2] Raymond, Nicholas. “Marvel's Agents of SHIELD: Project Insight — Who Every Character Is.” Screen Rant, 28 June 2020, https://screenrant.com/marvel-agent-shield-project-insight-targets-every-character-who/. Accessed 25 April 2022.</a:t>
            </a:r>
            <a:endParaRPr/>
          </a:p>
          <a:p>
            <a:pPr indent="0" lvl="0" marL="0" rtl="0" algn="l">
              <a:lnSpc>
                <a:spcPct val="90000"/>
              </a:lnSpc>
              <a:spcBef>
                <a:spcPts val="1200"/>
              </a:spcBef>
              <a:spcAft>
                <a:spcPts val="0"/>
              </a:spcAft>
              <a:buSzPct val="90000"/>
              <a:buNone/>
            </a:pPr>
            <a:r>
              <a:rPr lang="en-US"/>
              <a:t>[Figure 3] Sharma, Aayush. “Russo Brothers Hit Back At Martin Scorsese: 'You Don't Own Cinema.'” International Business Times, 17 November 2019, https://www.ibtimes.com/russo-brothers-hit-back-martin-scorsese-you-dont-own-cinema-2868087. Accessed 25 April 2022.</a:t>
            </a:r>
            <a:endParaRPr/>
          </a:p>
          <a:p>
            <a:pPr indent="0" lvl="0" marL="0" rtl="0" algn="l">
              <a:lnSpc>
                <a:spcPct val="90000"/>
              </a:lnSpc>
              <a:spcBef>
                <a:spcPts val="1200"/>
              </a:spcBef>
              <a:spcAft>
                <a:spcPts val="0"/>
              </a:spcAft>
              <a:buSzPct val="90000"/>
              <a:buNone/>
            </a:pPr>
            <a:r>
              <a:rPr lang="en-US"/>
              <a:t>[Figure 4] Russo, Anthony, and Joe Russo, directors. Captain America: The Winter Soldier. 2014.</a:t>
            </a:r>
            <a:endParaRPr/>
          </a:p>
          <a:p>
            <a:pPr indent="0" lvl="0" marL="0" rtl="0" algn="l">
              <a:lnSpc>
                <a:spcPct val="90000"/>
              </a:lnSpc>
              <a:spcBef>
                <a:spcPts val="1200"/>
              </a:spcBef>
              <a:spcAft>
                <a:spcPts val="0"/>
              </a:spcAft>
              <a:buSzPct val="90000"/>
              <a:buNone/>
            </a:pPr>
            <a:r>
              <a:rPr lang="en-US"/>
              <a:t>[Figure 5] OER Services. “The Due Process and Equal Protection Clauses.” Criminal Law, https://courses.lumenlearning.com/suny-criminallaw/chapter/3-2-the-due-process-and-equal-protection-clauses/. Accessed 25 April 2022.</a:t>
            </a:r>
            <a:endParaRPr/>
          </a:p>
          <a:p>
            <a:pPr indent="0" lvl="0" marL="0" rtl="0" algn="l">
              <a:spcBef>
                <a:spcPts val="1200"/>
              </a:spcBef>
              <a:spcAft>
                <a:spcPts val="0"/>
              </a:spcAft>
              <a:buSzPct val="90000"/>
              <a:buNone/>
            </a:pPr>
            <a:r>
              <a:rPr lang="en-US"/>
              <a:t>[Figure 6] Russo, Anthony, and Joe Russo, directors. Captain America: The Winter Soldier. 2014.</a:t>
            </a:r>
            <a:endParaRPr/>
          </a:p>
          <a:p>
            <a:pPr indent="0" lvl="0" marL="0" rtl="0" algn="l">
              <a:spcBef>
                <a:spcPts val="1200"/>
              </a:spcBef>
              <a:spcAft>
                <a:spcPts val="0"/>
              </a:spcAft>
              <a:buClr>
                <a:schemeClr val="dk1"/>
              </a:buClr>
              <a:buSzPct val="90000"/>
              <a:buFont typeface="Arial"/>
              <a:buNone/>
            </a:pPr>
            <a:r>
              <a:rPr lang="en-US"/>
              <a:t>[Figure 7] Russo, Anthony, and Joe Russo, directors. Captain America: The Winter Soldier. 2014.</a:t>
            </a:r>
            <a:endParaRPr/>
          </a:p>
          <a:p>
            <a:pPr indent="0" lvl="0" marL="0" rtl="0" algn="l">
              <a:spcBef>
                <a:spcPts val="1200"/>
              </a:spcBef>
              <a:spcAft>
                <a:spcPts val="0"/>
              </a:spcAft>
              <a:buClr>
                <a:schemeClr val="dk1"/>
              </a:buClr>
              <a:buSzPct val="90000"/>
              <a:buFont typeface="Arial"/>
              <a:buNone/>
            </a:pPr>
            <a:r>
              <a:rPr lang="en-US"/>
              <a:t>[Figure 8]Gaedke Matt ,,https://dailyinfographic.com/social-credit-system-pros-and-cons-a-look-at-chinas-system</a:t>
            </a:r>
            <a:endParaRPr/>
          </a:p>
          <a:p>
            <a:pPr indent="0" lvl="0" marL="0" rtl="0" algn="l">
              <a:lnSpc>
                <a:spcPct val="90000"/>
              </a:lnSpc>
              <a:spcBef>
                <a:spcPts val="1200"/>
              </a:spcBef>
              <a:spcAft>
                <a:spcPts val="0"/>
              </a:spcAft>
              <a:buSzPct val="90000"/>
              <a:buNone/>
            </a:pPr>
            <a:r>
              <a:t/>
            </a:r>
            <a:endParaRPr/>
          </a:p>
        </p:txBody>
      </p:sp>
      <p:sp>
        <p:nvSpPr>
          <p:cNvPr id="258" name="Google Shape;258;g125f45d0433_0_9"/>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259" name="Google Shape;259;g125f45d0433_0_9"/>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0" name="Google Shape;260;g125f45d0433_0_9"/>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1b46803f8b_0_1"/>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Captain America: The Winter Soldier</a:t>
            </a:r>
            <a:endParaRPr/>
          </a:p>
        </p:txBody>
      </p:sp>
      <p:sp>
        <p:nvSpPr>
          <p:cNvPr id="101" name="Google Shape;101;g11b46803f8b_0_1"/>
          <p:cNvSpPr txBox="1"/>
          <p:nvPr>
            <p:ph idx="1" type="body"/>
          </p:nvPr>
        </p:nvSpPr>
        <p:spPr>
          <a:xfrm>
            <a:off x="1086850" y="1550601"/>
            <a:ext cx="3733800" cy="3352800"/>
          </a:xfrm>
          <a:prstGeom prst="rect">
            <a:avLst/>
          </a:prstGeom>
          <a:noFill/>
          <a:ln>
            <a:noFill/>
          </a:ln>
        </p:spPr>
        <p:txBody>
          <a:bodyPr anchorCtr="0" anchor="t" bIns="45700" lIns="91425" spcFirstLastPara="1" rIns="91425" wrap="square" tIns="45700">
            <a:normAutofit/>
          </a:bodyPr>
          <a:lstStyle/>
          <a:p>
            <a:pPr indent="-218466" lvl="0" marL="205766" rtl="0" algn="l">
              <a:lnSpc>
                <a:spcPct val="90000"/>
              </a:lnSpc>
              <a:spcBef>
                <a:spcPts val="0"/>
              </a:spcBef>
              <a:spcAft>
                <a:spcPts val="0"/>
              </a:spcAft>
              <a:buSzPts val="1820"/>
              <a:buChar char="•"/>
            </a:pPr>
            <a:r>
              <a:rPr lang="en-US" sz="2000"/>
              <a:t>Action, Adventure, Sci-fi</a:t>
            </a:r>
            <a:endParaRPr sz="2000"/>
          </a:p>
          <a:p>
            <a:pPr indent="-218466" lvl="0" marL="205766" rtl="0" algn="l">
              <a:lnSpc>
                <a:spcPct val="90000"/>
              </a:lnSpc>
              <a:spcBef>
                <a:spcPts val="0"/>
              </a:spcBef>
              <a:spcAft>
                <a:spcPts val="0"/>
              </a:spcAft>
              <a:buSzPts val="1820"/>
              <a:buChar char="•"/>
            </a:pPr>
            <a:r>
              <a:rPr lang="en-US" sz="2000"/>
              <a:t>2014</a:t>
            </a:r>
            <a:endParaRPr sz="2000"/>
          </a:p>
          <a:p>
            <a:pPr indent="-218466" lvl="0" marL="205766" rtl="0" algn="l">
              <a:lnSpc>
                <a:spcPct val="90000"/>
              </a:lnSpc>
              <a:spcBef>
                <a:spcPts val="0"/>
              </a:spcBef>
              <a:spcAft>
                <a:spcPts val="0"/>
              </a:spcAft>
              <a:buSzPts val="1820"/>
              <a:buChar char="•"/>
            </a:pPr>
            <a:r>
              <a:rPr lang="en-US" sz="2000"/>
              <a:t>7.8/10 IMDb rating</a:t>
            </a:r>
            <a:endParaRPr sz="2000"/>
          </a:p>
          <a:p>
            <a:pPr indent="-218466" lvl="0" marL="205766" rtl="0" algn="l">
              <a:lnSpc>
                <a:spcPct val="90000"/>
              </a:lnSpc>
              <a:spcBef>
                <a:spcPts val="0"/>
              </a:spcBef>
              <a:spcAft>
                <a:spcPts val="0"/>
              </a:spcAft>
              <a:buSzPts val="1820"/>
              <a:buChar char="•"/>
            </a:pPr>
            <a:r>
              <a:rPr lang="en-US" sz="2000"/>
              <a:t>Stars</a:t>
            </a:r>
            <a:endParaRPr sz="2000"/>
          </a:p>
          <a:p>
            <a:pPr indent="-218466" lvl="1" marL="411534" rtl="0" algn="l">
              <a:lnSpc>
                <a:spcPct val="90000"/>
              </a:lnSpc>
              <a:spcBef>
                <a:spcPts val="0"/>
              </a:spcBef>
              <a:spcAft>
                <a:spcPts val="0"/>
              </a:spcAft>
              <a:buSzPts val="1550"/>
              <a:buChar char="–"/>
            </a:pPr>
            <a:r>
              <a:rPr lang="en-US" sz="1700"/>
              <a:t>Chris Evans</a:t>
            </a:r>
            <a:endParaRPr sz="1700"/>
          </a:p>
          <a:p>
            <a:pPr indent="-218466" lvl="1" marL="411534" rtl="0" algn="l">
              <a:lnSpc>
                <a:spcPct val="90000"/>
              </a:lnSpc>
              <a:spcBef>
                <a:spcPts val="0"/>
              </a:spcBef>
              <a:spcAft>
                <a:spcPts val="0"/>
              </a:spcAft>
              <a:buSzPts val="1550"/>
              <a:buChar char="–"/>
            </a:pPr>
            <a:r>
              <a:rPr lang="en-US" sz="1700"/>
              <a:t>Scarlett Johansson</a:t>
            </a:r>
            <a:endParaRPr sz="1700"/>
          </a:p>
          <a:p>
            <a:pPr indent="-218466" lvl="1" marL="411534" rtl="0" algn="l">
              <a:lnSpc>
                <a:spcPct val="90000"/>
              </a:lnSpc>
              <a:spcBef>
                <a:spcPts val="0"/>
              </a:spcBef>
              <a:spcAft>
                <a:spcPts val="0"/>
              </a:spcAft>
              <a:buSzPts val="1550"/>
              <a:buChar char="–"/>
            </a:pPr>
            <a:r>
              <a:rPr lang="en-US" sz="1700"/>
              <a:t>Samuel L. Jackson</a:t>
            </a:r>
            <a:endParaRPr sz="1700"/>
          </a:p>
          <a:p>
            <a:pPr indent="-218466" lvl="1" marL="411534" rtl="0" algn="l">
              <a:lnSpc>
                <a:spcPct val="90000"/>
              </a:lnSpc>
              <a:spcBef>
                <a:spcPts val="0"/>
              </a:spcBef>
              <a:spcAft>
                <a:spcPts val="0"/>
              </a:spcAft>
              <a:buSzPts val="1550"/>
              <a:buChar char="–"/>
            </a:pPr>
            <a:r>
              <a:rPr lang="en-US" sz="1700"/>
              <a:t>Sebastian Stan</a:t>
            </a:r>
            <a:endParaRPr sz="1700"/>
          </a:p>
          <a:p>
            <a:pPr indent="-218466" lvl="1" marL="411534" rtl="0" algn="l">
              <a:lnSpc>
                <a:spcPct val="90000"/>
              </a:lnSpc>
              <a:spcBef>
                <a:spcPts val="0"/>
              </a:spcBef>
              <a:spcAft>
                <a:spcPts val="0"/>
              </a:spcAft>
              <a:buSzPts val="1550"/>
              <a:buChar char="–"/>
            </a:pPr>
            <a:r>
              <a:rPr lang="en-US" sz="1700"/>
              <a:t>Anthony Mackie</a:t>
            </a:r>
            <a:endParaRPr sz="1700"/>
          </a:p>
          <a:p>
            <a:pPr indent="-218466" lvl="0" marL="205766" rtl="0" algn="l">
              <a:lnSpc>
                <a:spcPct val="90000"/>
              </a:lnSpc>
              <a:spcBef>
                <a:spcPts val="0"/>
              </a:spcBef>
              <a:spcAft>
                <a:spcPts val="0"/>
              </a:spcAft>
              <a:buSzPts val="1820"/>
              <a:buChar char="•"/>
            </a:pPr>
            <a:r>
              <a:rPr lang="en-US" sz="2000"/>
              <a:t>Directed</a:t>
            </a:r>
            <a:r>
              <a:rPr lang="en-US" sz="2000"/>
              <a:t> by Joe and Anthony Russo</a:t>
            </a:r>
            <a:endParaRPr sz="2000"/>
          </a:p>
          <a:p>
            <a:pPr indent="0" lvl="0" marL="0" rtl="0" algn="l">
              <a:lnSpc>
                <a:spcPct val="90000"/>
              </a:lnSpc>
              <a:spcBef>
                <a:spcPts val="0"/>
              </a:spcBef>
              <a:spcAft>
                <a:spcPts val="0"/>
              </a:spcAft>
              <a:buNone/>
            </a:pPr>
            <a:r>
              <a:t/>
            </a:r>
            <a:endParaRPr sz="2000"/>
          </a:p>
        </p:txBody>
      </p:sp>
      <p:sp>
        <p:nvSpPr>
          <p:cNvPr id="102" name="Google Shape;102;g11b46803f8b_0_1"/>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03" name="Google Shape;103;g11b46803f8b_0_1"/>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4" name="Google Shape;104;g11b46803f8b_0_1"/>
          <p:cNvSpPr txBox="1"/>
          <p:nvPr/>
        </p:nvSpPr>
        <p:spPr>
          <a:xfrm>
            <a:off x="6289450" y="372326"/>
            <a:ext cx="2737500" cy="6741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SzPts val="1890"/>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pic>
        <p:nvPicPr>
          <p:cNvPr id="105" name="Google Shape;105;g11b46803f8b_0_1"/>
          <p:cNvPicPr preferRelativeResize="0"/>
          <p:nvPr/>
        </p:nvPicPr>
        <p:blipFill>
          <a:blip r:embed="rId3">
            <a:alphaModFix/>
          </a:blip>
          <a:stretch>
            <a:fillRect/>
          </a:stretch>
        </p:blipFill>
        <p:spPr>
          <a:xfrm>
            <a:off x="5454850" y="1217012"/>
            <a:ext cx="2437250" cy="36096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1b46803f8b_1_0"/>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Plot Summary</a:t>
            </a:r>
            <a:endParaRPr/>
          </a:p>
        </p:txBody>
      </p:sp>
      <p:sp>
        <p:nvSpPr>
          <p:cNvPr id="112" name="Google Shape;112;g11b46803f8b_1_0"/>
          <p:cNvSpPr txBox="1"/>
          <p:nvPr>
            <p:ph idx="1" type="body"/>
          </p:nvPr>
        </p:nvSpPr>
        <p:spPr>
          <a:xfrm>
            <a:off x="232750" y="1201526"/>
            <a:ext cx="3733800" cy="3352800"/>
          </a:xfrm>
          <a:prstGeom prst="rect">
            <a:avLst/>
          </a:prstGeom>
          <a:noFill/>
          <a:ln>
            <a:noFill/>
          </a:ln>
        </p:spPr>
        <p:txBody>
          <a:bodyPr anchorCtr="0" anchor="t" bIns="45700" lIns="91425" spcFirstLastPara="1" rIns="91425" wrap="square" tIns="45700">
            <a:normAutofit/>
          </a:bodyPr>
          <a:lstStyle/>
          <a:p>
            <a:pPr indent="-331470" lvl="0" marL="457200" rtl="0" algn="l">
              <a:lnSpc>
                <a:spcPct val="90000"/>
              </a:lnSpc>
              <a:spcBef>
                <a:spcPts val="1200"/>
              </a:spcBef>
              <a:spcAft>
                <a:spcPts val="0"/>
              </a:spcAft>
              <a:buSzPts val="1620"/>
              <a:buChar char="•"/>
            </a:pPr>
            <a:r>
              <a:rPr lang="en-US"/>
              <a:t>Cap sees Nat taking files during S.H.I.E.L.D. hostage recovery mission</a:t>
            </a:r>
            <a:endParaRPr/>
          </a:p>
          <a:p>
            <a:pPr indent="-331470" lvl="0" marL="457200" rtl="0" algn="l">
              <a:lnSpc>
                <a:spcPct val="90000"/>
              </a:lnSpc>
              <a:spcBef>
                <a:spcPts val="0"/>
              </a:spcBef>
              <a:spcAft>
                <a:spcPts val="0"/>
              </a:spcAft>
              <a:buSzPts val="1620"/>
              <a:buChar char="•"/>
            </a:pPr>
            <a:r>
              <a:rPr lang="en-US"/>
              <a:t>Attempt on Fury’s life</a:t>
            </a:r>
            <a:endParaRPr/>
          </a:p>
          <a:p>
            <a:pPr indent="-331470" lvl="0" marL="457200" rtl="0" algn="l">
              <a:lnSpc>
                <a:spcPct val="90000"/>
              </a:lnSpc>
              <a:spcBef>
                <a:spcPts val="0"/>
              </a:spcBef>
              <a:spcAft>
                <a:spcPts val="0"/>
              </a:spcAft>
              <a:buSzPts val="1620"/>
              <a:buChar char="•"/>
            </a:pPr>
            <a:r>
              <a:rPr lang="en-US"/>
              <a:t>Cap goes on a truth seeking mission</a:t>
            </a:r>
            <a:endParaRPr/>
          </a:p>
          <a:p>
            <a:pPr indent="-331470" lvl="0" marL="457200" rtl="0" algn="l">
              <a:lnSpc>
                <a:spcPct val="90000"/>
              </a:lnSpc>
              <a:spcBef>
                <a:spcPts val="0"/>
              </a:spcBef>
              <a:spcAft>
                <a:spcPts val="0"/>
              </a:spcAft>
              <a:buSzPts val="1620"/>
              <a:buChar char="•"/>
            </a:pPr>
            <a:r>
              <a:rPr lang="en-US"/>
              <a:t>Lemurian Star’s USB reveals Zola’s position</a:t>
            </a:r>
            <a:endParaRPr/>
          </a:p>
          <a:p>
            <a:pPr indent="-331470" lvl="0" marL="457200" rtl="0" algn="l">
              <a:lnSpc>
                <a:spcPct val="90000"/>
              </a:lnSpc>
              <a:spcBef>
                <a:spcPts val="0"/>
              </a:spcBef>
              <a:spcAft>
                <a:spcPts val="0"/>
              </a:spcAft>
              <a:buSzPts val="1620"/>
              <a:buChar char="•"/>
            </a:pPr>
            <a:r>
              <a:rPr lang="en-US"/>
              <a:t>Computing system bombed</a:t>
            </a:r>
            <a:endParaRPr/>
          </a:p>
          <a:p>
            <a:pPr indent="-331470" lvl="0" marL="457200" rtl="0" algn="l">
              <a:lnSpc>
                <a:spcPct val="90000"/>
              </a:lnSpc>
              <a:spcBef>
                <a:spcPts val="0"/>
              </a:spcBef>
              <a:spcAft>
                <a:spcPts val="0"/>
              </a:spcAft>
              <a:buSzPts val="1620"/>
              <a:buChar char="•"/>
            </a:pPr>
            <a:r>
              <a:rPr lang="en-US"/>
              <a:t>HYDRA agent reveals Zola’s Algorithm</a:t>
            </a:r>
            <a:endParaRPr/>
          </a:p>
          <a:p>
            <a:pPr indent="-331470" lvl="0" marL="457200" rtl="0" algn="l">
              <a:lnSpc>
                <a:spcPct val="90000"/>
              </a:lnSpc>
              <a:spcBef>
                <a:spcPts val="0"/>
              </a:spcBef>
              <a:spcAft>
                <a:spcPts val="0"/>
              </a:spcAft>
              <a:buSzPts val="1620"/>
              <a:buChar char="•"/>
            </a:pPr>
            <a:r>
              <a:rPr lang="en-US"/>
              <a:t>Project Insight begins, fight to take it down occurs</a:t>
            </a:r>
            <a:endParaRPr/>
          </a:p>
        </p:txBody>
      </p:sp>
      <p:sp>
        <p:nvSpPr>
          <p:cNvPr id="113" name="Google Shape;113;g11b46803f8b_1_0"/>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14" name="Google Shape;114;g11b46803f8b_1_0"/>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5" name="Google Shape;115;g11b46803f8b_1_0"/>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SzPts val="1890"/>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pic>
        <p:nvPicPr>
          <p:cNvPr id="116" name="Google Shape;116;g11b46803f8b_1_0"/>
          <p:cNvPicPr preferRelativeResize="0"/>
          <p:nvPr/>
        </p:nvPicPr>
        <p:blipFill>
          <a:blip r:embed="rId3">
            <a:alphaModFix/>
          </a:blip>
          <a:stretch>
            <a:fillRect/>
          </a:stretch>
        </p:blipFill>
        <p:spPr>
          <a:xfrm>
            <a:off x="3910275" y="1439225"/>
            <a:ext cx="5116650" cy="2558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1b46803f8b_1_67"/>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Director’s Intentions</a:t>
            </a:r>
            <a:endParaRPr/>
          </a:p>
        </p:txBody>
      </p:sp>
      <p:sp>
        <p:nvSpPr>
          <p:cNvPr id="123" name="Google Shape;123;g11b46803f8b_1_67"/>
          <p:cNvSpPr txBox="1"/>
          <p:nvPr>
            <p:ph idx="1" type="body"/>
          </p:nvPr>
        </p:nvSpPr>
        <p:spPr>
          <a:xfrm>
            <a:off x="232750" y="1201525"/>
            <a:ext cx="4144500" cy="3627000"/>
          </a:xfrm>
          <a:prstGeom prst="rect">
            <a:avLst/>
          </a:prstGeom>
          <a:noFill/>
          <a:ln>
            <a:noFill/>
          </a:ln>
        </p:spPr>
        <p:txBody>
          <a:bodyPr anchorCtr="0" anchor="t" bIns="45700" lIns="91425" spcFirstLastPara="1" rIns="91425" wrap="square" tIns="45700">
            <a:normAutofit/>
          </a:bodyPr>
          <a:lstStyle/>
          <a:p>
            <a:pPr indent="-331470" lvl="0" marL="457200" rtl="0" algn="l">
              <a:lnSpc>
                <a:spcPct val="90000"/>
              </a:lnSpc>
              <a:spcBef>
                <a:spcPts val="1200"/>
              </a:spcBef>
              <a:spcAft>
                <a:spcPts val="0"/>
              </a:spcAft>
              <a:buSzPts val="1620"/>
              <a:buChar char="•"/>
            </a:pPr>
            <a:r>
              <a:rPr lang="en-US"/>
              <a:t>Unlike other Marvel movies, </a:t>
            </a:r>
            <a:r>
              <a:rPr lang="en-US"/>
              <a:t>focused more on politics and technology [1]</a:t>
            </a:r>
            <a:endParaRPr/>
          </a:p>
          <a:p>
            <a:pPr indent="-331470" lvl="0" marL="457200" rtl="0" algn="l">
              <a:spcBef>
                <a:spcPts val="0"/>
              </a:spcBef>
              <a:spcAft>
                <a:spcPts val="0"/>
              </a:spcAft>
              <a:buSzPts val="1620"/>
              <a:buChar char="•"/>
            </a:pPr>
            <a:r>
              <a:rPr lang="en-US"/>
              <a:t>Captain America vs. Today: A world where security is valued over trust, liberties, and privacy. [2]</a:t>
            </a:r>
            <a:endParaRPr/>
          </a:p>
          <a:p>
            <a:pPr indent="-331470" lvl="0" marL="457200" rtl="0" algn="l">
              <a:spcBef>
                <a:spcPts val="0"/>
              </a:spcBef>
              <a:spcAft>
                <a:spcPts val="0"/>
              </a:spcAft>
              <a:buSzPts val="1620"/>
              <a:buChar char="•"/>
            </a:pPr>
            <a:r>
              <a:rPr lang="en-US"/>
              <a:t>“This isn’t freedom; this is fear.” [3]</a:t>
            </a:r>
            <a:endParaRPr/>
          </a:p>
          <a:p>
            <a:pPr indent="-331470" lvl="0" marL="457200" rtl="0" algn="l">
              <a:lnSpc>
                <a:spcPct val="90000"/>
              </a:lnSpc>
              <a:spcBef>
                <a:spcPts val="0"/>
              </a:spcBef>
              <a:spcAft>
                <a:spcPts val="0"/>
              </a:spcAft>
              <a:buSzPts val="1620"/>
              <a:buChar char="•"/>
            </a:pPr>
            <a:r>
              <a:rPr lang="en-US"/>
              <a:t>Movie was filmed during and influenced by Snowden Leaks; influence by preemptive strikes, drone strikes, global surveillance, etc. [4]</a:t>
            </a:r>
            <a:endParaRPr/>
          </a:p>
        </p:txBody>
      </p:sp>
      <p:sp>
        <p:nvSpPr>
          <p:cNvPr id="124" name="Google Shape;124;g11b46803f8b_1_67"/>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25" name="Google Shape;125;g11b46803f8b_1_67"/>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6" name="Google Shape;126;g11b46803f8b_1_67"/>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SzPts val="1890"/>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pic>
        <p:nvPicPr>
          <p:cNvPr id="127" name="Google Shape;127;g11b46803f8b_1_67"/>
          <p:cNvPicPr preferRelativeResize="0"/>
          <p:nvPr/>
        </p:nvPicPr>
        <p:blipFill>
          <a:blip r:embed="rId3">
            <a:alphaModFix/>
          </a:blip>
          <a:stretch>
            <a:fillRect/>
          </a:stretch>
        </p:blipFill>
        <p:spPr>
          <a:xfrm>
            <a:off x="4327378" y="1276350"/>
            <a:ext cx="4455546" cy="33528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1b46803f8b_0_24"/>
          <p:cNvSpPr txBox="1"/>
          <p:nvPr>
            <p:ph type="title"/>
          </p:nvPr>
        </p:nvSpPr>
        <p:spPr>
          <a:xfrm>
            <a:off x="685800" y="2857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Computing Technologies</a:t>
            </a:r>
            <a:endParaRPr/>
          </a:p>
        </p:txBody>
      </p:sp>
      <p:sp>
        <p:nvSpPr>
          <p:cNvPr id="134" name="Google Shape;134;g11b46803f8b_0_24"/>
          <p:cNvSpPr txBox="1"/>
          <p:nvPr>
            <p:ph idx="1" type="body"/>
          </p:nvPr>
        </p:nvSpPr>
        <p:spPr>
          <a:xfrm>
            <a:off x="685800" y="1240525"/>
            <a:ext cx="3733800" cy="3960900"/>
          </a:xfrm>
          <a:prstGeom prst="rect">
            <a:avLst/>
          </a:prstGeom>
          <a:noFill/>
          <a:ln>
            <a:noFill/>
          </a:ln>
        </p:spPr>
        <p:txBody>
          <a:bodyPr anchorCtr="0" anchor="t" bIns="45700" lIns="91425" spcFirstLastPara="1" rIns="91425" wrap="square" tIns="45700">
            <a:normAutofit/>
          </a:bodyPr>
          <a:lstStyle/>
          <a:p>
            <a:pPr indent="-205766" lvl="0" marL="205766" rtl="0" algn="l">
              <a:spcBef>
                <a:spcPts val="1200"/>
              </a:spcBef>
              <a:spcAft>
                <a:spcPts val="0"/>
              </a:spcAft>
              <a:buSzPts val="1620"/>
              <a:buChar char="•"/>
            </a:pPr>
            <a:r>
              <a:rPr lang="en-US"/>
              <a:t>Existing Technologies</a:t>
            </a:r>
            <a:endParaRPr/>
          </a:p>
          <a:p>
            <a:pPr indent="-205766" lvl="1" marL="411534" rtl="0" algn="l">
              <a:spcBef>
                <a:spcPts val="600"/>
              </a:spcBef>
              <a:spcAft>
                <a:spcPts val="0"/>
              </a:spcAft>
              <a:buSzPts val="1350"/>
              <a:buChar char="–"/>
            </a:pPr>
            <a:r>
              <a:rPr lang="en-US"/>
              <a:t>Encrypted USB Flash Drives / Programmable Keys</a:t>
            </a:r>
            <a:endParaRPr/>
          </a:p>
          <a:p>
            <a:pPr indent="-205766" lvl="1" marL="411534" rtl="0" algn="l">
              <a:spcBef>
                <a:spcPts val="600"/>
              </a:spcBef>
              <a:spcAft>
                <a:spcPts val="0"/>
              </a:spcAft>
              <a:buSzPts val="1350"/>
              <a:buChar char="–"/>
            </a:pPr>
            <a:r>
              <a:rPr lang="en-US"/>
              <a:t>Facial Recognition</a:t>
            </a:r>
            <a:endParaRPr/>
          </a:p>
          <a:p>
            <a:pPr indent="-205766" lvl="1" marL="411534" rtl="0" algn="l">
              <a:spcBef>
                <a:spcPts val="600"/>
              </a:spcBef>
              <a:spcAft>
                <a:spcPts val="0"/>
              </a:spcAft>
              <a:buSzPts val="1350"/>
              <a:buChar char="–"/>
            </a:pPr>
            <a:r>
              <a:rPr lang="en-US"/>
              <a:t>S.H.I.E.L.D. encryption technology</a:t>
            </a:r>
            <a:endParaRPr/>
          </a:p>
          <a:p>
            <a:pPr indent="-205766" lvl="0" marL="205766" rtl="0" algn="l">
              <a:spcBef>
                <a:spcPts val="1200"/>
              </a:spcBef>
              <a:spcAft>
                <a:spcPts val="0"/>
              </a:spcAft>
              <a:buSzPts val="1620"/>
              <a:buChar char="•"/>
            </a:pPr>
            <a:r>
              <a:rPr lang="en-US"/>
              <a:t>Plausible Technologies</a:t>
            </a:r>
            <a:endParaRPr/>
          </a:p>
          <a:p>
            <a:pPr indent="-205766" lvl="1" marL="411534" rtl="0" algn="l">
              <a:spcBef>
                <a:spcPts val="600"/>
              </a:spcBef>
              <a:spcAft>
                <a:spcPts val="0"/>
              </a:spcAft>
              <a:buSzPts val="1350"/>
              <a:buChar char="–"/>
            </a:pPr>
            <a:r>
              <a:rPr lang="en-US"/>
              <a:t>Project Insight Helicarriers</a:t>
            </a:r>
            <a:endParaRPr/>
          </a:p>
          <a:p>
            <a:pPr indent="-205766" lvl="1" marL="411534" rtl="0" algn="l">
              <a:spcBef>
                <a:spcPts val="600"/>
              </a:spcBef>
              <a:spcAft>
                <a:spcPts val="0"/>
              </a:spcAft>
              <a:buSzPts val="1350"/>
              <a:buChar char="–"/>
            </a:pPr>
            <a:r>
              <a:rPr lang="en-US"/>
              <a:t>Bucky’s prosthetic metal arm</a:t>
            </a:r>
            <a:endParaRPr/>
          </a:p>
          <a:p>
            <a:pPr indent="-205766" lvl="1" marL="411534" rtl="0" algn="l">
              <a:spcBef>
                <a:spcPts val="600"/>
              </a:spcBef>
              <a:spcAft>
                <a:spcPts val="0"/>
              </a:spcAft>
              <a:buSzPts val="1350"/>
              <a:buChar char="–"/>
            </a:pPr>
            <a:r>
              <a:rPr lang="en-US"/>
              <a:t>Zola’s Algorithm</a:t>
            </a:r>
            <a:endParaRPr/>
          </a:p>
          <a:p>
            <a:pPr indent="-205766" lvl="0" marL="205766" rtl="0" algn="l">
              <a:spcBef>
                <a:spcPts val="1200"/>
              </a:spcBef>
              <a:spcAft>
                <a:spcPts val="0"/>
              </a:spcAft>
              <a:buSzPts val="1620"/>
              <a:buChar char="•"/>
            </a:pPr>
            <a:r>
              <a:rPr lang="en-US"/>
              <a:t>Fictional Technologies</a:t>
            </a:r>
            <a:endParaRPr/>
          </a:p>
          <a:p>
            <a:pPr indent="-205766" lvl="1" marL="411534" rtl="0" algn="l">
              <a:spcBef>
                <a:spcPts val="600"/>
              </a:spcBef>
              <a:spcAft>
                <a:spcPts val="0"/>
              </a:spcAft>
              <a:buSzPts val="1350"/>
              <a:buChar char="–"/>
            </a:pPr>
            <a:r>
              <a:rPr lang="en-US"/>
              <a:t>Zola’s Brain</a:t>
            </a:r>
            <a:endParaRPr/>
          </a:p>
        </p:txBody>
      </p:sp>
      <p:sp>
        <p:nvSpPr>
          <p:cNvPr id="135" name="Google Shape;135;g11b46803f8b_0_24"/>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36" name="Google Shape;136;g11b46803f8b_0_24"/>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7" name="Google Shape;137;g11b46803f8b_0_24"/>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pic>
        <p:nvPicPr>
          <p:cNvPr id="138" name="Google Shape;138;g11b46803f8b_0_24"/>
          <p:cNvPicPr preferRelativeResize="0"/>
          <p:nvPr/>
        </p:nvPicPr>
        <p:blipFill>
          <a:blip r:embed="rId3">
            <a:alphaModFix/>
          </a:blip>
          <a:stretch>
            <a:fillRect/>
          </a:stretch>
        </p:blipFill>
        <p:spPr>
          <a:xfrm>
            <a:off x="4419600" y="1618262"/>
            <a:ext cx="4419601" cy="24877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Conclusion slide</a:t>
            </a:r>
            <a:endParaRPr/>
          </a:p>
        </p:txBody>
      </p:sp>
      <p:sp>
        <p:nvSpPr>
          <p:cNvPr id="145" name="Google Shape;145;p2"/>
          <p:cNvSpPr txBox="1"/>
          <p:nvPr>
            <p:ph idx="1" type="body"/>
          </p:nvPr>
        </p:nvSpPr>
        <p:spPr>
          <a:xfrm>
            <a:off x="685800" y="1523000"/>
            <a:ext cx="7440600" cy="3352800"/>
          </a:xfrm>
          <a:prstGeom prst="rect">
            <a:avLst/>
          </a:prstGeom>
          <a:noFill/>
          <a:ln>
            <a:noFill/>
          </a:ln>
        </p:spPr>
        <p:txBody>
          <a:bodyPr anchorCtr="0" anchor="t" bIns="45700" lIns="91425" spcFirstLastPara="1" rIns="91425" wrap="square" tIns="45700">
            <a:noAutofit/>
          </a:bodyPr>
          <a:lstStyle/>
          <a:p>
            <a:pPr indent="-218466" lvl="0" marL="205766" rtl="0" algn="l">
              <a:lnSpc>
                <a:spcPct val="90000"/>
              </a:lnSpc>
              <a:spcBef>
                <a:spcPts val="1200"/>
              </a:spcBef>
              <a:spcAft>
                <a:spcPts val="0"/>
              </a:spcAft>
              <a:buSzPts val="1820"/>
              <a:buChar char="•"/>
            </a:pPr>
            <a:r>
              <a:rPr lang="en-US" sz="2000"/>
              <a:t>Privacy Matters</a:t>
            </a:r>
            <a:endParaRPr sz="2000"/>
          </a:p>
          <a:p>
            <a:pPr indent="-218466" lvl="1" marL="411534" rtl="0" algn="l">
              <a:lnSpc>
                <a:spcPct val="90000"/>
              </a:lnSpc>
              <a:spcBef>
                <a:spcPts val="1200"/>
              </a:spcBef>
              <a:spcAft>
                <a:spcPts val="0"/>
              </a:spcAft>
              <a:buSzPts val="1550"/>
              <a:buChar char="–"/>
            </a:pPr>
            <a:r>
              <a:rPr lang="en-US" sz="1700"/>
              <a:t>The government shouldn’t use </a:t>
            </a:r>
            <a:r>
              <a:rPr lang="en-US" sz="1700"/>
              <a:t>private information to punish citizens.</a:t>
            </a:r>
            <a:endParaRPr sz="1700"/>
          </a:p>
          <a:p>
            <a:pPr indent="-218466" lvl="0" marL="205766" rtl="0" algn="l">
              <a:lnSpc>
                <a:spcPct val="90000"/>
              </a:lnSpc>
              <a:spcBef>
                <a:spcPts val="1200"/>
              </a:spcBef>
              <a:spcAft>
                <a:spcPts val="0"/>
              </a:spcAft>
              <a:buSzPts val="1820"/>
              <a:buChar char="•"/>
            </a:pPr>
            <a:r>
              <a:rPr lang="en-US" sz="2000"/>
              <a:t>Government abuse of technology and information</a:t>
            </a:r>
            <a:endParaRPr sz="2000"/>
          </a:p>
          <a:p>
            <a:pPr indent="-218466" lvl="1" marL="411534" rtl="0" algn="l">
              <a:spcBef>
                <a:spcPts val="1200"/>
              </a:spcBef>
              <a:spcAft>
                <a:spcPts val="0"/>
              </a:spcAft>
              <a:buSzPts val="1550"/>
              <a:buChar char="–"/>
            </a:pPr>
            <a:r>
              <a:rPr lang="en-US" sz="1700"/>
              <a:t>Due process</a:t>
            </a:r>
            <a:endParaRPr sz="1700"/>
          </a:p>
          <a:p>
            <a:pPr indent="-218466" lvl="1" marL="411534" rtl="0" algn="l">
              <a:lnSpc>
                <a:spcPct val="90000"/>
              </a:lnSpc>
              <a:spcBef>
                <a:spcPts val="1200"/>
              </a:spcBef>
              <a:spcAft>
                <a:spcPts val="0"/>
              </a:spcAft>
              <a:buSzPts val="1550"/>
              <a:buChar char="–"/>
            </a:pPr>
            <a:r>
              <a:rPr lang="en-US" sz="1700"/>
              <a:t>Information privacy and security</a:t>
            </a:r>
            <a:endParaRPr sz="1700"/>
          </a:p>
          <a:p>
            <a:pPr indent="-218466" lvl="1" marL="411534" rtl="0" algn="l">
              <a:lnSpc>
                <a:spcPct val="90000"/>
              </a:lnSpc>
              <a:spcBef>
                <a:spcPts val="1200"/>
              </a:spcBef>
              <a:spcAft>
                <a:spcPts val="0"/>
              </a:spcAft>
              <a:buSzPts val="1550"/>
              <a:buChar char="–"/>
            </a:pPr>
            <a:r>
              <a:rPr lang="en-US" sz="1700"/>
              <a:t>Unethical uses of technology</a:t>
            </a:r>
            <a:endParaRPr sz="1700"/>
          </a:p>
          <a:p>
            <a:pPr indent="-218466" lvl="1" marL="411534" rtl="0" algn="l">
              <a:lnSpc>
                <a:spcPct val="90000"/>
              </a:lnSpc>
              <a:spcBef>
                <a:spcPts val="1200"/>
              </a:spcBef>
              <a:spcAft>
                <a:spcPts val="0"/>
              </a:spcAft>
              <a:buSzPts val="1550"/>
              <a:buChar char="–"/>
            </a:pPr>
            <a:r>
              <a:rPr lang="en-US" sz="1700"/>
              <a:t>Whistleblowing </a:t>
            </a:r>
            <a:endParaRPr sz="1700"/>
          </a:p>
          <a:p>
            <a:pPr indent="0" lvl="0" marL="0" rtl="0" algn="l">
              <a:lnSpc>
                <a:spcPct val="90000"/>
              </a:lnSpc>
              <a:spcBef>
                <a:spcPts val="1200"/>
              </a:spcBef>
              <a:spcAft>
                <a:spcPts val="0"/>
              </a:spcAft>
              <a:buNone/>
            </a:pPr>
            <a:r>
              <a:t/>
            </a:r>
            <a:endParaRPr sz="2000"/>
          </a:p>
          <a:p>
            <a:pPr indent="0" lvl="0" marL="205766" rtl="0" algn="l">
              <a:lnSpc>
                <a:spcPct val="90000"/>
              </a:lnSpc>
              <a:spcBef>
                <a:spcPts val="1200"/>
              </a:spcBef>
              <a:spcAft>
                <a:spcPts val="0"/>
              </a:spcAft>
              <a:buNone/>
            </a:pPr>
            <a:r>
              <a:t/>
            </a:r>
            <a:endParaRPr sz="2000"/>
          </a:p>
        </p:txBody>
      </p:sp>
      <p:sp>
        <p:nvSpPr>
          <p:cNvPr id="146" name="Google Shape;146;p2"/>
          <p:cNvSpPr txBox="1"/>
          <p:nvPr>
            <p:ph idx="11" type="ftr"/>
          </p:nvPr>
        </p:nvSpPr>
        <p:spPr>
          <a:xfrm>
            <a:off x="0" y="4997196"/>
            <a:ext cx="5562600" cy="14630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47" name="Google Shape;147;p2"/>
          <p:cNvSpPr txBox="1"/>
          <p:nvPr>
            <p:ph idx="12" type="sldNum"/>
          </p:nvPr>
        </p:nvSpPr>
        <p:spPr>
          <a:xfrm>
            <a:off x="8519160" y="4997196"/>
            <a:ext cx="624840" cy="14630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8" name="Google Shape;148;p2"/>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SzPts val="1890"/>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1b46803f8b_1_20"/>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Argument</a:t>
            </a:r>
            <a:endParaRPr/>
          </a:p>
        </p:txBody>
      </p:sp>
      <p:sp>
        <p:nvSpPr>
          <p:cNvPr id="155" name="Google Shape;155;g11b46803f8b_1_20"/>
          <p:cNvSpPr txBox="1"/>
          <p:nvPr>
            <p:ph idx="1" type="body"/>
          </p:nvPr>
        </p:nvSpPr>
        <p:spPr>
          <a:xfrm>
            <a:off x="503625" y="1613950"/>
            <a:ext cx="3750600" cy="2736600"/>
          </a:xfrm>
          <a:prstGeom prst="rect">
            <a:avLst/>
          </a:prstGeom>
          <a:noFill/>
          <a:ln>
            <a:noFill/>
          </a:ln>
        </p:spPr>
        <p:txBody>
          <a:bodyPr anchorCtr="0" anchor="t" bIns="45700" lIns="91425" spcFirstLastPara="1" rIns="91425" wrap="square" tIns="45700">
            <a:noAutofit/>
          </a:bodyPr>
          <a:lstStyle/>
          <a:p>
            <a:pPr indent="-229896" lvl="0" marL="205766" rtl="0" algn="l">
              <a:lnSpc>
                <a:spcPct val="90000"/>
              </a:lnSpc>
              <a:spcBef>
                <a:spcPts val="1200"/>
              </a:spcBef>
              <a:spcAft>
                <a:spcPts val="0"/>
              </a:spcAft>
              <a:buSzPts val="2000"/>
              <a:buChar char="•"/>
            </a:pPr>
            <a:r>
              <a:rPr lang="en-US" sz="2000"/>
              <a:t>Due process</a:t>
            </a:r>
            <a:endParaRPr sz="2000"/>
          </a:p>
          <a:p>
            <a:pPr indent="-247041" lvl="1" marL="411534" rtl="0" algn="l">
              <a:lnSpc>
                <a:spcPct val="90000"/>
              </a:lnSpc>
              <a:spcBef>
                <a:spcPts val="1200"/>
              </a:spcBef>
              <a:spcAft>
                <a:spcPts val="0"/>
              </a:spcAft>
              <a:buSzPts val="2000"/>
              <a:buFont typeface="Arial"/>
              <a:buChar char="–"/>
            </a:pPr>
            <a:r>
              <a:rPr lang="en-US" sz="2000"/>
              <a:t>Algorithmic Bias</a:t>
            </a:r>
            <a:endParaRPr sz="2000"/>
          </a:p>
          <a:p>
            <a:pPr indent="-247041" lvl="1" marL="411534" rtl="0" algn="l">
              <a:lnSpc>
                <a:spcPct val="90000"/>
              </a:lnSpc>
              <a:spcBef>
                <a:spcPts val="1200"/>
              </a:spcBef>
              <a:spcAft>
                <a:spcPts val="0"/>
              </a:spcAft>
              <a:buSzPts val="2000"/>
              <a:buChar char="–"/>
            </a:pPr>
            <a:r>
              <a:rPr lang="en-US" sz="2000"/>
              <a:t>Zola’s Algorithm</a:t>
            </a:r>
            <a:endParaRPr sz="2000"/>
          </a:p>
          <a:p>
            <a:pPr indent="0" lvl="0" marL="0" rtl="0" algn="l">
              <a:lnSpc>
                <a:spcPct val="90000"/>
              </a:lnSpc>
              <a:spcBef>
                <a:spcPts val="1200"/>
              </a:spcBef>
              <a:spcAft>
                <a:spcPts val="0"/>
              </a:spcAft>
              <a:buNone/>
            </a:pPr>
            <a:r>
              <a:t/>
            </a:r>
            <a:endParaRPr sz="2000"/>
          </a:p>
          <a:p>
            <a:pPr indent="-229896" lvl="0" marL="205766" rtl="0" algn="l">
              <a:lnSpc>
                <a:spcPct val="90000"/>
              </a:lnSpc>
              <a:spcBef>
                <a:spcPts val="1200"/>
              </a:spcBef>
              <a:spcAft>
                <a:spcPts val="0"/>
              </a:spcAft>
              <a:buSzPts val="2000"/>
              <a:buChar char="•"/>
            </a:pPr>
            <a:r>
              <a:rPr lang="en-US" sz="2000"/>
              <a:t>Privacy and the Government</a:t>
            </a:r>
            <a:endParaRPr sz="2000"/>
          </a:p>
          <a:p>
            <a:pPr indent="-247041" lvl="1" marL="411534" rtl="0" algn="l">
              <a:lnSpc>
                <a:spcPct val="90000"/>
              </a:lnSpc>
              <a:spcBef>
                <a:spcPts val="1200"/>
              </a:spcBef>
              <a:spcAft>
                <a:spcPts val="0"/>
              </a:spcAft>
              <a:buSzPts val="2000"/>
              <a:buChar char="–"/>
            </a:pPr>
            <a:r>
              <a:rPr lang="en-US" sz="2000"/>
              <a:t>Information privacy</a:t>
            </a:r>
            <a:endParaRPr sz="2000"/>
          </a:p>
        </p:txBody>
      </p:sp>
      <p:sp>
        <p:nvSpPr>
          <p:cNvPr id="156" name="Google Shape;156;g11b46803f8b_1_20"/>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57" name="Google Shape;157;g11b46803f8b_1_20"/>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8" name="Google Shape;158;g11b46803f8b_1_20"/>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sp>
        <p:nvSpPr>
          <p:cNvPr id="159" name="Google Shape;159;g11b46803f8b_1_20"/>
          <p:cNvSpPr txBox="1"/>
          <p:nvPr/>
        </p:nvSpPr>
        <p:spPr>
          <a:xfrm>
            <a:off x="4572000" y="1263325"/>
            <a:ext cx="423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mbria"/>
              <a:ea typeface="Cambria"/>
              <a:cs typeface="Cambria"/>
              <a:sym typeface="Cambria"/>
            </a:endParaRPr>
          </a:p>
        </p:txBody>
      </p:sp>
      <p:sp>
        <p:nvSpPr>
          <p:cNvPr id="160" name="Google Shape;160;g11b46803f8b_1_20"/>
          <p:cNvSpPr txBox="1"/>
          <p:nvPr>
            <p:ph idx="1" type="body"/>
          </p:nvPr>
        </p:nvSpPr>
        <p:spPr>
          <a:xfrm>
            <a:off x="4061225" y="1613950"/>
            <a:ext cx="4965600" cy="2822400"/>
          </a:xfrm>
          <a:prstGeom prst="rect">
            <a:avLst/>
          </a:prstGeom>
          <a:noFill/>
          <a:ln>
            <a:noFill/>
          </a:ln>
        </p:spPr>
        <p:txBody>
          <a:bodyPr anchorCtr="0" anchor="t" bIns="45700" lIns="91425" spcFirstLastPara="1" rIns="91425" wrap="square" tIns="45700">
            <a:noAutofit/>
          </a:bodyPr>
          <a:lstStyle/>
          <a:p>
            <a:pPr indent="-229896" lvl="0" marL="205766" rtl="0" algn="l">
              <a:spcBef>
                <a:spcPts val="1200"/>
              </a:spcBef>
              <a:spcAft>
                <a:spcPts val="0"/>
              </a:spcAft>
              <a:buSzPts val="2000"/>
              <a:buChar char="•"/>
            </a:pPr>
            <a:r>
              <a:rPr lang="en-US" sz="2000"/>
              <a:t>Government and Technological Abuse</a:t>
            </a:r>
            <a:endParaRPr sz="2000"/>
          </a:p>
          <a:p>
            <a:pPr indent="-247041" lvl="1" marL="411534" rtl="0" algn="l">
              <a:spcBef>
                <a:spcPts val="1200"/>
              </a:spcBef>
              <a:spcAft>
                <a:spcPts val="0"/>
              </a:spcAft>
              <a:buSzPts val="2000"/>
              <a:buChar char="–"/>
            </a:pPr>
            <a:r>
              <a:rPr lang="en-US" sz="2000"/>
              <a:t>Zola’s brain</a:t>
            </a:r>
            <a:endParaRPr sz="2000"/>
          </a:p>
          <a:p>
            <a:pPr indent="-247041" lvl="1" marL="411534" rtl="0" algn="l">
              <a:spcBef>
                <a:spcPts val="1200"/>
              </a:spcBef>
              <a:spcAft>
                <a:spcPts val="0"/>
              </a:spcAft>
              <a:buSzPts val="2000"/>
              <a:buChar char="–"/>
            </a:pPr>
            <a:r>
              <a:rPr lang="en-US" sz="2000"/>
              <a:t>Project Insight Helicarriers</a:t>
            </a:r>
            <a:endParaRPr sz="2000"/>
          </a:p>
          <a:p>
            <a:pPr indent="0" lvl="0" marL="0" rtl="0" algn="l">
              <a:spcBef>
                <a:spcPts val="1200"/>
              </a:spcBef>
              <a:spcAft>
                <a:spcPts val="0"/>
              </a:spcAft>
              <a:buNone/>
            </a:pPr>
            <a:r>
              <a:t/>
            </a:r>
            <a:endParaRPr sz="2000"/>
          </a:p>
          <a:p>
            <a:pPr indent="-229896" lvl="0" marL="205766" rtl="0" algn="l">
              <a:spcBef>
                <a:spcPts val="1200"/>
              </a:spcBef>
              <a:spcAft>
                <a:spcPts val="0"/>
              </a:spcAft>
              <a:buSzPts val="2000"/>
              <a:buChar char="•"/>
            </a:pPr>
            <a:r>
              <a:rPr lang="en-US" sz="2000"/>
              <a:t>Whistleblowing</a:t>
            </a:r>
            <a:endParaRPr sz="2000"/>
          </a:p>
          <a:p>
            <a:pPr indent="-247041" lvl="1" marL="411534" rtl="0" algn="l">
              <a:spcBef>
                <a:spcPts val="1200"/>
              </a:spcBef>
              <a:spcAft>
                <a:spcPts val="0"/>
              </a:spcAft>
              <a:buSzPts val="2000"/>
              <a:buChar char="–"/>
            </a:pPr>
            <a:r>
              <a:rPr lang="en-US" sz="2000"/>
              <a:t>Natasha exposing S.H.I.E.L.D./HYDRA</a:t>
            </a:r>
            <a:endParaRPr sz="2000"/>
          </a:p>
          <a:p>
            <a:pPr indent="0" lvl="0" marL="0" rtl="0" algn="l">
              <a:lnSpc>
                <a:spcPct val="90000"/>
              </a:lnSpc>
              <a:spcBef>
                <a:spcPts val="1200"/>
              </a:spcBef>
              <a:spcAft>
                <a:spcPts val="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1b46803f8b_0_61"/>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Due Process</a:t>
            </a:r>
            <a:endParaRPr/>
          </a:p>
        </p:txBody>
      </p:sp>
      <p:sp>
        <p:nvSpPr>
          <p:cNvPr id="167" name="Google Shape;167;g11b46803f8b_0_61"/>
          <p:cNvSpPr txBox="1"/>
          <p:nvPr>
            <p:ph idx="1" type="body"/>
          </p:nvPr>
        </p:nvSpPr>
        <p:spPr>
          <a:xfrm>
            <a:off x="419675" y="1742850"/>
            <a:ext cx="3852600" cy="2572200"/>
          </a:xfrm>
          <a:prstGeom prst="rect">
            <a:avLst/>
          </a:prstGeom>
          <a:noFill/>
          <a:ln>
            <a:noFill/>
          </a:ln>
        </p:spPr>
        <p:txBody>
          <a:bodyPr anchorCtr="0" anchor="t" bIns="45700" lIns="91425" spcFirstLastPara="1" rIns="91425" wrap="square" tIns="45700">
            <a:normAutofit/>
          </a:bodyPr>
          <a:lstStyle/>
          <a:p>
            <a:pPr indent="-205766" lvl="0" marL="205766" rtl="0" algn="l">
              <a:spcBef>
                <a:spcPts val="1200"/>
              </a:spcBef>
              <a:spcAft>
                <a:spcPts val="0"/>
              </a:spcAft>
              <a:buSzPts val="1620"/>
              <a:buChar char="•"/>
            </a:pPr>
            <a:r>
              <a:rPr lang="en-US"/>
              <a:t>5th and 14th </a:t>
            </a:r>
            <a:r>
              <a:rPr lang="en-US"/>
              <a:t>Amendment to the U.S. Constitution [5]</a:t>
            </a:r>
            <a:endParaRPr/>
          </a:p>
          <a:p>
            <a:pPr indent="-205766" lvl="1" marL="411534" rtl="0" algn="l">
              <a:spcBef>
                <a:spcPts val="600"/>
              </a:spcBef>
              <a:spcAft>
                <a:spcPts val="0"/>
              </a:spcAft>
              <a:buSzPts val="1350"/>
              <a:buChar char="–"/>
            </a:pPr>
            <a:r>
              <a:rPr lang="en-US"/>
              <a:t>“No person shall … be deprived of life, liberty or property without due process of law.”</a:t>
            </a:r>
            <a:endParaRPr/>
          </a:p>
          <a:p>
            <a:pPr indent="-205766" lvl="1" marL="411534" rtl="0" algn="l">
              <a:spcBef>
                <a:spcPts val="600"/>
              </a:spcBef>
              <a:spcAft>
                <a:spcPts val="0"/>
              </a:spcAft>
              <a:buSzPts val="1350"/>
              <a:buChar char="–"/>
            </a:pPr>
            <a:r>
              <a:rPr lang="en-US"/>
              <a:t>Multiple clauses to the statement</a:t>
            </a:r>
            <a:endParaRPr/>
          </a:p>
          <a:p>
            <a:pPr indent="-205766" lvl="0" marL="205766" rtl="0" algn="l">
              <a:spcBef>
                <a:spcPts val="1200"/>
              </a:spcBef>
              <a:spcAft>
                <a:spcPts val="0"/>
              </a:spcAft>
              <a:buSzPts val="1620"/>
              <a:buChar char="•"/>
            </a:pPr>
            <a:r>
              <a:rPr lang="en-US"/>
              <a:t>Zola’s Algorithm processes all humans based on assumptions from private information</a:t>
            </a:r>
            <a:endParaRPr/>
          </a:p>
        </p:txBody>
      </p:sp>
      <p:sp>
        <p:nvSpPr>
          <p:cNvPr id="168" name="Google Shape;168;g11b46803f8b_0_61"/>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69" name="Google Shape;169;g11b46803f8b_0_61"/>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0" name="Google Shape;170;g11b46803f8b_0_61"/>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SzPts val="1890"/>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pic>
        <p:nvPicPr>
          <p:cNvPr id="171" name="Google Shape;171;g11b46803f8b_0_61"/>
          <p:cNvPicPr preferRelativeResize="0"/>
          <p:nvPr/>
        </p:nvPicPr>
        <p:blipFill>
          <a:blip r:embed="rId3">
            <a:alphaModFix/>
          </a:blip>
          <a:stretch>
            <a:fillRect/>
          </a:stretch>
        </p:blipFill>
        <p:spPr>
          <a:xfrm>
            <a:off x="4618451" y="1093351"/>
            <a:ext cx="2864699" cy="387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1b46803f8b_1_10"/>
          <p:cNvSpPr txBox="1"/>
          <p:nvPr>
            <p:ph type="title"/>
          </p:nvPr>
        </p:nvSpPr>
        <p:spPr>
          <a:xfrm>
            <a:off x="685800" y="361950"/>
            <a:ext cx="7772400" cy="9144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700"/>
              <a:buFont typeface="Cambria"/>
              <a:buNone/>
            </a:pPr>
            <a:r>
              <a:rPr lang="en-US"/>
              <a:t>Algorithmic Bias</a:t>
            </a:r>
            <a:endParaRPr/>
          </a:p>
        </p:txBody>
      </p:sp>
      <p:sp>
        <p:nvSpPr>
          <p:cNvPr id="178" name="Google Shape;178;g11b46803f8b_1_10"/>
          <p:cNvSpPr txBox="1"/>
          <p:nvPr>
            <p:ph idx="1" type="body"/>
          </p:nvPr>
        </p:nvSpPr>
        <p:spPr>
          <a:xfrm>
            <a:off x="258150" y="1595575"/>
            <a:ext cx="3342600" cy="2505000"/>
          </a:xfrm>
          <a:prstGeom prst="rect">
            <a:avLst/>
          </a:prstGeom>
          <a:noFill/>
          <a:ln>
            <a:noFill/>
          </a:ln>
        </p:spPr>
        <p:txBody>
          <a:bodyPr anchorCtr="0" anchor="t" bIns="45700" lIns="91425" spcFirstLastPara="1" rIns="91425" wrap="square" tIns="45700">
            <a:normAutofit lnSpcReduction="20000"/>
          </a:bodyPr>
          <a:lstStyle/>
          <a:p>
            <a:pPr indent="-205766" lvl="0" marL="205766" rtl="0" algn="l">
              <a:spcBef>
                <a:spcPts val="1200"/>
              </a:spcBef>
              <a:spcAft>
                <a:spcPts val="0"/>
              </a:spcAft>
              <a:buSzPts val="1620"/>
              <a:buChar char="•"/>
            </a:pPr>
            <a:r>
              <a:rPr lang="en-US"/>
              <a:t>Who’s confirming that the algorithm is working?</a:t>
            </a:r>
            <a:endParaRPr/>
          </a:p>
          <a:p>
            <a:pPr indent="-205766" lvl="1" marL="411534" rtl="0" algn="l">
              <a:spcBef>
                <a:spcPts val="600"/>
              </a:spcBef>
              <a:spcAft>
                <a:spcPts val="0"/>
              </a:spcAft>
              <a:buSzPts val="1350"/>
              <a:buChar char="–"/>
            </a:pPr>
            <a:r>
              <a:rPr lang="en-US"/>
              <a:t>No confirmation of algorithm working properly</a:t>
            </a:r>
            <a:endParaRPr/>
          </a:p>
          <a:p>
            <a:pPr indent="-222911" lvl="1" marL="411534" rtl="0" algn="l">
              <a:spcBef>
                <a:spcPts val="1200"/>
              </a:spcBef>
              <a:spcAft>
                <a:spcPts val="0"/>
              </a:spcAft>
              <a:buSzPts val="1620"/>
              <a:buChar char="–"/>
            </a:pPr>
            <a:r>
              <a:rPr lang="en-US"/>
              <a:t>Possibility of miscategorizing individuals because of algorithmic bias</a:t>
            </a:r>
            <a:endParaRPr/>
          </a:p>
          <a:p>
            <a:pPr indent="-205766" lvl="1" marL="411534" rtl="0" algn="l">
              <a:spcBef>
                <a:spcPts val="1200"/>
              </a:spcBef>
              <a:spcAft>
                <a:spcPts val="0"/>
              </a:spcAft>
              <a:buSzPts val="1350"/>
              <a:buChar char="–"/>
            </a:pPr>
            <a:r>
              <a:rPr lang="en-US"/>
              <a:t>Amazon reported a biased against woman in an algorithm they had for hiring employees [6][7]</a:t>
            </a:r>
            <a:endParaRPr/>
          </a:p>
        </p:txBody>
      </p:sp>
      <p:sp>
        <p:nvSpPr>
          <p:cNvPr id="179" name="Google Shape;179;g11b46803f8b_1_10"/>
          <p:cNvSpPr txBox="1"/>
          <p:nvPr>
            <p:ph idx="11" type="ftr"/>
          </p:nvPr>
        </p:nvSpPr>
        <p:spPr>
          <a:xfrm>
            <a:off x="0" y="4997196"/>
            <a:ext cx="5562600" cy="146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900"/>
              <a:buFont typeface="Cambria"/>
              <a:buNone/>
            </a:pPr>
            <a:r>
              <a:rPr lang="en-US"/>
              <a:t>© 2022 Keith A. Pray</a:t>
            </a:r>
            <a:endParaRPr/>
          </a:p>
        </p:txBody>
      </p:sp>
      <p:sp>
        <p:nvSpPr>
          <p:cNvPr id="180" name="Google Shape;180;g11b46803f8b_1_10"/>
          <p:cNvSpPr txBox="1"/>
          <p:nvPr>
            <p:ph idx="12" type="sldNum"/>
          </p:nvPr>
        </p:nvSpPr>
        <p:spPr>
          <a:xfrm>
            <a:off x="8519160" y="4997196"/>
            <a:ext cx="624900" cy="146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1" name="Google Shape;181;g11b46803f8b_1_10"/>
          <p:cNvSpPr txBox="1"/>
          <p:nvPr/>
        </p:nvSpPr>
        <p:spPr>
          <a:xfrm>
            <a:off x="6847114" y="372337"/>
            <a:ext cx="2179800" cy="8682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chemeClr val="dk1"/>
              </a:buClr>
              <a:buSzPts val="1890"/>
              <a:buFont typeface="Arial"/>
              <a:buNone/>
            </a:pPr>
            <a:r>
              <a:rPr lang="en-US">
                <a:solidFill>
                  <a:schemeClr val="lt1"/>
                </a:solidFill>
                <a:latin typeface="Cambria"/>
                <a:ea typeface="Cambria"/>
                <a:cs typeface="Cambria"/>
                <a:sym typeface="Cambria"/>
              </a:rPr>
              <a:t>Francis Coghlan, Jack Hanlon, Yveder Joseph, Serena Mower, and Ethan Reed</a:t>
            </a:r>
            <a:endParaRPr>
              <a:solidFill>
                <a:schemeClr val="lt1"/>
              </a:solidFill>
              <a:latin typeface="Cambria"/>
              <a:ea typeface="Cambria"/>
              <a:cs typeface="Cambria"/>
              <a:sym typeface="Cambria"/>
            </a:endParaRPr>
          </a:p>
        </p:txBody>
      </p:sp>
      <p:pic>
        <p:nvPicPr>
          <p:cNvPr id="182" name="Google Shape;182;g11b46803f8b_1_10"/>
          <p:cNvPicPr preferRelativeResize="0"/>
          <p:nvPr/>
        </p:nvPicPr>
        <p:blipFill>
          <a:blip r:embed="rId3">
            <a:alphaModFix/>
          </a:blip>
          <a:stretch>
            <a:fillRect/>
          </a:stretch>
        </p:blipFill>
        <p:spPr>
          <a:xfrm>
            <a:off x="3670925" y="1757875"/>
            <a:ext cx="5285800" cy="2180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d Radial 16x9">
  <a:themeElements>
    <a:clrScheme name="RedRadial_16x9">
      <a:dk1>
        <a:srgbClr val="000000"/>
      </a:dk1>
      <a:lt1>
        <a:srgbClr val="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2014-08-25T02:19:16Z</dcterms:created>
  <dc:creator>Keith A. Pray</dc:creator>
</cp:coreProperties>
</file>