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&lt;speaker notes&gt;</a:t>
            </a:r>
          </a:p>
        </p:txBody>
      </p:sp>
      <p:sp>
        <p:nvSpPr>
          <p:cNvPr id="90" name="Shape 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69850" lvl="0" marL="0" marR="0" rtl="0" algn="l">
              <a:spcBef>
                <a:spcPts val="0"/>
              </a:spcBef>
              <a:buClr>
                <a:schemeClr val="dk1"/>
              </a:buClr>
              <a:buSzPct val="91666"/>
              <a:buFont typeface="Arial"/>
              <a:buNone/>
            </a:pPr>
            <a:r>
              <a:t/>
            </a:r>
            <a:endParaRPr/>
          </a:p>
          <a:p>
            <a:pPr lvl="0" rtl="0">
              <a:lnSpc>
                <a:spcPct val="115000"/>
              </a:lnSpc>
              <a:spcBef>
                <a:spcPts val="0"/>
              </a:spcBef>
              <a:buNone/>
            </a:pPr>
            <a:r>
              <a:rPr lang="en-US"/>
              <a:t>This a movie based of the 1970 mission to the moon, apollo 13. This was the third mission to put a man on the moon. </a:t>
            </a:r>
          </a:p>
          <a:p>
            <a:pPr lvl="0" rtl="0">
              <a:lnSpc>
                <a:spcPct val="115000"/>
              </a:lnSpc>
              <a:spcBef>
                <a:spcPts val="0"/>
              </a:spcBef>
              <a:buNone/>
            </a:pPr>
            <a:r>
              <a:rPr lang="en-US"/>
              <a:t>The important points of the movie included the oxygen tanks exploding due to a bad heating coil. This was starting point of the failures of apollo 13. The explosion nearly damaged the heat shields and threw the ship off course. In addition since the oxygen in the tanks was also used as fuel, they needed to conserve power. The crew had to transfer all the navigational data to the Lunar module in order to shut down the command module to conserve power. </a:t>
            </a:r>
          </a:p>
          <a:p>
            <a:pPr lvl="0" rtl="0">
              <a:lnSpc>
                <a:spcPct val="115000"/>
              </a:lnSpc>
              <a:spcBef>
                <a:spcPts val="0"/>
              </a:spcBef>
              <a:buNone/>
            </a:pPr>
            <a:r>
              <a:t/>
            </a:r>
            <a:endParaRPr/>
          </a:p>
          <a:p>
            <a:pPr lvl="0" rtl="0">
              <a:lnSpc>
                <a:spcPct val="115000"/>
              </a:lnSpc>
              <a:spcBef>
                <a:spcPts val="0"/>
              </a:spcBef>
              <a:buNone/>
            </a:pPr>
            <a:r>
              <a:rPr lang="en-US"/>
              <a:t>3 people using the lunar module for an extended period of time caused another problem. The lunar module was designed to handle the carbon dioxide of two people, but now there were three using it. With the rapidly rising CO2 levels, mission control worked endlessly to make the square command module CO2 filter, fit in the round Lunar module filter hole. The challenge was they could only use the parts that were available to astronauts. In the movie and in the real mission they used parts ranging from flight plan covers to socks. </a:t>
            </a:r>
          </a:p>
          <a:p>
            <a:pPr lvl="0" rtl="0">
              <a:lnSpc>
                <a:spcPct val="115000"/>
              </a:lnSpc>
              <a:spcBef>
                <a:spcPts val="0"/>
              </a:spcBef>
              <a:buNone/>
            </a:pPr>
            <a:r>
              <a:t/>
            </a:r>
            <a:endParaRPr/>
          </a:p>
          <a:p>
            <a:pPr lvl="0" rtl="0">
              <a:lnSpc>
                <a:spcPct val="115000"/>
              </a:lnSpc>
              <a:spcBef>
                <a:spcPts val="0"/>
              </a:spcBef>
              <a:buNone/>
            </a:pPr>
            <a:r>
              <a:rPr lang="en-US"/>
              <a:t>The Last major challenge faced was the entry angle needed to be adjusted so that the command module wouldn’t bounce off the atmosphere and off into deep space, or burn up in the atmosphere. Normally this is a somewhat trivial task with the help of the guidance system, but since that was powered off the astronauts had to do this manually using the measurements on the window of the ship and earth as reference points. To make matters worse, the ship’s center of gravity was was off since they were using the Lunar module’s thrusters as opposed to the command module and there was severe lack of moon rocks.  </a:t>
            </a:r>
          </a:p>
          <a:p>
            <a:pPr lvl="0" rtl="0">
              <a:lnSpc>
                <a:spcPct val="115000"/>
              </a:lnSpc>
              <a:spcBef>
                <a:spcPts val="0"/>
              </a:spcBef>
              <a:buClr>
                <a:schemeClr val="dk1"/>
              </a:buClr>
              <a:buSzPct val="91666"/>
              <a:buFont typeface="Arial"/>
              <a:buNone/>
            </a:pPr>
            <a:r>
              <a:rPr lang="en-US"/>
              <a:t>					</a:t>
            </a:r>
          </a:p>
          <a:p>
            <a:pPr indent="0" lvl="0" marL="0" marR="0" rtl="0" algn="l">
              <a:spcBef>
                <a:spcPts val="0"/>
              </a:spcBef>
              <a:buSzPct val="25000"/>
              <a:buNone/>
            </a:pPr>
            <a:r>
              <a:t/>
            </a:r>
            <a:endParaRPr/>
          </a:p>
        </p:txBody>
      </p:sp>
      <p:sp>
        <p:nvSpPr>
          <p:cNvPr id="101" name="Shape 101"/>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Nan</a:t>
            </a:r>
          </a:p>
          <a:p>
            <a:pPr indent="0" lvl="0" marL="0" marR="0" rtl="0" algn="l">
              <a:spcBef>
                <a:spcPts val="0"/>
              </a:spcBef>
              <a:buSzPct val="25000"/>
              <a:buNone/>
            </a:pPr>
            <a:r>
              <a:t/>
            </a:r>
            <a:endParaRPr/>
          </a:p>
          <a:p>
            <a:pPr indent="0" lvl="0" marL="0" marR="0" rtl="0" algn="l">
              <a:spcBef>
                <a:spcPts val="0"/>
              </a:spcBef>
              <a:buSzPct val="25000"/>
              <a:buNone/>
            </a:pPr>
            <a:r>
              <a:rPr lang="en-US"/>
              <a:t>Computer reliability plays a significant role of this space search. Because an oxygen tank exploded due to a bad heating coil, the whole spaceship got badly damaged. The explosion of the oxygen tank demonstrates poor computer reliability. Just like a computer, the whole spaceship is a machine. Although the coil itself might not be considered as a computer, it should be considered as a part of the machine. </a:t>
            </a:r>
          </a:p>
          <a:p>
            <a:pPr indent="0" lvl="0" marL="0" marR="0" rtl="0" algn="l">
              <a:spcBef>
                <a:spcPts val="0"/>
              </a:spcBef>
              <a:buSzPct val="25000"/>
              <a:buNone/>
            </a:pPr>
            <a:r>
              <a:t/>
            </a:r>
            <a:endParaRPr/>
          </a:p>
          <a:p>
            <a:pPr indent="0" lvl="0" marL="0" marR="0" rtl="0" algn="l">
              <a:spcBef>
                <a:spcPts val="0"/>
              </a:spcBef>
              <a:buSzPct val="25000"/>
              <a:buNone/>
            </a:pPr>
            <a:r>
              <a:rPr lang="en-US"/>
              <a:t>Because of this accident, the three astronauts aborted their moon landing for getting back home safely. According to NASA’s research, the coil was just too old, and it basically ruined everything. We can see how a small defect changes everything.</a:t>
            </a:r>
          </a:p>
        </p:txBody>
      </p:sp>
      <p:sp>
        <p:nvSpPr>
          <p:cNvPr id="113" name="Shape 113"/>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Nan</a:t>
            </a:r>
          </a:p>
          <a:p>
            <a:pPr indent="0" lvl="0" marL="0" marR="0" rtl="0" algn="l">
              <a:spcBef>
                <a:spcPts val="0"/>
              </a:spcBef>
              <a:buSzPct val="25000"/>
              <a:buNone/>
            </a:pPr>
            <a:r>
              <a:t/>
            </a:r>
            <a:endParaRPr/>
          </a:p>
          <a:p>
            <a:pPr indent="0" lvl="0" marL="0" marR="0" rtl="0" algn="l">
              <a:spcBef>
                <a:spcPts val="0"/>
              </a:spcBef>
              <a:buSzPct val="25000"/>
              <a:buNone/>
            </a:pPr>
            <a:r>
              <a:rPr lang="en-US"/>
              <a:t>Technically speaking, the failure of Apollo 13 was the failure of hardware. The design of the spaceship seems poor and this seems to be an important reason why the three astronauts aborted moon landing. A single faulty coil was the cause for the entire disaster. Well-engineered systems are meant to use redundancy to prevent single points of failure. However, the spaceship failed to achieve that goal.</a:t>
            </a:r>
          </a:p>
          <a:p>
            <a:pPr indent="0" lvl="0" marL="0" marR="0" rtl="0" algn="l">
              <a:spcBef>
                <a:spcPts val="0"/>
              </a:spcBef>
              <a:buSzPct val="25000"/>
              <a:buNone/>
            </a:pPr>
            <a:r>
              <a:t/>
            </a:r>
            <a:endParaRPr/>
          </a:p>
          <a:p>
            <a:pPr indent="0" lvl="0" marL="0" marR="0" rtl="0" algn="l">
              <a:spcBef>
                <a:spcPts val="0"/>
              </a:spcBef>
              <a:buSzPct val="25000"/>
              <a:buNone/>
            </a:pPr>
            <a:r>
              <a:rPr lang="en-US"/>
              <a:t>Plus, the unexpected nature of the accident begs the question of whether the team had adequately prepared for literally </a:t>
            </a:r>
            <a:r>
              <a:rPr i="1" lang="en-US"/>
              <a:t>every</a:t>
            </a:r>
            <a:r>
              <a:rPr lang="en-US"/>
              <a:t> scenario. The lack of contingency plan was indicated in the movie, because this single point of failure changed everything of their plan. It is very unfortunate that the accident happened.</a:t>
            </a:r>
          </a:p>
        </p:txBody>
      </p:sp>
      <p:sp>
        <p:nvSpPr>
          <p:cNvPr id="125" name="Shape 125"/>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Will</a:t>
            </a:r>
          </a:p>
          <a:p>
            <a:pPr indent="0" lvl="0" marL="0" marR="0" rtl="0" algn="l">
              <a:spcBef>
                <a:spcPts val="0"/>
              </a:spcBef>
              <a:buSzPct val="25000"/>
              <a:buNone/>
            </a:pPr>
            <a:r>
              <a:t/>
            </a:r>
            <a:endParaRPr/>
          </a:p>
          <a:p>
            <a:pPr indent="0" lvl="0" marL="0" marR="0" rtl="0" algn="l">
              <a:spcBef>
                <a:spcPts val="0"/>
              </a:spcBef>
              <a:buSzPct val="25000"/>
              <a:buNone/>
            </a:pPr>
            <a:r>
              <a:rPr lang="en-US"/>
              <a:t>However, it’s not really fair to point the blame at these oversights. While failures are signs of oversights, this was such a freak incident that it’s understandable why they were not prepared. After all, the damaged coil </a:t>
            </a:r>
            <a:r>
              <a:rPr i="1" lang="en-US"/>
              <a:t>exploded</a:t>
            </a:r>
            <a:r>
              <a:rPr lang="en-US"/>
              <a:t>; no amount of redundancy was going to prevent the damage it caused. Plus, it’s not like the flight crew wasn’t well-trained; we see them diligently preparing for all sorts of scenarios. Of course, it isn’t possible to prepare for literally </a:t>
            </a:r>
            <a:r>
              <a:rPr i="1" lang="en-US"/>
              <a:t>every</a:t>
            </a:r>
            <a:r>
              <a:rPr lang="en-US"/>
              <a:t> scenario; it’s unfortunate that the team was faced with one they hadn’t anticipated, but we can’t really fault them for not considering such an unlikely contingency.</a:t>
            </a:r>
          </a:p>
        </p:txBody>
      </p:sp>
      <p:sp>
        <p:nvSpPr>
          <p:cNvPr id="137" name="Shape 137"/>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Patrick</a:t>
            </a:r>
          </a:p>
          <a:p>
            <a:pPr lvl="0">
              <a:spcBef>
                <a:spcPts val="0"/>
              </a:spcBef>
              <a:buNone/>
            </a:pPr>
            <a:r>
              <a:rPr lang="en-US"/>
              <a:t>So let’s look at what had been done to prepare. The whole package had a total of 4 oxygen tanks, Two of which were damaged by the explosion. There were similarly redundant items around the spacecraft, though they didn’t fail.</a:t>
            </a:r>
          </a:p>
          <a:p>
            <a:pPr lvl="0">
              <a:spcBef>
                <a:spcPts val="0"/>
              </a:spcBef>
              <a:buNone/>
            </a:pPr>
            <a:r>
              <a:t/>
            </a:r>
            <a:endParaRPr/>
          </a:p>
          <a:p>
            <a:pPr lvl="0">
              <a:spcBef>
                <a:spcPts val="0"/>
              </a:spcBef>
              <a:buNone/>
            </a:pPr>
            <a:r>
              <a:rPr lang="en-US"/>
              <a:t>What about training? While training for the missions, the astronauts trained for thousands of hours, and if you compress it down per astronaut, they each spent about a solid 9 months of time in the simulators. Obviously, it was spread out and not hardcore back to back most of the time, as this was over 4 years from selection to mission in most cases. There was no evidence to suggest that the training or redundancy were at fault here, and they probably helped, especially in steering and the Co2 issue.</a:t>
            </a:r>
          </a:p>
        </p:txBody>
      </p:sp>
      <p:sp>
        <p:nvSpPr>
          <p:cNvPr id="149" name="Shape 14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69850" lvl="0" marL="0" marR="0" rtl="0" algn="l">
              <a:spcBef>
                <a:spcPts val="0"/>
              </a:spcBef>
              <a:buClr>
                <a:schemeClr val="dk1"/>
              </a:buClr>
              <a:buSzPct val="91666"/>
              <a:buFont typeface="Arial"/>
              <a:buNone/>
            </a:pPr>
            <a:r>
              <a:rPr lang="en-US"/>
              <a:t>Andrew-</a:t>
            </a:r>
          </a:p>
          <a:p>
            <a:pPr indent="-69850" lvl="0" marL="0" marR="0" rtl="0" algn="l">
              <a:spcBef>
                <a:spcPts val="0"/>
              </a:spcBef>
              <a:buClr>
                <a:schemeClr val="dk1"/>
              </a:buClr>
              <a:buSzPct val="91666"/>
              <a:buFont typeface="Arial"/>
              <a:buNone/>
            </a:pPr>
            <a:r>
              <a:t/>
            </a:r>
            <a:endParaRPr/>
          </a:p>
          <a:p>
            <a:pPr indent="-69850" lvl="0" marL="0" marR="0" rtl="0" algn="l">
              <a:spcBef>
                <a:spcPts val="0"/>
              </a:spcBef>
              <a:buClr>
                <a:schemeClr val="dk1"/>
              </a:buClr>
              <a:buSzPct val="91666"/>
              <a:buFont typeface="Arial"/>
              <a:buNone/>
            </a:pPr>
            <a:r>
              <a:rPr lang="en-US"/>
              <a:t>Perhaps one of the most famous moments of the Apollo 13 mission was the astounding solution to lower the rising CO2 levels. The Lunar module was designed to hold 2 people for 36 hours, but it was going to occupied by 3 people for 96 hours. The extra person and time posed a major issue to the lives the crew. The air scrubber in the Lunar module was unable to handle the increased CO2 generation. The best course of action was to use the air scrubber from the command module in the Lunar Module, but the command module had square scrubbers, while the Lunar module had round ones. Mission control worked round the clock to find a way to use the square scrubbers in the Lunar module. The solution was a “mail-box” contraption that utilized some strange materials. Strange as it may have the been, it worked and saved the lives the astronauts. This goes to show that in high risk environments, innovation and creative thinking can pushed to limits solving problems in record times.   </a:t>
            </a:r>
          </a:p>
          <a:p>
            <a:pPr lvl="0" rtl="0">
              <a:lnSpc>
                <a:spcPct val="115000"/>
              </a:lnSpc>
              <a:spcBef>
                <a:spcPts val="0"/>
              </a:spcBef>
              <a:buNone/>
            </a:pPr>
            <a:r>
              <a:t/>
            </a:r>
            <a:endParaRPr/>
          </a:p>
          <a:p>
            <a:pPr lvl="0" rtl="0">
              <a:lnSpc>
                <a:spcPct val="115000"/>
              </a:lnSpc>
              <a:spcBef>
                <a:spcPts val="0"/>
              </a:spcBef>
              <a:buNone/>
            </a:pPr>
            <a:r>
              <a:t/>
            </a:r>
            <a:endParaRPr/>
          </a:p>
          <a:p>
            <a:pPr lvl="0" rtl="0">
              <a:lnSpc>
                <a:spcPct val="115000"/>
              </a:lnSpc>
              <a:spcBef>
                <a:spcPts val="0"/>
              </a:spcBef>
              <a:buNone/>
            </a:pPr>
            <a:r>
              <a:t/>
            </a:r>
            <a:endParaRPr/>
          </a:p>
          <a:p>
            <a:pPr lvl="0" rtl="0">
              <a:lnSpc>
                <a:spcPct val="115000"/>
              </a:lnSpc>
              <a:spcBef>
                <a:spcPts val="0"/>
              </a:spcBef>
              <a:buNone/>
            </a:pPr>
            <a:r>
              <a:t/>
            </a:r>
            <a:endParaRPr/>
          </a:p>
          <a:p>
            <a:pPr lvl="0" rtl="0">
              <a:lnSpc>
                <a:spcPct val="115000"/>
              </a:lnSpc>
              <a:spcBef>
                <a:spcPts val="0"/>
              </a:spcBef>
              <a:buNone/>
            </a:pPr>
            <a:r>
              <a:t/>
            </a:r>
            <a:endParaRPr/>
          </a:p>
          <a:p>
            <a:pPr lvl="0" rtl="0">
              <a:lnSpc>
                <a:spcPct val="115000"/>
              </a:lnSpc>
              <a:spcBef>
                <a:spcPts val="0"/>
              </a:spcBef>
              <a:buClr>
                <a:schemeClr val="dk1"/>
              </a:buClr>
              <a:buSzPct val="91666"/>
              <a:buFont typeface="Arial"/>
              <a:buNone/>
            </a:pPr>
            <a:r>
              <a:t/>
            </a:r>
            <a:endParaRPr/>
          </a:p>
          <a:p>
            <a:pPr indent="0" lvl="0" marL="0" marR="0" rtl="0" algn="l">
              <a:spcBef>
                <a:spcPts val="0"/>
              </a:spcBef>
              <a:buSzPct val="25000"/>
              <a:buNone/>
            </a:pPr>
            <a:r>
              <a:t/>
            </a:r>
            <a:endParaRPr/>
          </a:p>
        </p:txBody>
      </p:sp>
      <p:sp>
        <p:nvSpPr>
          <p:cNvPr id="159" name="Shape 159"/>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Will - </a:t>
            </a:r>
          </a:p>
          <a:p>
            <a:pPr indent="0" lvl="0" marL="0" marR="0" rtl="0" algn="l">
              <a:spcBef>
                <a:spcPts val="0"/>
              </a:spcBef>
              <a:buSzPct val="25000"/>
              <a:buNone/>
            </a:pPr>
            <a:r>
              <a:rPr lang="en-US"/>
              <a:t>In apollo 13 a heating coil that was never readjusted to match the proper voltage caused and explosion in the 02 tanks jeopardizing not only the mission, but the lives of the astronauts. The crew had prepared for multitude of scenarios via the flight simulator, which included some minor failures thrown at them. But since a failure of this magnitude is hard to predict the crew and mission control had to react on the fly to determine what the best course of action was. Even though it was a problem that is difficult to predict, it is still important to prepare for catastrophic failures. This allows the crew to have some experience with a major catastrophe in the event that one does occur</a:t>
            </a:r>
          </a:p>
          <a:p>
            <a:pPr indent="0" lvl="0" marL="0" marR="0" rtl="0" algn="l">
              <a:spcBef>
                <a:spcPts val="0"/>
              </a:spcBef>
              <a:buSzPct val="25000"/>
              <a:buNone/>
            </a:pPr>
            <a:r>
              <a:t/>
            </a:r>
            <a:endParaRPr/>
          </a:p>
          <a:p>
            <a:pPr lvl="0" rtl="0">
              <a:spcBef>
                <a:spcPts val="0"/>
              </a:spcBef>
              <a:buClr>
                <a:schemeClr val="dk1"/>
              </a:buClr>
              <a:buSzPct val="25000"/>
              <a:buFont typeface="Arial"/>
              <a:buNone/>
            </a:pPr>
            <a:r>
              <a:rPr lang="en-US"/>
              <a:t>In the event that technology does fail it's always import to have some sort of back up for it if possible.  It may be something as simple as a pen and paper to substitute a calculator that sudley caught fire. In this case they used the widow view and some the measurements on the window itself to re-align the shuttle’s entry angle. Normally the computer’s guidance system would have been used to steer, but since they had no power, it had to be done by hand. </a:t>
            </a:r>
          </a:p>
          <a:p>
            <a:pPr indent="0" lvl="0" marL="0" marR="0" rtl="0" algn="l">
              <a:spcBef>
                <a:spcPts val="0"/>
              </a:spcBef>
              <a:buSzPct val="25000"/>
              <a:buNone/>
            </a:pPr>
            <a:r>
              <a:t/>
            </a:r>
            <a:endParaRPr/>
          </a:p>
          <a:p>
            <a:pPr indent="0" lvl="0" marL="0" marR="0" rtl="0" algn="l">
              <a:spcBef>
                <a:spcPts val="0"/>
              </a:spcBef>
              <a:buSzPct val="25000"/>
              <a:buNone/>
            </a:pPr>
            <a:r>
              <a:t/>
            </a:r>
            <a:endParaRPr/>
          </a:p>
          <a:p>
            <a:pPr indent="0" lvl="0" marL="0" marR="0" rtl="0" algn="l">
              <a:spcBef>
                <a:spcPts val="0"/>
              </a:spcBef>
              <a:buSzPct val="25000"/>
              <a:buNone/>
            </a:pPr>
            <a:r>
              <a:rPr lang="en-US"/>
              <a:t>Patrick</a:t>
            </a:r>
          </a:p>
          <a:p>
            <a:pPr indent="0" lvl="0" marL="0" marR="0" rtl="0" algn="l">
              <a:spcBef>
                <a:spcPts val="0"/>
              </a:spcBef>
              <a:buSzPct val="25000"/>
              <a:buNone/>
            </a:pPr>
            <a:r>
              <a:t/>
            </a:r>
            <a:endParaRPr/>
          </a:p>
          <a:p>
            <a:pPr indent="0" lvl="0" marL="0" marR="0" rtl="0" algn="l">
              <a:spcBef>
                <a:spcPts val="0"/>
              </a:spcBef>
              <a:buSzPct val="25000"/>
              <a:buNone/>
            </a:pPr>
            <a:r>
              <a:rPr lang="en-US"/>
              <a:t>We also see the power of human innovation in times of crisis. Over the course of a few days we see mankind stretching their ideas to the limit in order to get the stranded astronauts home. A perfect example of this is when  mission need to fit a spare peg into a round hole using only junk and spare parts on the ship. </a:t>
            </a:r>
          </a:p>
          <a:p>
            <a:pPr indent="0" lvl="0" marL="0" marR="0" rtl="0" algn="l">
              <a:spcBef>
                <a:spcPts val="0"/>
              </a:spcBef>
              <a:buSzPct val="25000"/>
              <a:buNone/>
            </a:pPr>
            <a:r>
              <a:t/>
            </a:r>
            <a:endParaRPr/>
          </a:p>
          <a:p>
            <a:pPr indent="0" lvl="0" marL="0" marR="0" rtl="0" algn="l">
              <a:spcBef>
                <a:spcPts val="0"/>
              </a:spcBef>
              <a:buSzPct val="25000"/>
              <a:buNone/>
            </a:pPr>
            <a:r>
              <a:t/>
            </a:r>
            <a:endParaRPr/>
          </a:p>
        </p:txBody>
      </p:sp>
      <p:sp>
        <p:nvSpPr>
          <p:cNvPr id="171" name="Shape 171"/>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2" name="Shape 1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 name="Shape 18"/>
        <p:cNvGrpSpPr/>
        <p:nvPr/>
      </p:nvGrpSpPr>
      <p:grpSpPr>
        <a:xfrm>
          <a:off x="0" y="0"/>
          <a:ext cx="0" cy="0"/>
          <a:chOff x="0" y="0"/>
          <a:chExt cx="0" cy="0"/>
        </a:xfrm>
      </p:grpSpPr>
      <p:sp>
        <p:nvSpPr>
          <p:cNvPr id="19" name="Shape 19"/>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 name="Shape 20"/>
          <p:cNvSpPr txBox="1"/>
          <p:nvPr>
            <p:ph idx="1" type="body"/>
          </p:nvPr>
        </p:nvSpPr>
        <p:spPr>
          <a:xfrm>
            <a:off x="685800" y="1352550"/>
            <a:ext cx="3733800" cy="3352799"/>
          </a:xfrm>
          <a:prstGeom prst="rect">
            <a:avLst/>
          </a:prstGeom>
          <a:noFill/>
          <a:ln>
            <a:noFill/>
          </a:ln>
        </p:spPr>
        <p:txBody>
          <a:bodyPr anchorCtr="0" anchor="t" bIns="91425" lIns="91425" rIns="91425" tIns="91425"/>
          <a:lstStyle>
            <a:lvl1pPr indent="-102896" lvl="0" marL="205767"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10" lvl="1" marL="411535"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36054" lvl="5" marL="1234605"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2"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2"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2"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21" name="Shape 21"/>
          <p:cNvSpPr txBox="1"/>
          <p:nvPr>
            <p:ph idx="2" type="body"/>
          </p:nvPr>
        </p:nvSpPr>
        <p:spPr>
          <a:xfrm>
            <a:off x="4724400" y="1352550"/>
            <a:ext cx="3733800" cy="3352799"/>
          </a:xfrm>
          <a:prstGeom prst="rect">
            <a:avLst/>
          </a:prstGeom>
          <a:noFill/>
          <a:ln>
            <a:noFill/>
          </a:ln>
        </p:spPr>
        <p:txBody>
          <a:bodyPr anchorCtr="0" anchor="t" bIns="91425" lIns="91425" rIns="91425" tIns="91425"/>
          <a:lstStyle>
            <a:lvl1pPr indent="-102896" lvl="0" marL="205767"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10" lvl="1" marL="411535"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41902" lvl="5"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2"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2"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2"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22" name="Shape 22"/>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23" name="Shape 23"/>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24" name="Shape 24"/>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lternate Picture with Caption">
    <p:spTree>
      <p:nvGrpSpPr>
        <p:cNvPr id="70" name="Shape 70"/>
        <p:cNvGrpSpPr/>
        <p:nvPr/>
      </p:nvGrpSpPr>
      <p:grpSpPr>
        <a:xfrm>
          <a:off x="0" y="0"/>
          <a:ext cx="0" cy="0"/>
          <a:chOff x="0" y="0"/>
          <a:chExt cx="0" cy="0"/>
        </a:xfrm>
      </p:grpSpPr>
      <p:sp>
        <p:nvSpPr>
          <p:cNvPr id="71" name="Shape 71"/>
          <p:cNvSpPr/>
          <p:nvPr/>
        </p:nvSpPr>
        <p:spPr>
          <a:xfrm>
            <a:off x="0" y="-835"/>
            <a:ext cx="5714999" cy="514433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72" name="Shape 72"/>
          <p:cNvSpPr txBox="1"/>
          <p:nvPr>
            <p:ph type="title"/>
          </p:nvPr>
        </p:nvSpPr>
        <p:spPr>
          <a:xfrm>
            <a:off x="5867400" y="361950"/>
            <a:ext cx="2971799" cy="1066799"/>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lt1"/>
              </a:buClr>
              <a:buFont typeface="Cambria"/>
              <a:buNone/>
              <a:defRPr b="0" i="0" sz="24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p:nvPr>
            <p:ph idx="2" type="pic"/>
          </p:nvPr>
        </p:nvSpPr>
        <p:spPr>
          <a:xfrm>
            <a:off x="381000" y="361950"/>
            <a:ext cx="4953001" cy="4381501"/>
          </a:xfrm>
          <a:prstGeom prst="rect">
            <a:avLst/>
          </a:prstGeom>
          <a:noFill/>
          <a:ln>
            <a:noFill/>
          </a:ln>
        </p:spPr>
        <p:txBody>
          <a:bodyPr anchorCtr="0" anchor="t" bIns="91425" lIns="91425" rIns="91425" tIns="91425"/>
          <a:lstStyle>
            <a:lvl1pPr indent="0" lvl="0" marL="0" marR="0" rtl="0" algn="ctr">
              <a:lnSpc>
                <a:spcPct val="90000"/>
              </a:lnSpc>
              <a:spcBef>
                <a:spcPts val="1200"/>
              </a:spcBef>
              <a:buClr>
                <a:schemeClr val="lt2"/>
              </a:buClr>
              <a:buFont typeface="Arial"/>
              <a:buNone/>
              <a:defRPr b="0" i="0" sz="20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0" i="0" sz="28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0" i="0" sz="24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9pPr>
          </a:lstStyle>
          <a:p/>
        </p:txBody>
      </p:sp>
      <p:sp>
        <p:nvSpPr>
          <p:cNvPr id="74" name="Shape 74"/>
          <p:cNvSpPr txBox="1"/>
          <p:nvPr>
            <p:ph idx="1" type="body"/>
          </p:nvPr>
        </p:nvSpPr>
        <p:spPr>
          <a:xfrm>
            <a:off x="5867400" y="1581150"/>
            <a:ext cx="2971799" cy="3200399"/>
          </a:xfrm>
          <a:prstGeom prst="rect">
            <a:avLst/>
          </a:prstGeom>
          <a:noFill/>
          <a:ln>
            <a:noFill/>
          </a:ln>
        </p:spPr>
        <p:txBody>
          <a:bodyPr anchorCtr="0" anchor="t" bIns="91425" lIns="91425" rIns="91425" tIns="91425"/>
          <a:lstStyle>
            <a:lvl1pPr indent="0" lvl="0" marL="0" marR="0" rtl="0" algn="l">
              <a:lnSpc>
                <a:spcPct val="90000"/>
              </a:lnSpc>
              <a:spcBef>
                <a:spcPts val="1200"/>
              </a:spcBef>
              <a:buClr>
                <a:schemeClr val="lt2"/>
              </a:buClr>
              <a:buFont typeface="Arial"/>
              <a:buNone/>
              <a:defRPr b="0" i="0" sz="15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0" i="0" sz="10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rot="5400000">
            <a:off x="2895599" y="-857249"/>
            <a:ext cx="3352799" cy="7772400"/>
          </a:xfrm>
          <a:prstGeom prst="rect">
            <a:avLst/>
          </a:prstGeom>
          <a:noFill/>
          <a:ln>
            <a:noFill/>
          </a:ln>
        </p:spPr>
        <p:txBody>
          <a:bodyPr anchorCtr="0" anchor="t" bIns="91425" lIns="91425" rIns="91425" tIns="91425"/>
          <a:lstStyle>
            <a:lvl1pPr indent="-85752" lvl="0" marL="205767"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5" lvl="1" marL="411535"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35552" lvl="5" marL="2002453"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5552" lvl="6" marL="2002453"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5552" lvl="7" marL="2002453"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5552" lvl="8" marL="2002453"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78" name="Shape 78"/>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79" name="Shape 79"/>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80" name="Shape 80"/>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6051966" y="1841976"/>
            <a:ext cx="4343400" cy="1383346"/>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rot="5400000">
            <a:off x="1904999" y="-857249"/>
            <a:ext cx="4343400" cy="6781800"/>
          </a:xfrm>
          <a:prstGeom prst="rect">
            <a:avLst/>
          </a:prstGeom>
          <a:noFill/>
          <a:ln>
            <a:noFill/>
          </a:ln>
        </p:spPr>
        <p:txBody>
          <a:bodyPr anchorCtr="0" anchor="t" bIns="91425" lIns="91425" rIns="91425" tIns="91425"/>
          <a:lstStyle>
            <a:lvl1pPr indent="-85752" lvl="0" marL="205767"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5" lvl="1" marL="411535"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4"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2"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84" name="Shape 84"/>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85" name="Shape 85"/>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86" name="Shape 86"/>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685800" y="1352550"/>
            <a:ext cx="7772400" cy="3352799"/>
          </a:xfrm>
          <a:prstGeom prst="rect">
            <a:avLst/>
          </a:prstGeom>
          <a:noFill/>
          <a:ln>
            <a:noFill/>
          </a:ln>
        </p:spPr>
        <p:txBody>
          <a:bodyPr anchorCtr="0" anchor="t" bIns="91425" lIns="91425" rIns="91425" tIns="91425"/>
          <a:lstStyle>
            <a:lvl1pPr indent="-85752" lvl="0" marL="205767"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5" lvl="1" marL="411535"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4"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2"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28" name="Shape 28"/>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29" name="Shape 29"/>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30" name="Shape 30"/>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1" name="Shape 31"/>
        <p:cNvGrpSpPr/>
        <p:nvPr/>
      </p:nvGrpSpPr>
      <p:grpSpPr>
        <a:xfrm>
          <a:off x="0" y="0"/>
          <a:ext cx="0" cy="0"/>
          <a:chOff x="0" y="0"/>
          <a:chExt cx="0" cy="0"/>
        </a:xfrm>
      </p:grpSpPr>
      <p:sp>
        <p:nvSpPr>
          <p:cNvPr id="32" name="Shape 32"/>
          <p:cNvSpPr/>
          <p:nvPr/>
        </p:nvSpPr>
        <p:spPr>
          <a:xfrm>
            <a:off x="-1205" y="-835"/>
            <a:ext cx="9145184" cy="5147768"/>
          </a:xfrm>
          <a:custGeom>
            <a:pathLst>
              <a:path extrusionOk="0" h="120000" w="120000">
                <a:moveTo>
                  <a:pt x="60008" y="60883"/>
                </a:moveTo>
                <a:lnTo>
                  <a:pt x="61318" y="119919"/>
                </a:lnTo>
                <a:lnTo>
                  <a:pt x="58697" y="119919"/>
                </a:lnTo>
                <a:close/>
                <a:moveTo>
                  <a:pt x="59987" y="60088"/>
                </a:moveTo>
                <a:lnTo>
                  <a:pt x="59950" y="60212"/>
                </a:lnTo>
                <a:lnTo>
                  <a:pt x="59999" y="60493"/>
                </a:lnTo>
                <a:lnTo>
                  <a:pt x="60049" y="60212"/>
                </a:lnTo>
                <a:lnTo>
                  <a:pt x="60012" y="60088"/>
                </a:lnTo>
                <a:lnTo>
                  <a:pt x="60051" y="60198"/>
                </a:lnTo>
                <a:lnTo>
                  <a:pt x="60070" y="60091"/>
                </a:lnTo>
                <a:lnTo>
                  <a:pt x="60055" y="60208"/>
                </a:lnTo>
                <a:lnTo>
                  <a:pt x="81297" y="120000"/>
                </a:lnTo>
                <a:lnTo>
                  <a:pt x="77749" y="120000"/>
                </a:lnTo>
                <a:lnTo>
                  <a:pt x="60053" y="60225"/>
                </a:lnTo>
                <a:lnTo>
                  <a:pt x="60011" y="60556"/>
                </a:lnTo>
                <a:lnTo>
                  <a:pt x="70405" y="119999"/>
                </a:lnTo>
                <a:lnTo>
                  <a:pt x="67554" y="119999"/>
                </a:lnTo>
                <a:lnTo>
                  <a:pt x="59999" y="60643"/>
                </a:lnTo>
                <a:lnTo>
                  <a:pt x="52445" y="119999"/>
                </a:lnTo>
                <a:lnTo>
                  <a:pt x="49594" y="119999"/>
                </a:lnTo>
                <a:lnTo>
                  <a:pt x="59988" y="60556"/>
                </a:lnTo>
                <a:lnTo>
                  <a:pt x="59946" y="60225"/>
                </a:lnTo>
                <a:lnTo>
                  <a:pt x="42250" y="120000"/>
                </a:lnTo>
                <a:lnTo>
                  <a:pt x="38702" y="120000"/>
                </a:lnTo>
                <a:lnTo>
                  <a:pt x="59944" y="60208"/>
                </a:lnTo>
                <a:lnTo>
                  <a:pt x="59929" y="60091"/>
                </a:lnTo>
                <a:lnTo>
                  <a:pt x="59948" y="60198"/>
                </a:lnTo>
                <a:close/>
                <a:moveTo>
                  <a:pt x="60038" y="60027"/>
                </a:moveTo>
                <a:lnTo>
                  <a:pt x="96563" y="119991"/>
                </a:lnTo>
                <a:lnTo>
                  <a:pt x="91230" y="119991"/>
                </a:lnTo>
                <a:close/>
                <a:moveTo>
                  <a:pt x="59961" y="60027"/>
                </a:moveTo>
                <a:lnTo>
                  <a:pt x="28769" y="119991"/>
                </a:lnTo>
                <a:lnTo>
                  <a:pt x="23436" y="119991"/>
                </a:lnTo>
                <a:close/>
                <a:moveTo>
                  <a:pt x="60031" y="60013"/>
                </a:moveTo>
                <a:lnTo>
                  <a:pt x="60083" y="60034"/>
                </a:lnTo>
                <a:lnTo>
                  <a:pt x="60071" y="60020"/>
                </a:lnTo>
                <a:lnTo>
                  <a:pt x="60087" y="60035"/>
                </a:lnTo>
                <a:lnTo>
                  <a:pt x="119999" y="84103"/>
                </a:lnTo>
                <a:lnTo>
                  <a:pt x="119999" y="93110"/>
                </a:lnTo>
                <a:lnTo>
                  <a:pt x="60109" y="60056"/>
                </a:lnTo>
                <a:lnTo>
                  <a:pt x="119991" y="116007"/>
                </a:lnTo>
                <a:lnTo>
                  <a:pt x="119991" y="119993"/>
                </a:lnTo>
                <a:lnTo>
                  <a:pt x="113557" y="119993"/>
                </a:lnTo>
                <a:lnTo>
                  <a:pt x="60096" y="60049"/>
                </a:lnTo>
                <a:close/>
                <a:moveTo>
                  <a:pt x="59968" y="60013"/>
                </a:moveTo>
                <a:lnTo>
                  <a:pt x="59903" y="60049"/>
                </a:lnTo>
                <a:lnTo>
                  <a:pt x="6442" y="119993"/>
                </a:lnTo>
                <a:lnTo>
                  <a:pt x="8" y="119993"/>
                </a:lnTo>
                <a:lnTo>
                  <a:pt x="8" y="116007"/>
                </a:lnTo>
                <a:lnTo>
                  <a:pt x="59890" y="60056"/>
                </a:lnTo>
                <a:lnTo>
                  <a:pt x="0" y="93110"/>
                </a:lnTo>
                <a:lnTo>
                  <a:pt x="0" y="84103"/>
                </a:lnTo>
                <a:lnTo>
                  <a:pt x="59912" y="60035"/>
                </a:lnTo>
                <a:lnTo>
                  <a:pt x="59928" y="60020"/>
                </a:lnTo>
                <a:lnTo>
                  <a:pt x="59916" y="60034"/>
                </a:lnTo>
                <a:close/>
                <a:moveTo>
                  <a:pt x="8" y="6"/>
                </a:moveTo>
                <a:lnTo>
                  <a:pt x="6442" y="6"/>
                </a:lnTo>
                <a:lnTo>
                  <a:pt x="59903" y="59950"/>
                </a:lnTo>
                <a:lnTo>
                  <a:pt x="59930" y="59966"/>
                </a:lnTo>
                <a:lnTo>
                  <a:pt x="59958" y="59968"/>
                </a:lnTo>
                <a:lnTo>
                  <a:pt x="23436" y="8"/>
                </a:lnTo>
                <a:lnTo>
                  <a:pt x="28769" y="8"/>
                </a:lnTo>
                <a:lnTo>
                  <a:pt x="59959" y="59968"/>
                </a:lnTo>
                <a:lnTo>
                  <a:pt x="59983" y="59969"/>
                </a:lnTo>
                <a:lnTo>
                  <a:pt x="59960" y="59971"/>
                </a:lnTo>
                <a:lnTo>
                  <a:pt x="59961" y="59972"/>
                </a:lnTo>
                <a:lnTo>
                  <a:pt x="59960" y="59971"/>
                </a:lnTo>
                <a:lnTo>
                  <a:pt x="59942" y="59972"/>
                </a:lnTo>
                <a:lnTo>
                  <a:pt x="59968" y="59986"/>
                </a:lnTo>
                <a:lnTo>
                  <a:pt x="59934" y="59973"/>
                </a:lnTo>
                <a:lnTo>
                  <a:pt x="59923" y="59973"/>
                </a:lnTo>
                <a:lnTo>
                  <a:pt x="59928" y="59979"/>
                </a:lnTo>
                <a:lnTo>
                  <a:pt x="59922" y="59973"/>
                </a:lnTo>
                <a:lnTo>
                  <a:pt x="15" y="64171"/>
                </a:lnTo>
                <a:lnTo>
                  <a:pt x="15" y="55768"/>
                </a:lnTo>
                <a:lnTo>
                  <a:pt x="59913" y="59964"/>
                </a:lnTo>
                <a:lnTo>
                  <a:pt x="59912" y="59964"/>
                </a:lnTo>
                <a:lnTo>
                  <a:pt x="0" y="35896"/>
                </a:lnTo>
                <a:lnTo>
                  <a:pt x="0" y="26889"/>
                </a:lnTo>
                <a:lnTo>
                  <a:pt x="59890" y="59943"/>
                </a:lnTo>
                <a:lnTo>
                  <a:pt x="8" y="3992"/>
                </a:lnTo>
                <a:close/>
                <a:moveTo>
                  <a:pt x="119991" y="6"/>
                </a:moveTo>
                <a:lnTo>
                  <a:pt x="119991" y="3992"/>
                </a:lnTo>
                <a:lnTo>
                  <a:pt x="60109" y="59943"/>
                </a:lnTo>
                <a:lnTo>
                  <a:pt x="119999" y="26889"/>
                </a:lnTo>
                <a:lnTo>
                  <a:pt x="119999" y="35896"/>
                </a:lnTo>
                <a:lnTo>
                  <a:pt x="60087" y="59964"/>
                </a:lnTo>
                <a:lnTo>
                  <a:pt x="60086" y="59964"/>
                </a:lnTo>
                <a:lnTo>
                  <a:pt x="119984" y="55768"/>
                </a:lnTo>
                <a:lnTo>
                  <a:pt x="119984" y="64171"/>
                </a:lnTo>
                <a:lnTo>
                  <a:pt x="60077" y="59973"/>
                </a:lnTo>
                <a:lnTo>
                  <a:pt x="60071" y="59979"/>
                </a:lnTo>
                <a:lnTo>
                  <a:pt x="60076" y="59973"/>
                </a:lnTo>
                <a:lnTo>
                  <a:pt x="60065" y="59973"/>
                </a:lnTo>
                <a:lnTo>
                  <a:pt x="60031" y="59986"/>
                </a:lnTo>
                <a:lnTo>
                  <a:pt x="60057" y="59972"/>
                </a:lnTo>
                <a:lnTo>
                  <a:pt x="60039" y="59971"/>
                </a:lnTo>
                <a:lnTo>
                  <a:pt x="60038" y="59972"/>
                </a:lnTo>
                <a:lnTo>
                  <a:pt x="60039" y="59971"/>
                </a:lnTo>
                <a:lnTo>
                  <a:pt x="60016" y="59969"/>
                </a:lnTo>
                <a:lnTo>
                  <a:pt x="60040" y="59968"/>
                </a:lnTo>
                <a:lnTo>
                  <a:pt x="91230" y="8"/>
                </a:lnTo>
                <a:lnTo>
                  <a:pt x="96563" y="8"/>
                </a:lnTo>
                <a:lnTo>
                  <a:pt x="60041" y="59968"/>
                </a:lnTo>
                <a:lnTo>
                  <a:pt x="60069" y="59966"/>
                </a:lnTo>
                <a:lnTo>
                  <a:pt x="60096" y="59950"/>
                </a:lnTo>
                <a:lnTo>
                  <a:pt x="113557" y="6"/>
                </a:lnTo>
                <a:close/>
                <a:moveTo>
                  <a:pt x="42250" y="0"/>
                </a:moveTo>
                <a:lnTo>
                  <a:pt x="59946" y="59774"/>
                </a:lnTo>
                <a:lnTo>
                  <a:pt x="59988" y="59443"/>
                </a:lnTo>
                <a:lnTo>
                  <a:pt x="49594" y="0"/>
                </a:lnTo>
                <a:lnTo>
                  <a:pt x="52445" y="0"/>
                </a:lnTo>
                <a:lnTo>
                  <a:pt x="59995" y="59321"/>
                </a:lnTo>
                <a:lnTo>
                  <a:pt x="58679" y="19"/>
                </a:lnTo>
                <a:lnTo>
                  <a:pt x="61336" y="19"/>
                </a:lnTo>
                <a:lnTo>
                  <a:pt x="60023" y="59168"/>
                </a:lnTo>
                <a:lnTo>
                  <a:pt x="67554" y="0"/>
                </a:lnTo>
                <a:lnTo>
                  <a:pt x="70405" y="0"/>
                </a:lnTo>
                <a:lnTo>
                  <a:pt x="60018" y="59399"/>
                </a:lnTo>
                <a:lnTo>
                  <a:pt x="60016" y="59487"/>
                </a:lnTo>
                <a:lnTo>
                  <a:pt x="60053" y="59774"/>
                </a:lnTo>
                <a:lnTo>
                  <a:pt x="77749" y="0"/>
                </a:lnTo>
                <a:lnTo>
                  <a:pt x="81297" y="0"/>
                </a:lnTo>
                <a:lnTo>
                  <a:pt x="60055" y="59791"/>
                </a:lnTo>
                <a:lnTo>
                  <a:pt x="60070" y="59908"/>
                </a:lnTo>
                <a:lnTo>
                  <a:pt x="60051" y="59801"/>
                </a:lnTo>
                <a:lnTo>
                  <a:pt x="60012" y="59911"/>
                </a:lnTo>
                <a:lnTo>
                  <a:pt x="60049" y="59787"/>
                </a:lnTo>
                <a:lnTo>
                  <a:pt x="60014" y="59589"/>
                </a:lnTo>
                <a:lnTo>
                  <a:pt x="60008" y="59880"/>
                </a:lnTo>
                <a:lnTo>
                  <a:pt x="59999" y="59507"/>
                </a:lnTo>
                <a:lnTo>
                  <a:pt x="59950" y="59787"/>
                </a:lnTo>
                <a:lnTo>
                  <a:pt x="59987" y="59911"/>
                </a:lnTo>
                <a:lnTo>
                  <a:pt x="59948" y="59801"/>
                </a:lnTo>
                <a:lnTo>
                  <a:pt x="59929" y="59908"/>
                </a:lnTo>
                <a:lnTo>
                  <a:pt x="59944" y="59791"/>
                </a:lnTo>
                <a:lnTo>
                  <a:pt x="38702"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33" name="Shape 33"/>
          <p:cNvSpPr txBox="1"/>
          <p:nvPr>
            <p:ph idx="1" type="subTitle"/>
          </p:nvPr>
        </p:nvSpPr>
        <p:spPr>
          <a:xfrm>
            <a:off x="914400" y="3105150"/>
            <a:ext cx="7315200" cy="762000"/>
          </a:xfrm>
          <a:prstGeom prst="rect">
            <a:avLst/>
          </a:prstGeom>
          <a:noFill/>
          <a:ln>
            <a:noFill/>
          </a:ln>
        </p:spPr>
        <p:txBody>
          <a:bodyPr anchorCtr="0" anchor="t" bIns="91425" lIns="91425" rIns="91425" tIns="91425"/>
          <a:lstStyle>
            <a:lvl1pPr indent="0" lvl="0" marL="0" marR="0" rtl="0" algn="ctr">
              <a:lnSpc>
                <a:spcPct val="9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1" lvl="1" marL="457181" marR="0" rtl="0" algn="ctr">
              <a:lnSpc>
                <a:spcPct val="90000"/>
              </a:lnSpc>
              <a:spcBef>
                <a:spcPts val="600"/>
              </a:spcBef>
              <a:buClr>
                <a:schemeClr val="lt2"/>
              </a:buClr>
              <a:buFont typeface="Cambria"/>
              <a:buNone/>
              <a:defRPr b="0" i="0" sz="1800" u="none" cap="none" strike="noStrike">
                <a:solidFill>
                  <a:schemeClr val="lt1"/>
                </a:solidFill>
                <a:latin typeface="Cambria"/>
                <a:ea typeface="Cambria"/>
                <a:cs typeface="Cambria"/>
                <a:sym typeface="Cambria"/>
              </a:defRPr>
            </a:lvl2pPr>
            <a:lvl3pPr indent="-12662" lvl="2" marL="914362" marR="0" rtl="0" algn="ctr">
              <a:lnSpc>
                <a:spcPct val="90000"/>
              </a:lnSpc>
              <a:spcBef>
                <a:spcPts val="600"/>
              </a:spcBef>
              <a:buClr>
                <a:schemeClr val="lt2"/>
              </a:buClr>
              <a:buFont typeface="Arial"/>
              <a:buNone/>
              <a:defRPr b="0" i="0" sz="1500" u="none" cap="none" strike="noStrike">
                <a:solidFill>
                  <a:schemeClr val="lt1"/>
                </a:solidFill>
                <a:latin typeface="Cambria"/>
                <a:ea typeface="Cambria"/>
                <a:cs typeface="Cambria"/>
                <a:sym typeface="Cambria"/>
              </a:defRPr>
            </a:lvl3pPr>
            <a:lvl4pPr indent="-12643" lvl="3" marL="1371543" marR="0" rtl="0" algn="ctr">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4pPr>
            <a:lvl5pPr indent="-12624" lvl="4" marL="1828724" marR="0" rtl="0" algn="ctr">
              <a:lnSpc>
                <a:spcPct val="90000"/>
              </a:lnSpc>
              <a:spcBef>
                <a:spcPts val="600"/>
              </a:spcBef>
              <a:buClr>
                <a:schemeClr val="lt2"/>
              </a:buClr>
              <a:buFont typeface="Arial"/>
              <a:buNone/>
              <a:defRPr b="0" i="0" sz="1200" u="none" cap="none" strike="noStrike">
                <a:solidFill>
                  <a:schemeClr val="lt1"/>
                </a:solidFill>
                <a:latin typeface="Cambria"/>
                <a:ea typeface="Cambria"/>
                <a:cs typeface="Cambria"/>
                <a:sym typeface="Cambria"/>
              </a:defRPr>
            </a:lvl5pPr>
            <a:lvl6pPr indent="-12605" lvl="5" marL="2285905" marR="0" rtl="0" algn="ctr">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6pPr>
            <a:lvl7pPr indent="-12586" lvl="6" marL="2743086" marR="0" rtl="0" algn="ctr">
              <a:lnSpc>
                <a:spcPct val="90000"/>
              </a:lnSpc>
              <a:spcBef>
                <a:spcPts val="600"/>
              </a:spcBef>
              <a:buClr>
                <a:schemeClr val="lt2"/>
              </a:buClr>
              <a:buFont typeface="Arial"/>
              <a:buNone/>
              <a:defRPr b="0" i="0" sz="1200" u="none" cap="none" strike="noStrike">
                <a:solidFill>
                  <a:schemeClr val="lt1"/>
                </a:solidFill>
                <a:latin typeface="Cambria"/>
                <a:ea typeface="Cambria"/>
                <a:cs typeface="Cambria"/>
                <a:sym typeface="Cambria"/>
              </a:defRPr>
            </a:lvl7pPr>
            <a:lvl8pPr indent="-12566" lvl="7" marL="3200266" marR="0" rtl="0" algn="ctr">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8pPr>
            <a:lvl9pPr indent="-12548" lvl="8" marL="3657448" marR="0" rtl="0" algn="ctr">
              <a:lnSpc>
                <a:spcPct val="90000"/>
              </a:lnSpc>
              <a:spcBef>
                <a:spcPts val="600"/>
              </a:spcBef>
              <a:buClr>
                <a:schemeClr val="lt2"/>
              </a:buClr>
              <a:buFont typeface="Arial"/>
              <a:buNone/>
              <a:defRPr b="0" i="0" sz="1200" u="none" cap="none" strike="noStrike">
                <a:solidFill>
                  <a:schemeClr val="lt1"/>
                </a:solidFill>
                <a:latin typeface="Cambria"/>
                <a:ea typeface="Cambria"/>
                <a:cs typeface="Cambria"/>
                <a:sym typeface="Cambria"/>
              </a:defRPr>
            </a:lvl9pPr>
          </a:lstStyle>
          <a:p/>
        </p:txBody>
      </p:sp>
      <p:sp>
        <p:nvSpPr>
          <p:cNvPr id="34" name="Shape 34"/>
          <p:cNvSpPr/>
          <p:nvPr/>
        </p:nvSpPr>
        <p:spPr>
          <a:xfrm>
            <a:off x="0" y="1428750"/>
            <a:ext cx="9144000" cy="1611189"/>
          </a:xfrm>
          <a:prstGeom prst="rect">
            <a:avLst/>
          </a:prstGeom>
          <a:solidFill>
            <a:schemeClr val="dk1"/>
          </a:solidFill>
          <a:ln>
            <a:noFill/>
          </a:ln>
        </p:spPr>
        <p:txBody>
          <a:bodyPr anchorCtr="0" anchor="ctr" bIns="45700" lIns="91425" rIns="91425" tIns="45700">
            <a:noAutofit/>
          </a:bodyPr>
          <a:lstStyle/>
          <a:p>
            <a:pPr indent="0" lvl="0" marL="0" marR="0" rtl="0" algn="ctr">
              <a:lnSpc>
                <a:spcPct val="90000"/>
              </a:lnSpc>
              <a:spcBef>
                <a:spcPts val="0"/>
              </a:spcBef>
              <a:buNone/>
            </a:pPr>
            <a:r>
              <a:t/>
            </a:r>
            <a:endParaRPr b="0" i="0" sz="2400" u="none" cap="none" strike="noStrike">
              <a:solidFill>
                <a:schemeClr val="lt2"/>
              </a:solidFill>
              <a:latin typeface="Cambria"/>
              <a:ea typeface="Cambria"/>
              <a:cs typeface="Cambria"/>
              <a:sym typeface="Cambria"/>
            </a:endParaRPr>
          </a:p>
        </p:txBody>
      </p:sp>
      <p:sp>
        <p:nvSpPr>
          <p:cNvPr id="35" name="Shape 35"/>
          <p:cNvSpPr txBox="1"/>
          <p:nvPr>
            <p:ph type="ctrTitle"/>
          </p:nvPr>
        </p:nvSpPr>
        <p:spPr>
          <a:xfrm>
            <a:off x="914400" y="1428750"/>
            <a:ext cx="7315200" cy="1610944"/>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33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8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7" name="Shape 37"/>
        <p:cNvGrpSpPr/>
        <p:nvPr/>
      </p:nvGrpSpPr>
      <p:grpSpPr>
        <a:xfrm>
          <a:off x="0" y="0"/>
          <a:ext cx="0" cy="0"/>
          <a:chOff x="0" y="0"/>
          <a:chExt cx="0" cy="0"/>
        </a:xfrm>
      </p:grpSpPr>
      <p:sp>
        <p:nvSpPr>
          <p:cNvPr id="38" name="Shape 38"/>
          <p:cNvSpPr/>
          <p:nvPr/>
        </p:nvSpPr>
        <p:spPr>
          <a:xfrm>
            <a:off x="-1205" y="-835"/>
            <a:ext cx="9145184" cy="5147768"/>
          </a:xfrm>
          <a:custGeom>
            <a:pathLst>
              <a:path extrusionOk="0" h="120000" w="120000">
                <a:moveTo>
                  <a:pt x="60008" y="60883"/>
                </a:moveTo>
                <a:lnTo>
                  <a:pt x="61318" y="119919"/>
                </a:lnTo>
                <a:lnTo>
                  <a:pt x="58697" y="119919"/>
                </a:lnTo>
                <a:close/>
                <a:moveTo>
                  <a:pt x="59987" y="60088"/>
                </a:moveTo>
                <a:lnTo>
                  <a:pt x="59950" y="60212"/>
                </a:lnTo>
                <a:lnTo>
                  <a:pt x="59999" y="60493"/>
                </a:lnTo>
                <a:lnTo>
                  <a:pt x="60049" y="60212"/>
                </a:lnTo>
                <a:lnTo>
                  <a:pt x="60012" y="60088"/>
                </a:lnTo>
                <a:lnTo>
                  <a:pt x="60051" y="60198"/>
                </a:lnTo>
                <a:lnTo>
                  <a:pt x="60070" y="60091"/>
                </a:lnTo>
                <a:lnTo>
                  <a:pt x="60055" y="60208"/>
                </a:lnTo>
                <a:lnTo>
                  <a:pt x="81297" y="120000"/>
                </a:lnTo>
                <a:lnTo>
                  <a:pt x="77749" y="120000"/>
                </a:lnTo>
                <a:lnTo>
                  <a:pt x="60053" y="60225"/>
                </a:lnTo>
                <a:lnTo>
                  <a:pt x="60011" y="60556"/>
                </a:lnTo>
                <a:lnTo>
                  <a:pt x="70405" y="119999"/>
                </a:lnTo>
                <a:lnTo>
                  <a:pt x="67554" y="119999"/>
                </a:lnTo>
                <a:lnTo>
                  <a:pt x="59999" y="60643"/>
                </a:lnTo>
                <a:lnTo>
                  <a:pt x="52445" y="119999"/>
                </a:lnTo>
                <a:lnTo>
                  <a:pt x="49594" y="119999"/>
                </a:lnTo>
                <a:lnTo>
                  <a:pt x="59988" y="60556"/>
                </a:lnTo>
                <a:lnTo>
                  <a:pt x="59946" y="60225"/>
                </a:lnTo>
                <a:lnTo>
                  <a:pt x="42250" y="120000"/>
                </a:lnTo>
                <a:lnTo>
                  <a:pt x="38702" y="120000"/>
                </a:lnTo>
                <a:lnTo>
                  <a:pt x="59944" y="60208"/>
                </a:lnTo>
                <a:lnTo>
                  <a:pt x="59929" y="60091"/>
                </a:lnTo>
                <a:lnTo>
                  <a:pt x="59948" y="60198"/>
                </a:lnTo>
                <a:close/>
                <a:moveTo>
                  <a:pt x="60038" y="60027"/>
                </a:moveTo>
                <a:lnTo>
                  <a:pt x="96563" y="119991"/>
                </a:lnTo>
                <a:lnTo>
                  <a:pt x="91230" y="119991"/>
                </a:lnTo>
                <a:close/>
                <a:moveTo>
                  <a:pt x="59961" y="60027"/>
                </a:moveTo>
                <a:lnTo>
                  <a:pt x="28769" y="119991"/>
                </a:lnTo>
                <a:lnTo>
                  <a:pt x="23436" y="119991"/>
                </a:lnTo>
                <a:close/>
                <a:moveTo>
                  <a:pt x="60031" y="60013"/>
                </a:moveTo>
                <a:lnTo>
                  <a:pt x="60083" y="60034"/>
                </a:lnTo>
                <a:lnTo>
                  <a:pt x="60071" y="60020"/>
                </a:lnTo>
                <a:lnTo>
                  <a:pt x="60087" y="60035"/>
                </a:lnTo>
                <a:lnTo>
                  <a:pt x="119999" y="84103"/>
                </a:lnTo>
                <a:lnTo>
                  <a:pt x="119999" y="93110"/>
                </a:lnTo>
                <a:lnTo>
                  <a:pt x="60109" y="60056"/>
                </a:lnTo>
                <a:lnTo>
                  <a:pt x="119991" y="116007"/>
                </a:lnTo>
                <a:lnTo>
                  <a:pt x="119991" y="119993"/>
                </a:lnTo>
                <a:lnTo>
                  <a:pt x="113557" y="119993"/>
                </a:lnTo>
                <a:lnTo>
                  <a:pt x="60096" y="60049"/>
                </a:lnTo>
                <a:close/>
                <a:moveTo>
                  <a:pt x="59968" y="60013"/>
                </a:moveTo>
                <a:lnTo>
                  <a:pt x="59903" y="60049"/>
                </a:lnTo>
                <a:lnTo>
                  <a:pt x="6442" y="119993"/>
                </a:lnTo>
                <a:lnTo>
                  <a:pt x="8" y="119993"/>
                </a:lnTo>
                <a:lnTo>
                  <a:pt x="8" y="116007"/>
                </a:lnTo>
                <a:lnTo>
                  <a:pt x="59890" y="60056"/>
                </a:lnTo>
                <a:lnTo>
                  <a:pt x="0" y="93110"/>
                </a:lnTo>
                <a:lnTo>
                  <a:pt x="0" y="84103"/>
                </a:lnTo>
                <a:lnTo>
                  <a:pt x="59912" y="60035"/>
                </a:lnTo>
                <a:lnTo>
                  <a:pt x="59928" y="60020"/>
                </a:lnTo>
                <a:lnTo>
                  <a:pt x="59916" y="60034"/>
                </a:lnTo>
                <a:close/>
                <a:moveTo>
                  <a:pt x="8" y="6"/>
                </a:moveTo>
                <a:lnTo>
                  <a:pt x="6442" y="6"/>
                </a:lnTo>
                <a:lnTo>
                  <a:pt x="59903" y="59950"/>
                </a:lnTo>
                <a:lnTo>
                  <a:pt x="59930" y="59966"/>
                </a:lnTo>
                <a:lnTo>
                  <a:pt x="59958" y="59968"/>
                </a:lnTo>
                <a:lnTo>
                  <a:pt x="23436" y="8"/>
                </a:lnTo>
                <a:lnTo>
                  <a:pt x="28769" y="8"/>
                </a:lnTo>
                <a:lnTo>
                  <a:pt x="59959" y="59968"/>
                </a:lnTo>
                <a:lnTo>
                  <a:pt x="59983" y="59969"/>
                </a:lnTo>
                <a:lnTo>
                  <a:pt x="59960" y="59971"/>
                </a:lnTo>
                <a:lnTo>
                  <a:pt x="59961" y="59972"/>
                </a:lnTo>
                <a:lnTo>
                  <a:pt x="59960" y="59971"/>
                </a:lnTo>
                <a:lnTo>
                  <a:pt x="59942" y="59972"/>
                </a:lnTo>
                <a:lnTo>
                  <a:pt x="59968" y="59986"/>
                </a:lnTo>
                <a:lnTo>
                  <a:pt x="59934" y="59973"/>
                </a:lnTo>
                <a:lnTo>
                  <a:pt x="59923" y="59973"/>
                </a:lnTo>
                <a:lnTo>
                  <a:pt x="59928" y="59979"/>
                </a:lnTo>
                <a:lnTo>
                  <a:pt x="59922" y="59973"/>
                </a:lnTo>
                <a:lnTo>
                  <a:pt x="15" y="64171"/>
                </a:lnTo>
                <a:lnTo>
                  <a:pt x="15" y="55768"/>
                </a:lnTo>
                <a:lnTo>
                  <a:pt x="59913" y="59964"/>
                </a:lnTo>
                <a:lnTo>
                  <a:pt x="59912" y="59964"/>
                </a:lnTo>
                <a:lnTo>
                  <a:pt x="0" y="35896"/>
                </a:lnTo>
                <a:lnTo>
                  <a:pt x="0" y="26889"/>
                </a:lnTo>
                <a:lnTo>
                  <a:pt x="59890" y="59943"/>
                </a:lnTo>
                <a:lnTo>
                  <a:pt x="8" y="3992"/>
                </a:lnTo>
                <a:close/>
                <a:moveTo>
                  <a:pt x="119991" y="6"/>
                </a:moveTo>
                <a:lnTo>
                  <a:pt x="119991" y="3992"/>
                </a:lnTo>
                <a:lnTo>
                  <a:pt x="60109" y="59943"/>
                </a:lnTo>
                <a:lnTo>
                  <a:pt x="119999" y="26889"/>
                </a:lnTo>
                <a:lnTo>
                  <a:pt x="119999" y="35896"/>
                </a:lnTo>
                <a:lnTo>
                  <a:pt x="60087" y="59964"/>
                </a:lnTo>
                <a:lnTo>
                  <a:pt x="60086" y="59964"/>
                </a:lnTo>
                <a:lnTo>
                  <a:pt x="119984" y="55768"/>
                </a:lnTo>
                <a:lnTo>
                  <a:pt x="119984" y="64171"/>
                </a:lnTo>
                <a:lnTo>
                  <a:pt x="60077" y="59973"/>
                </a:lnTo>
                <a:lnTo>
                  <a:pt x="60071" y="59979"/>
                </a:lnTo>
                <a:lnTo>
                  <a:pt x="60076" y="59973"/>
                </a:lnTo>
                <a:lnTo>
                  <a:pt x="60065" y="59973"/>
                </a:lnTo>
                <a:lnTo>
                  <a:pt x="60031" y="59986"/>
                </a:lnTo>
                <a:lnTo>
                  <a:pt x="60057" y="59972"/>
                </a:lnTo>
                <a:lnTo>
                  <a:pt x="60039" y="59971"/>
                </a:lnTo>
                <a:lnTo>
                  <a:pt x="60038" y="59972"/>
                </a:lnTo>
                <a:lnTo>
                  <a:pt x="60039" y="59971"/>
                </a:lnTo>
                <a:lnTo>
                  <a:pt x="60016" y="59969"/>
                </a:lnTo>
                <a:lnTo>
                  <a:pt x="60040" y="59968"/>
                </a:lnTo>
                <a:lnTo>
                  <a:pt x="91230" y="8"/>
                </a:lnTo>
                <a:lnTo>
                  <a:pt x="96563" y="8"/>
                </a:lnTo>
                <a:lnTo>
                  <a:pt x="60041" y="59968"/>
                </a:lnTo>
                <a:lnTo>
                  <a:pt x="60069" y="59966"/>
                </a:lnTo>
                <a:lnTo>
                  <a:pt x="60096" y="59950"/>
                </a:lnTo>
                <a:lnTo>
                  <a:pt x="113557" y="6"/>
                </a:lnTo>
                <a:close/>
                <a:moveTo>
                  <a:pt x="42250" y="0"/>
                </a:moveTo>
                <a:lnTo>
                  <a:pt x="59946" y="59774"/>
                </a:lnTo>
                <a:lnTo>
                  <a:pt x="59988" y="59443"/>
                </a:lnTo>
                <a:lnTo>
                  <a:pt x="49594" y="0"/>
                </a:lnTo>
                <a:lnTo>
                  <a:pt x="52445" y="0"/>
                </a:lnTo>
                <a:lnTo>
                  <a:pt x="59995" y="59321"/>
                </a:lnTo>
                <a:lnTo>
                  <a:pt x="58679" y="19"/>
                </a:lnTo>
                <a:lnTo>
                  <a:pt x="61336" y="19"/>
                </a:lnTo>
                <a:lnTo>
                  <a:pt x="60023" y="59168"/>
                </a:lnTo>
                <a:lnTo>
                  <a:pt x="67554" y="0"/>
                </a:lnTo>
                <a:lnTo>
                  <a:pt x="70405" y="0"/>
                </a:lnTo>
                <a:lnTo>
                  <a:pt x="60018" y="59399"/>
                </a:lnTo>
                <a:lnTo>
                  <a:pt x="60016" y="59487"/>
                </a:lnTo>
                <a:lnTo>
                  <a:pt x="60053" y="59774"/>
                </a:lnTo>
                <a:lnTo>
                  <a:pt x="77749" y="0"/>
                </a:lnTo>
                <a:lnTo>
                  <a:pt x="81297" y="0"/>
                </a:lnTo>
                <a:lnTo>
                  <a:pt x="60055" y="59791"/>
                </a:lnTo>
                <a:lnTo>
                  <a:pt x="60070" y="59908"/>
                </a:lnTo>
                <a:lnTo>
                  <a:pt x="60051" y="59801"/>
                </a:lnTo>
                <a:lnTo>
                  <a:pt x="60012" y="59911"/>
                </a:lnTo>
                <a:lnTo>
                  <a:pt x="60049" y="59787"/>
                </a:lnTo>
                <a:lnTo>
                  <a:pt x="60014" y="59589"/>
                </a:lnTo>
                <a:lnTo>
                  <a:pt x="60008" y="59880"/>
                </a:lnTo>
                <a:lnTo>
                  <a:pt x="59999" y="59507"/>
                </a:lnTo>
                <a:lnTo>
                  <a:pt x="59950" y="59787"/>
                </a:lnTo>
                <a:lnTo>
                  <a:pt x="59987" y="59911"/>
                </a:lnTo>
                <a:lnTo>
                  <a:pt x="59948" y="59801"/>
                </a:lnTo>
                <a:lnTo>
                  <a:pt x="59929" y="59908"/>
                </a:lnTo>
                <a:lnTo>
                  <a:pt x="59944" y="59791"/>
                </a:lnTo>
                <a:lnTo>
                  <a:pt x="38702"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39" name="Shape 39"/>
          <p:cNvSpPr txBox="1"/>
          <p:nvPr>
            <p:ph type="title"/>
          </p:nvPr>
        </p:nvSpPr>
        <p:spPr>
          <a:xfrm>
            <a:off x="914400" y="1143000"/>
            <a:ext cx="7315200" cy="1494448"/>
          </a:xfrm>
          <a:prstGeom prst="rect">
            <a:avLst/>
          </a:prstGeom>
          <a:noFill/>
          <a:ln>
            <a:noFill/>
          </a:ln>
        </p:spPr>
        <p:txBody>
          <a:bodyPr anchorCtr="0" anchor="b" bIns="91425" lIns="91425" rIns="91425" tIns="91425"/>
          <a:lstStyle>
            <a:lvl1pPr indent="0" lvl="0" marL="0" marR="0" rtl="0" algn="ctr">
              <a:lnSpc>
                <a:spcPct val="80000"/>
              </a:lnSpc>
              <a:spcBef>
                <a:spcPts val="0"/>
              </a:spcBef>
              <a:buClr>
                <a:schemeClr val="lt1"/>
              </a:buClr>
              <a:buFont typeface="Cambria"/>
              <a:buNone/>
              <a:defRPr b="0" i="0" sz="33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914400" y="2724150"/>
            <a:ext cx="7315200" cy="762000"/>
          </a:xfrm>
          <a:prstGeom prst="rect">
            <a:avLst/>
          </a:prstGeom>
          <a:noFill/>
          <a:ln>
            <a:noFill/>
          </a:ln>
        </p:spPr>
        <p:txBody>
          <a:bodyPr anchorCtr="0" anchor="t" bIns="91425" lIns="91425" rIns="91425" tIns="91425"/>
          <a:lstStyle>
            <a:lvl1pPr indent="0" lvl="0" marL="0" marR="0" rtl="0" algn="ctr">
              <a:lnSpc>
                <a:spcPct val="9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0" i="0" sz="18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0" i="0" sz="16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0" i="0" sz="14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0" i="0" sz="14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0" i="0" sz="1400" u="none" cap="none" strike="noStrike">
                <a:solidFill>
                  <a:schemeClr val="lt1"/>
                </a:solidFill>
                <a:latin typeface="Cambria"/>
                <a:ea typeface="Cambria"/>
                <a:cs typeface="Cambria"/>
                <a:sym typeface="Cambria"/>
              </a:defRPr>
            </a:lvl9pPr>
          </a:lstStyle>
          <a:p/>
        </p:txBody>
      </p:sp>
      <p:sp>
        <p:nvSpPr>
          <p:cNvPr id="41" name="Shape 41"/>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42" name="Shape 42"/>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43" name="Shape 43"/>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685800" y="1352550"/>
            <a:ext cx="3733800" cy="685799"/>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1" i="0" sz="20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1" i="0" sz="18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9pPr>
          </a:lstStyle>
          <a:p/>
        </p:txBody>
      </p:sp>
      <p:sp>
        <p:nvSpPr>
          <p:cNvPr id="47" name="Shape 47"/>
          <p:cNvSpPr txBox="1"/>
          <p:nvPr>
            <p:ph idx="2" type="body"/>
          </p:nvPr>
        </p:nvSpPr>
        <p:spPr>
          <a:xfrm>
            <a:off x="685800" y="2038350"/>
            <a:ext cx="3733800" cy="2666999"/>
          </a:xfrm>
          <a:prstGeom prst="rect">
            <a:avLst/>
          </a:prstGeom>
          <a:noFill/>
          <a:ln>
            <a:noFill/>
          </a:ln>
        </p:spPr>
        <p:txBody>
          <a:bodyPr anchorCtr="0" anchor="t" bIns="91425" lIns="91425" rIns="91425" tIns="91425"/>
          <a:lstStyle>
            <a:lvl1pPr indent="-102896" lvl="0" marL="205767"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10" lvl="1" marL="411535"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41902" lvl="5"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2"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2"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2"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48" name="Shape 48"/>
          <p:cNvSpPr txBox="1"/>
          <p:nvPr>
            <p:ph idx="3" type="body"/>
          </p:nvPr>
        </p:nvSpPr>
        <p:spPr>
          <a:xfrm>
            <a:off x="4724400" y="1352550"/>
            <a:ext cx="3733800" cy="685799"/>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1" i="0" sz="20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1" i="0" sz="18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9pPr>
          </a:lstStyle>
          <a:p/>
        </p:txBody>
      </p:sp>
      <p:sp>
        <p:nvSpPr>
          <p:cNvPr id="49" name="Shape 49"/>
          <p:cNvSpPr txBox="1"/>
          <p:nvPr>
            <p:ph idx="4" type="body"/>
          </p:nvPr>
        </p:nvSpPr>
        <p:spPr>
          <a:xfrm>
            <a:off x="4724400" y="2038350"/>
            <a:ext cx="3733800" cy="2666999"/>
          </a:xfrm>
          <a:prstGeom prst="rect">
            <a:avLst/>
          </a:prstGeom>
          <a:noFill/>
          <a:ln>
            <a:noFill/>
          </a:ln>
        </p:spPr>
        <p:txBody>
          <a:bodyPr anchorCtr="0" anchor="t" bIns="91425" lIns="91425" rIns="91425" tIns="91425"/>
          <a:lstStyle>
            <a:lvl1pPr indent="-102896" lvl="0" marL="205767"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10" lvl="1" marL="411535"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41902" lvl="5"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2"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2"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2"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50" name="Shape 50"/>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1" name="Shape 51"/>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2" name="Shape 52"/>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6" name="Shape 56"/>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7" name="Shape 57"/>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9" name="Shape 59"/>
        <p:cNvGrpSpPr/>
        <p:nvPr/>
      </p:nvGrpSpPr>
      <p:grpSpPr>
        <a:xfrm>
          <a:off x="0" y="0"/>
          <a:ext cx="0" cy="0"/>
          <a:chOff x="0" y="0"/>
          <a:chExt cx="0" cy="0"/>
        </a:xfrm>
      </p:grpSpPr>
      <p:sp>
        <p:nvSpPr>
          <p:cNvPr id="60" name="Shape 60"/>
          <p:cNvSpPr/>
          <p:nvPr/>
        </p:nvSpPr>
        <p:spPr>
          <a:xfrm>
            <a:off x="0" y="-835"/>
            <a:ext cx="5714999" cy="514433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61" name="Shape 61"/>
          <p:cNvSpPr txBox="1"/>
          <p:nvPr>
            <p:ph type="title"/>
          </p:nvPr>
        </p:nvSpPr>
        <p:spPr>
          <a:xfrm>
            <a:off x="5867400" y="361950"/>
            <a:ext cx="2971799" cy="1066799"/>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lt1"/>
              </a:buClr>
              <a:buFont typeface="Cambria"/>
              <a:buNone/>
              <a:defRPr b="0" i="0" sz="24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2" name="Shape 62"/>
          <p:cNvSpPr txBox="1"/>
          <p:nvPr>
            <p:ph idx="1" type="body"/>
          </p:nvPr>
        </p:nvSpPr>
        <p:spPr>
          <a:xfrm>
            <a:off x="381000" y="361950"/>
            <a:ext cx="4953000" cy="4381501"/>
          </a:xfrm>
          <a:prstGeom prst="rect">
            <a:avLst/>
          </a:prstGeom>
          <a:noFill/>
          <a:ln>
            <a:noFill/>
          </a:ln>
        </p:spPr>
        <p:txBody>
          <a:bodyPr anchorCtr="0" anchor="t" bIns="91425" lIns="91425" rIns="91425" tIns="91425"/>
          <a:lstStyle>
            <a:lvl1pPr indent="-85752" lvl="0" marL="205767"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5" lvl="1" marL="411535"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4"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2"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63" name="Shape 63"/>
          <p:cNvSpPr txBox="1"/>
          <p:nvPr>
            <p:ph idx="2" type="body"/>
          </p:nvPr>
        </p:nvSpPr>
        <p:spPr>
          <a:xfrm>
            <a:off x="5867400" y="1581150"/>
            <a:ext cx="2971799" cy="3200399"/>
          </a:xfrm>
          <a:prstGeom prst="rect">
            <a:avLst/>
          </a:prstGeom>
          <a:noFill/>
          <a:ln>
            <a:noFill/>
          </a:ln>
        </p:spPr>
        <p:txBody>
          <a:bodyPr anchorCtr="0" anchor="t" bIns="91425" lIns="91425" rIns="91425" tIns="91425"/>
          <a:lstStyle>
            <a:lvl1pPr indent="0" lvl="0" marL="0" marR="0" rtl="0" algn="l">
              <a:lnSpc>
                <a:spcPct val="90000"/>
              </a:lnSpc>
              <a:spcBef>
                <a:spcPts val="1200"/>
              </a:spcBef>
              <a:buClr>
                <a:schemeClr val="lt2"/>
              </a:buClr>
              <a:buFont typeface="Arial"/>
              <a:buNone/>
              <a:defRPr b="0" i="0" sz="15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0" i="0" sz="10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p:nvPr/>
        </p:nvSpPr>
        <p:spPr>
          <a:xfrm>
            <a:off x="-1205" y="-835"/>
            <a:ext cx="9145184" cy="5147768"/>
          </a:xfrm>
          <a:custGeom>
            <a:pathLst>
              <a:path extrusionOk="0" h="120000" w="120000">
                <a:moveTo>
                  <a:pt x="60008" y="60883"/>
                </a:moveTo>
                <a:lnTo>
                  <a:pt x="61318" y="119919"/>
                </a:lnTo>
                <a:lnTo>
                  <a:pt x="58697" y="119919"/>
                </a:lnTo>
                <a:close/>
                <a:moveTo>
                  <a:pt x="59987" y="60088"/>
                </a:moveTo>
                <a:lnTo>
                  <a:pt x="59950" y="60212"/>
                </a:lnTo>
                <a:lnTo>
                  <a:pt x="59999" y="60493"/>
                </a:lnTo>
                <a:lnTo>
                  <a:pt x="60049" y="60212"/>
                </a:lnTo>
                <a:lnTo>
                  <a:pt x="60012" y="60088"/>
                </a:lnTo>
                <a:lnTo>
                  <a:pt x="60051" y="60198"/>
                </a:lnTo>
                <a:lnTo>
                  <a:pt x="60070" y="60091"/>
                </a:lnTo>
                <a:lnTo>
                  <a:pt x="60055" y="60208"/>
                </a:lnTo>
                <a:lnTo>
                  <a:pt x="81297" y="120000"/>
                </a:lnTo>
                <a:lnTo>
                  <a:pt x="77749" y="120000"/>
                </a:lnTo>
                <a:lnTo>
                  <a:pt x="60053" y="60225"/>
                </a:lnTo>
                <a:lnTo>
                  <a:pt x="60011" y="60556"/>
                </a:lnTo>
                <a:lnTo>
                  <a:pt x="70405" y="119999"/>
                </a:lnTo>
                <a:lnTo>
                  <a:pt x="67554" y="119999"/>
                </a:lnTo>
                <a:lnTo>
                  <a:pt x="59999" y="60643"/>
                </a:lnTo>
                <a:lnTo>
                  <a:pt x="52445" y="119999"/>
                </a:lnTo>
                <a:lnTo>
                  <a:pt x="49594" y="119999"/>
                </a:lnTo>
                <a:lnTo>
                  <a:pt x="59988" y="60556"/>
                </a:lnTo>
                <a:lnTo>
                  <a:pt x="59946" y="60225"/>
                </a:lnTo>
                <a:lnTo>
                  <a:pt x="42250" y="120000"/>
                </a:lnTo>
                <a:lnTo>
                  <a:pt x="38702" y="120000"/>
                </a:lnTo>
                <a:lnTo>
                  <a:pt x="59944" y="60208"/>
                </a:lnTo>
                <a:lnTo>
                  <a:pt x="59929" y="60091"/>
                </a:lnTo>
                <a:lnTo>
                  <a:pt x="59948" y="60198"/>
                </a:lnTo>
                <a:close/>
                <a:moveTo>
                  <a:pt x="60038" y="60027"/>
                </a:moveTo>
                <a:lnTo>
                  <a:pt x="96563" y="119991"/>
                </a:lnTo>
                <a:lnTo>
                  <a:pt x="91230" y="119991"/>
                </a:lnTo>
                <a:close/>
                <a:moveTo>
                  <a:pt x="59961" y="60027"/>
                </a:moveTo>
                <a:lnTo>
                  <a:pt x="28769" y="119991"/>
                </a:lnTo>
                <a:lnTo>
                  <a:pt x="23436" y="119991"/>
                </a:lnTo>
                <a:close/>
                <a:moveTo>
                  <a:pt x="60031" y="60013"/>
                </a:moveTo>
                <a:lnTo>
                  <a:pt x="60083" y="60034"/>
                </a:lnTo>
                <a:lnTo>
                  <a:pt x="60071" y="60020"/>
                </a:lnTo>
                <a:lnTo>
                  <a:pt x="60087" y="60035"/>
                </a:lnTo>
                <a:lnTo>
                  <a:pt x="119999" y="84103"/>
                </a:lnTo>
                <a:lnTo>
                  <a:pt x="119999" y="93110"/>
                </a:lnTo>
                <a:lnTo>
                  <a:pt x="60109" y="60056"/>
                </a:lnTo>
                <a:lnTo>
                  <a:pt x="119991" y="116007"/>
                </a:lnTo>
                <a:lnTo>
                  <a:pt x="119991" y="119993"/>
                </a:lnTo>
                <a:lnTo>
                  <a:pt x="113557" y="119993"/>
                </a:lnTo>
                <a:lnTo>
                  <a:pt x="60096" y="60049"/>
                </a:lnTo>
                <a:close/>
                <a:moveTo>
                  <a:pt x="59968" y="60013"/>
                </a:moveTo>
                <a:lnTo>
                  <a:pt x="59903" y="60049"/>
                </a:lnTo>
                <a:lnTo>
                  <a:pt x="6442" y="119993"/>
                </a:lnTo>
                <a:lnTo>
                  <a:pt x="8" y="119993"/>
                </a:lnTo>
                <a:lnTo>
                  <a:pt x="8" y="116007"/>
                </a:lnTo>
                <a:lnTo>
                  <a:pt x="59890" y="60056"/>
                </a:lnTo>
                <a:lnTo>
                  <a:pt x="0" y="93110"/>
                </a:lnTo>
                <a:lnTo>
                  <a:pt x="0" y="84103"/>
                </a:lnTo>
                <a:lnTo>
                  <a:pt x="59912" y="60035"/>
                </a:lnTo>
                <a:lnTo>
                  <a:pt x="59928" y="60020"/>
                </a:lnTo>
                <a:lnTo>
                  <a:pt x="59916" y="60034"/>
                </a:lnTo>
                <a:close/>
                <a:moveTo>
                  <a:pt x="8" y="6"/>
                </a:moveTo>
                <a:lnTo>
                  <a:pt x="6442" y="6"/>
                </a:lnTo>
                <a:lnTo>
                  <a:pt x="59903" y="59950"/>
                </a:lnTo>
                <a:lnTo>
                  <a:pt x="59930" y="59966"/>
                </a:lnTo>
                <a:lnTo>
                  <a:pt x="59958" y="59968"/>
                </a:lnTo>
                <a:lnTo>
                  <a:pt x="23436" y="8"/>
                </a:lnTo>
                <a:lnTo>
                  <a:pt x="28769" y="8"/>
                </a:lnTo>
                <a:lnTo>
                  <a:pt x="59959" y="59968"/>
                </a:lnTo>
                <a:lnTo>
                  <a:pt x="59983" y="59969"/>
                </a:lnTo>
                <a:lnTo>
                  <a:pt x="59960" y="59971"/>
                </a:lnTo>
                <a:lnTo>
                  <a:pt x="59961" y="59972"/>
                </a:lnTo>
                <a:lnTo>
                  <a:pt x="59960" y="59971"/>
                </a:lnTo>
                <a:lnTo>
                  <a:pt x="59942" y="59972"/>
                </a:lnTo>
                <a:lnTo>
                  <a:pt x="59968" y="59986"/>
                </a:lnTo>
                <a:lnTo>
                  <a:pt x="59934" y="59973"/>
                </a:lnTo>
                <a:lnTo>
                  <a:pt x="59923" y="59973"/>
                </a:lnTo>
                <a:lnTo>
                  <a:pt x="59928" y="59979"/>
                </a:lnTo>
                <a:lnTo>
                  <a:pt x="59922" y="59973"/>
                </a:lnTo>
                <a:lnTo>
                  <a:pt x="15" y="64171"/>
                </a:lnTo>
                <a:lnTo>
                  <a:pt x="15" y="55768"/>
                </a:lnTo>
                <a:lnTo>
                  <a:pt x="59913" y="59964"/>
                </a:lnTo>
                <a:lnTo>
                  <a:pt x="59912" y="59964"/>
                </a:lnTo>
                <a:lnTo>
                  <a:pt x="0" y="35896"/>
                </a:lnTo>
                <a:lnTo>
                  <a:pt x="0" y="26889"/>
                </a:lnTo>
                <a:lnTo>
                  <a:pt x="59890" y="59943"/>
                </a:lnTo>
                <a:lnTo>
                  <a:pt x="8" y="3992"/>
                </a:lnTo>
                <a:close/>
                <a:moveTo>
                  <a:pt x="119991" y="6"/>
                </a:moveTo>
                <a:lnTo>
                  <a:pt x="119991" y="3992"/>
                </a:lnTo>
                <a:lnTo>
                  <a:pt x="60109" y="59943"/>
                </a:lnTo>
                <a:lnTo>
                  <a:pt x="119999" y="26889"/>
                </a:lnTo>
                <a:lnTo>
                  <a:pt x="119999" y="35896"/>
                </a:lnTo>
                <a:lnTo>
                  <a:pt x="60087" y="59964"/>
                </a:lnTo>
                <a:lnTo>
                  <a:pt x="60086" y="59964"/>
                </a:lnTo>
                <a:lnTo>
                  <a:pt x="119984" y="55768"/>
                </a:lnTo>
                <a:lnTo>
                  <a:pt x="119984" y="64171"/>
                </a:lnTo>
                <a:lnTo>
                  <a:pt x="60077" y="59973"/>
                </a:lnTo>
                <a:lnTo>
                  <a:pt x="60071" y="59979"/>
                </a:lnTo>
                <a:lnTo>
                  <a:pt x="60076" y="59973"/>
                </a:lnTo>
                <a:lnTo>
                  <a:pt x="60065" y="59973"/>
                </a:lnTo>
                <a:lnTo>
                  <a:pt x="60031" y="59986"/>
                </a:lnTo>
                <a:lnTo>
                  <a:pt x="60057" y="59972"/>
                </a:lnTo>
                <a:lnTo>
                  <a:pt x="60039" y="59971"/>
                </a:lnTo>
                <a:lnTo>
                  <a:pt x="60038" y="59972"/>
                </a:lnTo>
                <a:lnTo>
                  <a:pt x="60039" y="59971"/>
                </a:lnTo>
                <a:lnTo>
                  <a:pt x="60016" y="59969"/>
                </a:lnTo>
                <a:lnTo>
                  <a:pt x="60040" y="59968"/>
                </a:lnTo>
                <a:lnTo>
                  <a:pt x="91230" y="8"/>
                </a:lnTo>
                <a:lnTo>
                  <a:pt x="96563" y="8"/>
                </a:lnTo>
                <a:lnTo>
                  <a:pt x="60041" y="59968"/>
                </a:lnTo>
                <a:lnTo>
                  <a:pt x="60069" y="59966"/>
                </a:lnTo>
                <a:lnTo>
                  <a:pt x="60096" y="59950"/>
                </a:lnTo>
                <a:lnTo>
                  <a:pt x="113557" y="6"/>
                </a:lnTo>
                <a:close/>
                <a:moveTo>
                  <a:pt x="42250" y="0"/>
                </a:moveTo>
                <a:lnTo>
                  <a:pt x="59946" y="59774"/>
                </a:lnTo>
                <a:lnTo>
                  <a:pt x="59988" y="59443"/>
                </a:lnTo>
                <a:lnTo>
                  <a:pt x="49594" y="0"/>
                </a:lnTo>
                <a:lnTo>
                  <a:pt x="52445" y="0"/>
                </a:lnTo>
                <a:lnTo>
                  <a:pt x="59995" y="59321"/>
                </a:lnTo>
                <a:lnTo>
                  <a:pt x="58679" y="19"/>
                </a:lnTo>
                <a:lnTo>
                  <a:pt x="61336" y="19"/>
                </a:lnTo>
                <a:lnTo>
                  <a:pt x="60023" y="59168"/>
                </a:lnTo>
                <a:lnTo>
                  <a:pt x="67554" y="0"/>
                </a:lnTo>
                <a:lnTo>
                  <a:pt x="70405" y="0"/>
                </a:lnTo>
                <a:lnTo>
                  <a:pt x="60018" y="59399"/>
                </a:lnTo>
                <a:lnTo>
                  <a:pt x="60016" y="59487"/>
                </a:lnTo>
                <a:lnTo>
                  <a:pt x="60053" y="59774"/>
                </a:lnTo>
                <a:lnTo>
                  <a:pt x="77749" y="0"/>
                </a:lnTo>
                <a:lnTo>
                  <a:pt x="81297" y="0"/>
                </a:lnTo>
                <a:lnTo>
                  <a:pt x="60055" y="59791"/>
                </a:lnTo>
                <a:lnTo>
                  <a:pt x="60070" y="59908"/>
                </a:lnTo>
                <a:lnTo>
                  <a:pt x="60051" y="59801"/>
                </a:lnTo>
                <a:lnTo>
                  <a:pt x="60012" y="59911"/>
                </a:lnTo>
                <a:lnTo>
                  <a:pt x="60049" y="59787"/>
                </a:lnTo>
                <a:lnTo>
                  <a:pt x="60014" y="59589"/>
                </a:lnTo>
                <a:lnTo>
                  <a:pt x="60008" y="59880"/>
                </a:lnTo>
                <a:lnTo>
                  <a:pt x="59999" y="59507"/>
                </a:lnTo>
                <a:lnTo>
                  <a:pt x="59950" y="59787"/>
                </a:lnTo>
                <a:lnTo>
                  <a:pt x="59987" y="59911"/>
                </a:lnTo>
                <a:lnTo>
                  <a:pt x="59948" y="59801"/>
                </a:lnTo>
                <a:lnTo>
                  <a:pt x="59929" y="59908"/>
                </a:lnTo>
                <a:lnTo>
                  <a:pt x="59944" y="59791"/>
                </a:lnTo>
                <a:lnTo>
                  <a:pt x="38702"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66" name="Shape 66"/>
          <p:cNvSpPr/>
          <p:nvPr/>
        </p:nvSpPr>
        <p:spPr>
          <a:xfrm>
            <a:off x="0" y="-835"/>
            <a:ext cx="4571386" cy="5144337"/>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67" name="Shape 67"/>
          <p:cNvSpPr txBox="1"/>
          <p:nvPr>
            <p:ph type="title"/>
          </p:nvPr>
        </p:nvSpPr>
        <p:spPr>
          <a:xfrm>
            <a:off x="4800600" y="1428750"/>
            <a:ext cx="3886200" cy="1295400"/>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lt1"/>
              </a:buClr>
              <a:buFont typeface="Cambria"/>
              <a:buNone/>
              <a:defRPr b="0" i="0" sz="24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p:nvPr>
            <p:ph idx="2" type="pic"/>
          </p:nvPr>
        </p:nvSpPr>
        <p:spPr>
          <a:xfrm>
            <a:off x="381001" y="361951"/>
            <a:ext cx="3809385" cy="4397029"/>
          </a:xfrm>
          <a:prstGeom prst="rect">
            <a:avLst/>
          </a:prstGeom>
          <a:noFill/>
          <a:ln>
            <a:noFill/>
          </a:ln>
        </p:spPr>
        <p:txBody>
          <a:bodyPr anchorCtr="0" anchor="t" bIns="91425" lIns="91425" rIns="91425" tIns="91425"/>
          <a:lstStyle>
            <a:lvl1pPr indent="0" lvl="0" marL="0" marR="0" rtl="0" algn="ctr">
              <a:lnSpc>
                <a:spcPct val="90000"/>
              </a:lnSpc>
              <a:spcBef>
                <a:spcPts val="1200"/>
              </a:spcBef>
              <a:buClr>
                <a:schemeClr val="lt2"/>
              </a:buClr>
              <a:buFont typeface="Arial"/>
              <a:buNone/>
              <a:defRPr b="0" i="0" sz="20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0" i="0" sz="28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0" i="0" sz="24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9pPr>
          </a:lstStyle>
          <a:p/>
        </p:txBody>
      </p:sp>
      <p:sp>
        <p:nvSpPr>
          <p:cNvPr id="69" name="Shape 69"/>
          <p:cNvSpPr txBox="1"/>
          <p:nvPr>
            <p:ph idx="1" type="body"/>
          </p:nvPr>
        </p:nvSpPr>
        <p:spPr>
          <a:xfrm>
            <a:off x="4800600" y="2800350"/>
            <a:ext cx="3886200" cy="1295400"/>
          </a:xfrm>
          <a:prstGeom prst="rect">
            <a:avLst/>
          </a:prstGeom>
          <a:noFill/>
          <a:ln>
            <a:noFill/>
          </a:ln>
        </p:spPr>
        <p:txBody>
          <a:bodyPr anchorCtr="0" anchor="t" bIns="91425" lIns="91425" rIns="91425" tIns="91425"/>
          <a:lstStyle>
            <a:lvl1pPr indent="0" lvl="0" marL="0" marR="0" rtl="0" algn="l">
              <a:lnSpc>
                <a:spcPct val="90000"/>
              </a:lnSpc>
              <a:spcBef>
                <a:spcPts val="1200"/>
              </a:spcBef>
              <a:buClr>
                <a:schemeClr val="lt2"/>
              </a:buClr>
              <a:buFont typeface="Arial"/>
              <a:buNone/>
              <a:defRPr b="0" i="0" sz="1500" u="none" cap="none" strike="noStrike">
                <a:solidFill>
                  <a:schemeClr val="lt1"/>
                </a:solidFill>
                <a:latin typeface="Cambria"/>
                <a:ea typeface="Cambria"/>
                <a:cs typeface="Cambria"/>
                <a:sym typeface="Cambria"/>
              </a:defRPr>
            </a:lvl1pPr>
            <a:lvl2pPr indent="-12681" lvl="1" marL="457181" marR="0" rtl="0" algn="l">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2pPr>
            <a:lvl3pPr indent="-12662" lvl="2" marL="914362" marR="0" rtl="0" algn="l">
              <a:lnSpc>
                <a:spcPct val="90000"/>
              </a:lnSpc>
              <a:spcBef>
                <a:spcPts val="600"/>
              </a:spcBef>
              <a:buClr>
                <a:schemeClr val="lt2"/>
              </a:buClr>
              <a:buFont typeface="Arial"/>
              <a:buNone/>
              <a:defRPr b="0" i="0" sz="1000" u="none" cap="none" strike="noStrike">
                <a:solidFill>
                  <a:schemeClr val="lt1"/>
                </a:solidFill>
                <a:latin typeface="Cambria"/>
                <a:ea typeface="Cambria"/>
                <a:cs typeface="Cambria"/>
                <a:sym typeface="Cambria"/>
              </a:defRPr>
            </a:lvl3pPr>
            <a:lvl4pPr indent="-12643" lvl="3" marL="1371543"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4pPr>
            <a:lvl5pPr indent="-12624" lvl="4" marL="1828724"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5pPr>
            <a:lvl6pPr indent="-12605" lvl="5" marL="2285905"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6pPr>
            <a:lvl7pPr indent="-12586" lvl="6" marL="2743086"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8pPr>
            <a:lvl9pPr indent="-12548" lvl="8" marL="3657448"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7000">
              <a:schemeClr val="dk2"/>
            </a:gs>
            <a:gs pos="71000">
              <a:srgbClr val="620000"/>
            </a:gs>
            <a:gs pos="100000">
              <a:srgbClr val="260000"/>
            </a:gs>
          </a:gsLst>
          <a:path path="circle">
            <a:fillToRect b="50%" l="50%" r="50%" t="50%"/>
          </a:path>
          <a:tileRect/>
        </a:gra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685800" y="1352550"/>
            <a:ext cx="7772400" cy="3352799"/>
          </a:xfrm>
          <a:prstGeom prst="rect">
            <a:avLst/>
          </a:prstGeom>
          <a:noFill/>
          <a:ln>
            <a:noFill/>
          </a:ln>
        </p:spPr>
        <p:txBody>
          <a:bodyPr anchorCtr="0" anchor="t" bIns="91425" lIns="91425" rIns="91425" tIns="91425"/>
          <a:lstStyle>
            <a:lvl1pPr indent="-85752" lvl="0" marL="205767"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5" lvl="1" marL="411535"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4"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2"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12" name="Shape 12"/>
          <p:cNvSpPr txBox="1"/>
          <p:nvPr>
            <p:ph idx="10" type="dt"/>
          </p:nvPr>
        </p:nvSpPr>
        <p:spPr>
          <a:xfrm>
            <a:off x="6553200" y="4997196"/>
            <a:ext cx="1066799" cy="146303"/>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13" name="Shape 13"/>
          <p:cNvSpPr txBox="1"/>
          <p:nvPr>
            <p:ph idx="11" type="ftr"/>
          </p:nvPr>
        </p:nvSpPr>
        <p:spPr>
          <a:xfrm>
            <a:off x="0" y="4997196"/>
            <a:ext cx="5562600" cy="14630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14" name="Shape 14"/>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grpSp>
        <p:nvGrpSpPr>
          <p:cNvPr id="15" name="Shape 15"/>
          <p:cNvGrpSpPr/>
          <p:nvPr/>
        </p:nvGrpSpPr>
        <p:grpSpPr>
          <a:xfrm>
            <a:off x="23" y="21341"/>
            <a:ext cx="9143976" cy="295714"/>
            <a:chOff x="23" y="21341"/>
            <a:chExt cx="9143976" cy="295714"/>
          </a:xfrm>
        </p:grpSpPr>
        <p:sp>
          <p:nvSpPr>
            <p:cNvPr id="16" name="Shape 16"/>
            <p:cNvSpPr/>
            <p:nvPr/>
          </p:nvSpPr>
          <p:spPr>
            <a:xfrm>
              <a:off x="23" y="36417"/>
              <a:ext cx="9143976" cy="274319"/>
            </a:xfrm>
            <a:prstGeom prst="rect">
              <a:avLst/>
            </a:prstGeom>
            <a:gradFill>
              <a:gsLst>
                <a:gs pos="0">
                  <a:schemeClr val="dk2"/>
                </a:gs>
                <a:gs pos="100000">
                  <a:schemeClr val="dk1"/>
                </a:gs>
              </a:gsLst>
              <a:path path="circle">
                <a:fillToRect b="50%" l="50%" r="50%" t="50%"/>
              </a:path>
              <a:tileRect/>
            </a:gradFill>
            <a:ln>
              <a:noFill/>
            </a:ln>
          </p:spPr>
          <p:txBody>
            <a:bodyPr anchorCtr="0" anchor="ctr" bIns="45700" lIns="91425" rIns="91425" tIns="0">
              <a:noAutofit/>
            </a:bodyPr>
            <a:lstStyle/>
            <a:p>
              <a:pPr indent="0" lvl="0" marL="0" marR="0" rtl="0" algn="l">
                <a:spcBef>
                  <a:spcPts val="0"/>
                </a:spcBef>
                <a:buSzPct val="25000"/>
                <a:buNone/>
              </a:pPr>
              <a:r>
                <a:rPr b="0" i="0" lang="en-US" sz="1800" u="none" cap="none" strike="noStrike">
                  <a:solidFill>
                    <a:schemeClr val="lt1"/>
                  </a:solidFill>
                  <a:latin typeface="Cambria"/>
                  <a:ea typeface="Cambria"/>
                  <a:cs typeface="Cambria"/>
                  <a:sym typeface="Cambria"/>
                </a:rPr>
                <a:t>CS 3043 Social Implications Of Computing</a:t>
              </a:r>
            </a:p>
          </p:txBody>
        </p:sp>
        <p:pic>
          <p:nvPicPr>
            <p:cNvPr id="17" name="Shape 17"/>
            <p:cNvPicPr preferRelativeResize="0"/>
            <p:nvPr/>
          </p:nvPicPr>
          <p:blipFill rotWithShape="1">
            <a:blip r:embed="rId1">
              <a:alphaModFix/>
            </a:blip>
            <a:srcRect b="0" l="0" r="0" t="0"/>
            <a:stretch/>
          </p:blipFill>
          <p:spPr>
            <a:xfrm>
              <a:off x="8123338" y="21341"/>
              <a:ext cx="914400" cy="295714"/>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685800" y="1809750"/>
            <a:ext cx="7772400" cy="9144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buClr>
                <a:schemeClr val="lt1"/>
              </a:buClr>
              <a:buSzPct val="25000"/>
              <a:buFont typeface="Cambria"/>
              <a:buNone/>
            </a:pPr>
            <a:r>
              <a:rPr lang="en-US" sz="3600"/>
              <a:t>Apollo 13</a:t>
            </a:r>
          </a:p>
        </p:txBody>
      </p:sp>
      <p:sp>
        <p:nvSpPr>
          <p:cNvPr id="93" name="Shape 93"/>
          <p:cNvSpPr txBox="1"/>
          <p:nvPr>
            <p:ph idx="1" type="body"/>
          </p:nvPr>
        </p:nvSpPr>
        <p:spPr>
          <a:xfrm>
            <a:off x="685800" y="2882275"/>
            <a:ext cx="7833300" cy="18228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None/>
            </a:pPr>
            <a:r>
              <a:rPr lang="en-US"/>
              <a:t>Will Frick, Andrew La Manna, Patrick Plenefisch, Nan Zhang</a:t>
            </a:r>
          </a:p>
        </p:txBody>
      </p:sp>
      <p:sp>
        <p:nvSpPr>
          <p:cNvPr id="94" name="Shape 94"/>
          <p:cNvSpPr txBox="1"/>
          <p:nvPr>
            <p:ph idx="11" type="ftr"/>
          </p:nvPr>
        </p:nvSpPr>
        <p:spPr>
          <a:xfrm>
            <a:off x="0" y="4997196"/>
            <a:ext cx="5562600" cy="14630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95" name="Shape 95"/>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96" name="Shape 96"/>
          <p:cNvSpPr txBox="1"/>
          <p:nvPr/>
        </p:nvSpPr>
        <p:spPr>
          <a:xfrm>
            <a:off x="6847114" y="372337"/>
            <a:ext cx="2179681" cy="307777"/>
          </a:xfrm>
          <a:prstGeom prst="rect">
            <a:avLst/>
          </a:prstGeom>
          <a:noFill/>
          <a:ln>
            <a:noFill/>
          </a:ln>
        </p:spPr>
        <p:txBody>
          <a:bodyPr anchorCtr="0" anchor="t" bIns="45700" lIns="91425" rIns="91425" tIns="45700">
            <a:noAutofit/>
          </a:bodyPr>
          <a:lstStyle/>
          <a:p>
            <a:pPr lvl="0" rtl="0" algn="r">
              <a:spcBef>
                <a:spcPts val="0"/>
              </a:spcBef>
              <a:buClr>
                <a:schemeClr val="dk1"/>
              </a:buClr>
              <a:buFont typeface="Arial"/>
              <a:buNone/>
            </a:pPr>
            <a:r>
              <a:rPr lang="en-US">
                <a:solidFill>
                  <a:schemeClr val="lt1"/>
                </a:solidFill>
                <a:latin typeface="Cambria"/>
                <a:ea typeface="Cambria"/>
                <a:cs typeface="Cambria"/>
                <a:sym typeface="Cambria"/>
              </a:rPr>
              <a:t>Apollo 13</a:t>
            </a:r>
          </a:p>
        </p:txBody>
      </p:sp>
      <p:sp>
        <p:nvSpPr>
          <p:cNvPr id="97" name="Shape 97"/>
          <p:cNvSpPr txBox="1"/>
          <p:nvPr/>
        </p:nvSpPr>
        <p:spPr>
          <a:xfrm>
            <a:off x="0" y="4726876"/>
            <a:ext cx="9144000" cy="276998"/>
          </a:xfrm>
          <a:prstGeom prst="rect">
            <a:avLst/>
          </a:prstGeom>
          <a:noFill/>
          <a:ln>
            <a:noFill/>
          </a:ln>
        </p:spPr>
        <p:txBody>
          <a:bodyPr anchorCtr="0" anchor="t" bIns="45700" lIns="91425" rIns="91425" tIns="45700">
            <a:noAutofit/>
          </a:bodyPr>
          <a:lstStyle/>
          <a:p>
            <a:pPr indent="0" lvl="0" marL="0" marR="0" rtl="0" algn="r">
              <a:spcBef>
                <a:spcPts val="0"/>
              </a:spcBef>
              <a:buNone/>
            </a:pPr>
            <a:r>
              <a:t/>
            </a:r>
            <a:endParaRPr b="0" i="0" sz="1200" u="none" cap="none" strike="noStrike">
              <a:solidFill>
                <a:schemeClr val="lt1"/>
              </a:solidFill>
              <a:latin typeface="Cambria"/>
              <a:ea typeface="Cambria"/>
              <a:cs typeface="Cambria"/>
              <a:sym typeface="Cambri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PLOT OVERVIEW</a:t>
            </a:r>
          </a:p>
        </p:txBody>
      </p:sp>
      <p:sp>
        <p:nvSpPr>
          <p:cNvPr id="104" name="Shape 104"/>
          <p:cNvSpPr txBox="1"/>
          <p:nvPr>
            <p:ph idx="1" type="body"/>
          </p:nvPr>
        </p:nvSpPr>
        <p:spPr>
          <a:xfrm>
            <a:off x="685800" y="1352550"/>
            <a:ext cx="4876800" cy="2979300"/>
          </a:xfrm>
          <a:prstGeom prst="rect">
            <a:avLst/>
          </a:prstGeom>
          <a:noFill/>
          <a:ln>
            <a:noFill/>
          </a:ln>
        </p:spPr>
        <p:txBody>
          <a:bodyPr anchorCtr="0" anchor="t" bIns="45700" lIns="91425" rIns="91425" tIns="45700">
            <a:noAutofit/>
          </a:bodyPr>
          <a:lstStyle/>
          <a:p>
            <a:pPr lvl="0" rtl="0">
              <a:spcBef>
                <a:spcPts val="0"/>
              </a:spcBef>
              <a:buClr>
                <a:schemeClr val="lt2"/>
              </a:buClr>
              <a:buSzPct val="90000"/>
              <a:buFont typeface="Arial"/>
              <a:buChar char="•"/>
            </a:pPr>
            <a:r>
              <a:rPr lang="en-US"/>
              <a:t>1970 moon mission goes horribly wrong</a:t>
            </a:r>
          </a:p>
          <a:p>
            <a:pPr lvl="0" rtl="0">
              <a:spcBef>
                <a:spcPts val="0"/>
              </a:spcBef>
              <a:buClr>
                <a:schemeClr val="lt2"/>
              </a:buClr>
              <a:buSzPct val="90000"/>
              <a:buFont typeface="Arial"/>
              <a:buChar char="•"/>
            </a:pPr>
            <a:r>
              <a:rPr lang="en-US"/>
              <a:t>O</a:t>
            </a:r>
            <a:r>
              <a:rPr baseline="-25000" lang="en-US"/>
              <a:t>2</a:t>
            </a:r>
            <a:r>
              <a:rPr lang="en-US"/>
              <a:t> tank explodes</a:t>
            </a:r>
          </a:p>
          <a:p>
            <a:pPr lvl="0" rtl="0">
              <a:spcBef>
                <a:spcPts val="0"/>
              </a:spcBef>
              <a:buClr>
                <a:schemeClr val="lt2"/>
              </a:buClr>
              <a:buSzPct val="90000"/>
              <a:buFont typeface="Arial"/>
              <a:buChar char="•"/>
            </a:pPr>
            <a:r>
              <a:rPr lang="en-US"/>
              <a:t>Move to Lunar Module as emergency lifeboat </a:t>
            </a:r>
          </a:p>
          <a:p>
            <a:pPr lvl="0" rtl="0">
              <a:spcBef>
                <a:spcPts val="0"/>
              </a:spcBef>
              <a:buClr>
                <a:schemeClr val="lt2"/>
              </a:buClr>
              <a:buSzPct val="90000"/>
              <a:buFont typeface="Arial"/>
              <a:buChar char="•"/>
            </a:pPr>
            <a:r>
              <a:rPr lang="en-US"/>
              <a:t>Reduce rising CO</a:t>
            </a:r>
            <a:r>
              <a:rPr baseline="-25000" lang="en-US"/>
              <a:t>2</a:t>
            </a:r>
            <a:r>
              <a:rPr lang="en-US"/>
              <a:t> levels </a:t>
            </a:r>
          </a:p>
          <a:p>
            <a:pPr lvl="0" rtl="0">
              <a:spcBef>
                <a:spcPts val="0"/>
              </a:spcBef>
              <a:buClr>
                <a:schemeClr val="lt2"/>
              </a:buClr>
              <a:buSzPct val="90000"/>
              <a:buFont typeface="Arial"/>
              <a:buChar char="•"/>
            </a:pPr>
            <a:r>
              <a:rPr lang="en-US"/>
              <a:t>Readjust entry angle manually</a:t>
            </a:r>
          </a:p>
        </p:txBody>
      </p:sp>
      <p:sp>
        <p:nvSpPr>
          <p:cNvPr id="105" name="Shape 105"/>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06" name="Shape 106"/>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07" name="Shape 107"/>
          <p:cNvSpPr txBox="1"/>
          <p:nvPr/>
        </p:nvSpPr>
        <p:spPr>
          <a:xfrm>
            <a:off x="6847114" y="372337"/>
            <a:ext cx="2179800" cy="307799"/>
          </a:xfrm>
          <a:prstGeom prst="rect">
            <a:avLst/>
          </a:prstGeom>
          <a:noFill/>
          <a:ln>
            <a:noFill/>
          </a:ln>
        </p:spPr>
        <p:txBody>
          <a:bodyPr anchorCtr="0" anchor="t" bIns="45700" lIns="91425" rIns="91425" tIns="45700">
            <a:noAutofit/>
          </a:bodyPr>
          <a:lstStyle/>
          <a:p>
            <a:pPr lvl="0" rtl="0" algn="r">
              <a:spcBef>
                <a:spcPts val="0"/>
              </a:spcBef>
              <a:buClr>
                <a:schemeClr val="dk1"/>
              </a:buClr>
              <a:buFont typeface="Arial"/>
              <a:buNone/>
            </a:pPr>
            <a:r>
              <a:rPr lang="en-US">
                <a:solidFill>
                  <a:schemeClr val="lt1"/>
                </a:solidFill>
                <a:latin typeface="Cambria"/>
                <a:ea typeface="Cambria"/>
                <a:cs typeface="Cambria"/>
                <a:sym typeface="Cambria"/>
              </a:rPr>
              <a:t>Apollo 13</a:t>
            </a:r>
          </a:p>
        </p:txBody>
      </p:sp>
      <p:sp>
        <p:nvSpPr>
          <p:cNvPr id="108" name="Shape 108"/>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a:t>
            </a:r>
          </a:p>
        </p:txBody>
      </p:sp>
      <p:pic>
        <p:nvPicPr>
          <p:cNvPr id="109" name="Shape 109"/>
          <p:cNvPicPr preferRelativeResize="0"/>
          <p:nvPr/>
        </p:nvPicPr>
        <p:blipFill>
          <a:blip r:embed="rId3">
            <a:alphaModFix/>
          </a:blip>
          <a:stretch>
            <a:fillRect/>
          </a:stretch>
        </p:blipFill>
        <p:spPr>
          <a:xfrm>
            <a:off x="5650527" y="818450"/>
            <a:ext cx="3195824" cy="38494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COMPUTER RELIABILITY</a:t>
            </a:r>
          </a:p>
        </p:txBody>
      </p:sp>
      <p:sp>
        <p:nvSpPr>
          <p:cNvPr id="116" name="Shape 116"/>
          <p:cNvSpPr txBox="1"/>
          <p:nvPr>
            <p:ph idx="1" type="body"/>
          </p:nvPr>
        </p:nvSpPr>
        <p:spPr>
          <a:xfrm>
            <a:off x="685800" y="1352550"/>
            <a:ext cx="42873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spcAft>
                <a:spcPts val="0"/>
              </a:spcAft>
              <a:buClr>
                <a:schemeClr val="lt2"/>
              </a:buClr>
              <a:buSzPct val="90000"/>
              <a:buFont typeface="Arial"/>
              <a:buChar char="•"/>
            </a:pPr>
            <a:r>
              <a:rPr lang="en-US"/>
              <a:t>The explosion of the oxygen tank demonstrates poor computer reliability</a:t>
            </a:r>
          </a:p>
          <a:p>
            <a:pPr indent="0" lvl="0" marL="0" marR="0" rtl="0" algn="l">
              <a:lnSpc>
                <a:spcPct val="90000"/>
              </a:lnSpc>
              <a:spcBef>
                <a:spcPts val="0"/>
              </a:spcBef>
              <a:spcAft>
                <a:spcPts val="0"/>
              </a:spcAft>
              <a:buNone/>
            </a:pPr>
            <a:r>
              <a:t/>
            </a:r>
            <a:endParaRPr/>
          </a:p>
          <a:p>
            <a:pPr indent="-205766" lvl="0" marL="205766" marR="0" rtl="0" algn="l">
              <a:lnSpc>
                <a:spcPct val="90000"/>
              </a:lnSpc>
              <a:spcBef>
                <a:spcPts val="0"/>
              </a:spcBef>
              <a:spcAft>
                <a:spcPts val="0"/>
              </a:spcAft>
              <a:buClr>
                <a:schemeClr val="lt2"/>
              </a:buClr>
              <a:buSzPct val="90000"/>
              <a:buFont typeface="Arial"/>
              <a:buChar char="•"/>
            </a:pPr>
            <a:r>
              <a:rPr lang="en-US"/>
              <a:t>The abortion of moon landing is due to a bad heating coil </a:t>
            </a:r>
          </a:p>
        </p:txBody>
      </p:sp>
      <p:sp>
        <p:nvSpPr>
          <p:cNvPr id="117" name="Shape 117"/>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18" name="Shape 118"/>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19" name="Shape 119"/>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Apollo 13</a:t>
            </a:r>
          </a:p>
        </p:txBody>
      </p:sp>
      <p:sp>
        <p:nvSpPr>
          <p:cNvPr id="120" name="Shape 120"/>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a:t>
            </a:r>
          </a:p>
        </p:txBody>
      </p:sp>
      <p:pic>
        <p:nvPicPr>
          <p:cNvPr id="121" name="Shape 121"/>
          <p:cNvPicPr preferRelativeResize="0"/>
          <p:nvPr/>
        </p:nvPicPr>
        <p:blipFill>
          <a:blip r:embed="rId3">
            <a:alphaModFix/>
          </a:blip>
          <a:stretch>
            <a:fillRect/>
          </a:stretch>
        </p:blipFill>
        <p:spPr>
          <a:xfrm>
            <a:off x="5144974" y="1282637"/>
            <a:ext cx="3087449" cy="30354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POOR DESIGN?</a:t>
            </a:r>
          </a:p>
        </p:txBody>
      </p:sp>
      <p:sp>
        <p:nvSpPr>
          <p:cNvPr id="128" name="Shape 128"/>
          <p:cNvSpPr txBox="1"/>
          <p:nvPr>
            <p:ph idx="1" type="body"/>
          </p:nvPr>
        </p:nvSpPr>
        <p:spPr>
          <a:xfrm>
            <a:off x="685800" y="1352550"/>
            <a:ext cx="38940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spcAft>
                <a:spcPts val="0"/>
              </a:spcAft>
              <a:buClr>
                <a:schemeClr val="lt2"/>
              </a:buClr>
              <a:buSzPct val="90000"/>
              <a:buFont typeface="Arial"/>
              <a:buChar char="•"/>
            </a:pPr>
            <a:r>
              <a:rPr lang="en-US"/>
              <a:t>Strictly speaking, Apollo 13’s failing were signs of poor design</a:t>
            </a:r>
          </a:p>
          <a:p>
            <a:pPr lvl="1" marL="411534" marR="0" rtl="0" algn="l">
              <a:lnSpc>
                <a:spcPct val="90000"/>
              </a:lnSpc>
              <a:spcBef>
                <a:spcPts val="0"/>
              </a:spcBef>
              <a:spcAft>
                <a:spcPts val="0"/>
              </a:spcAft>
            </a:pPr>
            <a:r>
              <a:rPr lang="en-US"/>
              <a:t>Single point of failure</a:t>
            </a:r>
          </a:p>
          <a:p>
            <a:pPr indent="0" lvl="0" marL="0" marR="0" rtl="0" algn="l">
              <a:lnSpc>
                <a:spcPct val="90000"/>
              </a:lnSpc>
              <a:spcBef>
                <a:spcPts val="0"/>
              </a:spcBef>
              <a:spcAft>
                <a:spcPts val="0"/>
              </a:spcAft>
              <a:buNone/>
            </a:pPr>
            <a:r>
              <a:t/>
            </a:r>
            <a:endParaRPr/>
          </a:p>
          <a:p>
            <a:pPr lvl="1" marL="411534" marR="0" rtl="0" algn="l">
              <a:lnSpc>
                <a:spcPct val="90000"/>
              </a:lnSpc>
              <a:spcBef>
                <a:spcPts val="0"/>
              </a:spcBef>
              <a:spcAft>
                <a:spcPts val="0"/>
              </a:spcAft>
            </a:pPr>
            <a:r>
              <a:rPr lang="en-US"/>
              <a:t>Lack of contingency planning</a:t>
            </a:r>
          </a:p>
        </p:txBody>
      </p:sp>
      <p:sp>
        <p:nvSpPr>
          <p:cNvPr id="129" name="Shape 129"/>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30" name="Shape 130"/>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31" name="Shape 131"/>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Apollo 13</a:t>
            </a:r>
          </a:p>
        </p:txBody>
      </p:sp>
      <p:sp>
        <p:nvSpPr>
          <p:cNvPr id="132" name="Shape 132"/>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a:t>
            </a:r>
          </a:p>
        </p:txBody>
      </p:sp>
      <p:pic>
        <p:nvPicPr>
          <p:cNvPr id="133" name="Shape 133"/>
          <p:cNvPicPr preferRelativeResize="0"/>
          <p:nvPr/>
        </p:nvPicPr>
        <p:blipFill rotWithShape="1">
          <a:blip r:embed="rId3">
            <a:alphaModFix/>
          </a:blip>
          <a:srcRect b="0" l="40327" r="0" t="0"/>
          <a:stretch/>
        </p:blipFill>
        <p:spPr>
          <a:xfrm>
            <a:off x="4868906" y="1339162"/>
            <a:ext cx="3815868" cy="27286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BUT CAN WE FAULT NASA?</a:t>
            </a:r>
          </a:p>
        </p:txBody>
      </p:sp>
      <p:sp>
        <p:nvSpPr>
          <p:cNvPr id="140" name="Shape 140"/>
          <p:cNvSpPr txBox="1"/>
          <p:nvPr>
            <p:ph idx="1" type="body"/>
          </p:nvPr>
        </p:nvSpPr>
        <p:spPr>
          <a:xfrm>
            <a:off x="685800" y="1352550"/>
            <a:ext cx="42828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spcAft>
                <a:spcPts val="0"/>
              </a:spcAft>
              <a:buClr>
                <a:schemeClr val="lt2"/>
              </a:buClr>
              <a:buSzPct val="90000"/>
              <a:buFont typeface="Arial"/>
              <a:buChar char="•"/>
            </a:pPr>
            <a:r>
              <a:rPr lang="en-US"/>
              <a:t>Freak incident</a:t>
            </a:r>
          </a:p>
          <a:p>
            <a:pPr indent="0" lvl="0" marL="0" marR="0" rtl="0" algn="l">
              <a:lnSpc>
                <a:spcPct val="90000"/>
              </a:lnSpc>
              <a:spcBef>
                <a:spcPts val="0"/>
              </a:spcBef>
              <a:spcAft>
                <a:spcPts val="0"/>
              </a:spcAft>
              <a:buNone/>
            </a:pPr>
            <a:r>
              <a:t/>
            </a:r>
            <a:endParaRPr/>
          </a:p>
          <a:p>
            <a:pPr lvl="0" marR="0" rtl="0" algn="l">
              <a:lnSpc>
                <a:spcPct val="90000"/>
              </a:lnSpc>
              <a:spcBef>
                <a:spcPts val="0"/>
              </a:spcBef>
              <a:spcAft>
                <a:spcPts val="0"/>
              </a:spcAft>
              <a:buClr>
                <a:schemeClr val="lt2"/>
              </a:buClr>
              <a:buSzPct val="90000"/>
              <a:buFont typeface="Arial"/>
              <a:buChar char="•"/>
            </a:pPr>
            <a:r>
              <a:rPr lang="en-US"/>
              <a:t>Already some redundancy; more would not have protected against an explosion</a:t>
            </a:r>
          </a:p>
          <a:p>
            <a:pPr indent="0" lvl="0" marL="0" marR="0" rtl="0" algn="l">
              <a:lnSpc>
                <a:spcPct val="90000"/>
              </a:lnSpc>
              <a:spcBef>
                <a:spcPts val="0"/>
              </a:spcBef>
              <a:spcAft>
                <a:spcPts val="0"/>
              </a:spcAft>
              <a:buNone/>
            </a:pPr>
            <a:r>
              <a:t/>
            </a:r>
            <a:endParaRPr/>
          </a:p>
          <a:p>
            <a:pPr lvl="0" marR="0" rtl="0" algn="l">
              <a:lnSpc>
                <a:spcPct val="90000"/>
              </a:lnSpc>
              <a:spcBef>
                <a:spcPts val="0"/>
              </a:spcBef>
              <a:spcAft>
                <a:spcPts val="0"/>
              </a:spcAft>
              <a:buClr>
                <a:schemeClr val="lt2"/>
              </a:buClr>
              <a:buSzPct val="90000"/>
              <a:buFont typeface="Arial"/>
              <a:buChar char="•"/>
            </a:pPr>
            <a:r>
              <a:rPr lang="en-US"/>
              <a:t>Training was clearly ample, just didn’t consider this unlikely scenario</a:t>
            </a:r>
          </a:p>
        </p:txBody>
      </p:sp>
      <p:sp>
        <p:nvSpPr>
          <p:cNvPr id="141" name="Shape 141"/>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42" name="Shape 142"/>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43" name="Shape 143"/>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Apollo 13</a:t>
            </a:r>
          </a:p>
        </p:txBody>
      </p:sp>
      <p:sp>
        <p:nvSpPr>
          <p:cNvPr id="144" name="Shape 144"/>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a:t>
            </a:r>
          </a:p>
        </p:txBody>
      </p:sp>
      <p:pic>
        <p:nvPicPr>
          <p:cNvPr id="145" name="Shape 145"/>
          <p:cNvPicPr preferRelativeResize="0"/>
          <p:nvPr/>
        </p:nvPicPr>
        <p:blipFill rotWithShape="1">
          <a:blip r:embed="rId3">
            <a:alphaModFix/>
          </a:blip>
          <a:srcRect b="0" l="22951" r="31246" t="0"/>
          <a:stretch/>
        </p:blipFill>
        <p:spPr>
          <a:xfrm>
            <a:off x="5085150" y="1123949"/>
            <a:ext cx="3253195" cy="30298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685800" y="361950"/>
            <a:ext cx="7772400" cy="914400"/>
          </a:xfrm>
          <a:prstGeom prst="rect">
            <a:avLst/>
          </a:prstGeom>
        </p:spPr>
        <p:txBody>
          <a:bodyPr anchorCtr="0" anchor="ctr" bIns="91425" lIns="91425" rIns="91425" tIns="91425">
            <a:noAutofit/>
          </a:bodyPr>
          <a:lstStyle/>
          <a:p>
            <a:pPr lvl="0">
              <a:spcBef>
                <a:spcPts val="0"/>
              </a:spcBef>
              <a:buNone/>
            </a:pPr>
            <a:r>
              <a:rPr lang="en-US"/>
              <a:t>STATISTICS</a:t>
            </a:r>
          </a:p>
        </p:txBody>
      </p:sp>
      <p:sp>
        <p:nvSpPr>
          <p:cNvPr id="152" name="Shape 152"/>
          <p:cNvSpPr txBox="1"/>
          <p:nvPr>
            <p:ph idx="1" type="body"/>
          </p:nvPr>
        </p:nvSpPr>
        <p:spPr>
          <a:xfrm>
            <a:off x="685800" y="1352550"/>
            <a:ext cx="3733800" cy="3352800"/>
          </a:xfrm>
          <a:prstGeom prst="rect">
            <a:avLst/>
          </a:prstGeom>
        </p:spPr>
        <p:txBody>
          <a:bodyPr anchorCtr="0" anchor="t" bIns="91425" lIns="91425" rIns="91425" tIns="91425">
            <a:noAutofit/>
          </a:bodyPr>
          <a:lstStyle/>
          <a:p>
            <a:pPr indent="-228600" lvl="0" marL="457200" rtl="0">
              <a:spcBef>
                <a:spcPts val="0"/>
              </a:spcBef>
            </a:pPr>
            <a:r>
              <a:rPr lang="en-US"/>
              <a:t>Four oxygen tanks</a:t>
            </a:r>
          </a:p>
          <a:p>
            <a:pPr indent="-228600" lvl="0" marL="457200" rtl="0">
              <a:spcBef>
                <a:spcPts val="0"/>
              </a:spcBef>
            </a:pPr>
            <a:r>
              <a:rPr lang="en-US"/>
              <a:t>Apollo program had 29,967 training hours</a:t>
            </a:r>
          </a:p>
          <a:p>
            <a:pPr indent="-228600" lvl="1" marL="914400" rtl="0">
              <a:spcBef>
                <a:spcPts val="0"/>
              </a:spcBef>
            </a:pPr>
            <a:r>
              <a:rPr lang="en-US"/>
              <a:t>80% spent in Command Module and Lunar Module Simulators</a:t>
            </a:r>
          </a:p>
          <a:p>
            <a:pPr indent="-228600" lvl="0" marL="457200">
              <a:spcBef>
                <a:spcPts val="0"/>
              </a:spcBef>
            </a:pPr>
            <a:r>
              <a:rPr lang="en-US"/>
              <a:t>Astronauts were selected four years prior to launch</a:t>
            </a:r>
          </a:p>
        </p:txBody>
      </p:sp>
      <p:sp>
        <p:nvSpPr>
          <p:cNvPr id="153" name="Shape 153"/>
          <p:cNvSpPr txBox="1"/>
          <p:nvPr>
            <p:ph idx="12" type="sldNum"/>
          </p:nvPr>
        </p:nvSpPr>
        <p:spPr>
          <a:xfrm>
            <a:off x="8519160" y="4997196"/>
            <a:ext cx="624900" cy="1464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54" name="Shape 154"/>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[2,3,5]</a:t>
            </a:r>
          </a:p>
        </p:txBody>
      </p:sp>
      <p:pic>
        <p:nvPicPr>
          <p:cNvPr id="155" name="Shape 155"/>
          <p:cNvPicPr preferRelativeResize="0"/>
          <p:nvPr/>
        </p:nvPicPr>
        <p:blipFill>
          <a:blip r:embed="rId3">
            <a:alphaModFix/>
          </a:blip>
          <a:stretch>
            <a:fillRect/>
          </a:stretch>
        </p:blipFill>
        <p:spPr>
          <a:xfrm>
            <a:off x="4419599" y="1451700"/>
            <a:ext cx="4517001" cy="19197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INNOVATION</a:t>
            </a:r>
          </a:p>
        </p:txBody>
      </p:sp>
      <p:sp>
        <p:nvSpPr>
          <p:cNvPr id="162" name="Shape 162"/>
          <p:cNvSpPr txBox="1"/>
          <p:nvPr>
            <p:ph idx="1" type="body"/>
          </p:nvPr>
        </p:nvSpPr>
        <p:spPr>
          <a:xfrm>
            <a:off x="685800" y="1352550"/>
            <a:ext cx="4444500" cy="2979300"/>
          </a:xfrm>
          <a:prstGeom prst="rect">
            <a:avLst/>
          </a:prstGeom>
          <a:noFill/>
          <a:ln>
            <a:noFill/>
          </a:ln>
        </p:spPr>
        <p:txBody>
          <a:bodyPr anchorCtr="0" anchor="t" bIns="45700" lIns="91425" rIns="91425" tIns="45700">
            <a:noAutofit/>
          </a:bodyPr>
          <a:lstStyle/>
          <a:p>
            <a:pPr lvl="0" rtl="0">
              <a:spcBef>
                <a:spcPts val="0"/>
              </a:spcBef>
              <a:buClr>
                <a:schemeClr val="lt2"/>
              </a:buClr>
              <a:buSzPct val="90000"/>
              <a:buFont typeface="Arial"/>
              <a:buChar char="•"/>
            </a:pPr>
            <a:r>
              <a:rPr lang="en-US"/>
              <a:t>Deadly levels of CO2 were major concern </a:t>
            </a:r>
          </a:p>
          <a:p>
            <a:pPr lvl="0" rtl="0">
              <a:spcBef>
                <a:spcPts val="0"/>
              </a:spcBef>
              <a:buClr>
                <a:schemeClr val="lt2"/>
              </a:buClr>
              <a:buSzPct val="90000"/>
              <a:buFont typeface="Arial"/>
              <a:buChar char="•"/>
            </a:pPr>
            <a:r>
              <a:rPr lang="en-US"/>
              <a:t>They needed a better filter to reduce the levels</a:t>
            </a:r>
          </a:p>
          <a:p>
            <a:pPr lvl="0" rtl="0">
              <a:spcBef>
                <a:spcPts val="0"/>
              </a:spcBef>
              <a:buClr>
                <a:schemeClr val="lt2"/>
              </a:buClr>
              <a:buSzPct val="90000"/>
              <a:buFont typeface="Arial"/>
              <a:buChar char="•"/>
            </a:pPr>
            <a:r>
              <a:rPr lang="en-US"/>
              <a:t>Square pegs don’t fit in round holes</a:t>
            </a:r>
          </a:p>
          <a:p>
            <a:pPr lvl="0" rtl="0">
              <a:spcBef>
                <a:spcPts val="0"/>
              </a:spcBef>
              <a:buClr>
                <a:schemeClr val="lt2"/>
              </a:buClr>
              <a:buSzPct val="90000"/>
              <a:buFont typeface="Arial"/>
              <a:buChar char="•"/>
            </a:pPr>
            <a:r>
              <a:rPr lang="en-US"/>
              <a:t>Solution </a:t>
            </a:r>
          </a:p>
          <a:p>
            <a:pPr lvl="1" marL="411534" rtl="0">
              <a:spcBef>
                <a:spcPts val="0"/>
              </a:spcBef>
            </a:pPr>
            <a:r>
              <a:rPr lang="en-US"/>
              <a:t>Command Module Filter</a:t>
            </a:r>
          </a:p>
          <a:p>
            <a:pPr lvl="1" marL="411534" rtl="0">
              <a:spcBef>
                <a:spcPts val="0"/>
              </a:spcBef>
            </a:pPr>
            <a:r>
              <a:rPr lang="en-US"/>
              <a:t>Roll of grey duct tape</a:t>
            </a:r>
          </a:p>
          <a:p>
            <a:pPr lvl="1" marL="411534" rtl="0">
              <a:spcBef>
                <a:spcPts val="0"/>
              </a:spcBef>
            </a:pPr>
            <a:r>
              <a:rPr lang="en-US"/>
              <a:t>2 LCG bags</a:t>
            </a:r>
          </a:p>
          <a:p>
            <a:pPr lvl="1" marL="411534" rtl="0">
              <a:spcBef>
                <a:spcPts val="0"/>
              </a:spcBef>
            </a:pPr>
            <a:r>
              <a:rPr lang="en-US"/>
              <a:t>2 hoses from red suits </a:t>
            </a:r>
          </a:p>
          <a:p>
            <a:pPr lvl="1" marL="411534" rtl="0">
              <a:spcBef>
                <a:spcPts val="0"/>
              </a:spcBef>
            </a:pPr>
            <a:r>
              <a:rPr lang="en-US"/>
              <a:t>2 socks</a:t>
            </a:r>
          </a:p>
          <a:p>
            <a:pPr lvl="1" marL="411534" rtl="0">
              <a:spcBef>
                <a:spcPts val="0"/>
              </a:spcBef>
            </a:pPr>
            <a:r>
              <a:rPr lang="en-US"/>
              <a:t>1 bungee cord </a:t>
            </a:r>
          </a:p>
        </p:txBody>
      </p:sp>
      <p:sp>
        <p:nvSpPr>
          <p:cNvPr id="163" name="Shape 163"/>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64" name="Shape 164"/>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65" name="Shape 165"/>
          <p:cNvSpPr txBox="1"/>
          <p:nvPr/>
        </p:nvSpPr>
        <p:spPr>
          <a:xfrm>
            <a:off x="6847114" y="372337"/>
            <a:ext cx="2179800" cy="307799"/>
          </a:xfrm>
          <a:prstGeom prst="rect">
            <a:avLst/>
          </a:prstGeom>
          <a:noFill/>
          <a:ln>
            <a:noFill/>
          </a:ln>
        </p:spPr>
        <p:txBody>
          <a:bodyPr anchorCtr="0" anchor="t" bIns="45700" lIns="91425" rIns="91425" tIns="45700">
            <a:noAutofit/>
          </a:bodyPr>
          <a:lstStyle/>
          <a:p>
            <a:pPr lvl="0" rtl="0" algn="r">
              <a:spcBef>
                <a:spcPts val="0"/>
              </a:spcBef>
              <a:buClr>
                <a:schemeClr val="dk1"/>
              </a:buClr>
              <a:buFont typeface="Arial"/>
              <a:buNone/>
            </a:pPr>
            <a:r>
              <a:rPr lang="en-US">
                <a:solidFill>
                  <a:schemeClr val="lt1"/>
                </a:solidFill>
                <a:latin typeface="Cambria"/>
                <a:ea typeface="Cambria"/>
                <a:cs typeface="Cambria"/>
                <a:sym typeface="Cambria"/>
              </a:rPr>
              <a:t>Apollo 13</a:t>
            </a:r>
          </a:p>
        </p:txBody>
      </p:sp>
      <p:sp>
        <p:nvSpPr>
          <p:cNvPr id="166" name="Shape 166"/>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[4]</a:t>
            </a:r>
          </a:p>
        </p:txBody>
      </p:sp>
      <p:pic>
        <p:nvPicPr>
          <p:cNvPr id="167" name="Shape 167"/>
          <p:cNvPicPr preferRelativeResize="0"/>
          <p:nvPr/>
        </p:nvPicPr>
        <p:blipFill>
          <a:blip r:embed="rId3">
            <a:alphaModFix/>
          </a:blip>
          <a:stretch>
            <a:fillRect/>
          </a:stretch>
        </p:blipFill>
        <p:spPr>
          <a:xfrm>
            <a:off x="5130299" y="1802337"/>
            <a:ext cx="3684720" cy="20726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CONCLUSION </a:t>
            </a:r>
          </a:p>
        </p:txBody>
      </p:sp>
      <p:sp>
        <p:nvSpPr>
          <p:cNvPr id="174" name="Shape 174"/>
          <p:cNvSpPr txBox="1"/>
          <p:nvPr>
            <p:ph idx="1" type="body"/>
          </p:nvPr>
        </p:nvSpPr>
        <p:spPr>
          <a:xfrm>
            <a:off x="685800" y="1352550"/>
            <a:ext cx="3666300" cy="32709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spcAft>
                <a:spcPts val="0"/>
              </a:spcAft>
              <a:buClr>
                <a:schemeClr val="lt2"/>
              </a:buClr>
              <a:buSzPct val="90000"/>
              <a:buFont typeface="Arial"/>
              <a:buChar char="•"/>
            </a:pPr>
            <a:r>
              <a:rPr lang="en-US"/>
              <a:t>Technology will eventually fail, and sometimes it’s hard to prepare for it. </a:t>
            </a:r>
          </a:p>
          <a:p>
            <a:pPr lvl="1" marL="411534" rtl="0">
              <a:spcBef>
                <a:spcPts val="0"/>
              </a:spcBef>
            </a:pPr>
            <a:r>
              <a:rPr lang="en-US"/>
              <a:t>Have a backup for the technology</a:t>
            </a:r>
          </a:p>
          <a:p>
            <a:pPr indent="-205766" lvl="0" marL="205766" marR="0" rtl="0" algn="l">
              <a:lnSpc>
                <a:spcPct val="90000"/>
              </a:lnSpc>
              <a:spcBef>
                <a:spcPts val="0"/>
              </a:spcBef>
              <a:spcAft>
                <a:spcPts val="0"/>
              </a:spcAft>
              <a:buClr>
                <a:schemeClr val="lt2"/>
              </a:buClr>
              <a:buSzPct val="90000"/>
              <a:buFont typeface="Arial"/>
              <a:buChar char="•"/>
            </a:pPr>
            <a:r>
              <a:rPr lang="en-US"/>
              <a:t>Human innovation can overcome the most difficult of obstacles in high risk scenarios</a:t>
            </a:r>
          </a:p>
        </p:txBody>
      </p:sp>
      <p:sp>
        <p:nvSpPr>
          <p:cNvPr id="175" name="Shape 175"/>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76" name="Shape 176"/>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77" name="Shape 177"/>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Apollo 13</a:t>
            </a:r>
          </a:p>
        </p:txBody>
      </p:sp>
      <p:sp>
        <p:nvSpPr>
          <p:cNvPr id="178" name="Shape 178"/>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a:t>
            </a:r>
          </a:p>
        </p:txBody>
      </p:sp>
      <p:pic>
        <p:nvPicPr>
          <p:cNvPr id="179" name="Shape 179"/>
          <p:cNvPicPr preferRelativeResize="0"/>
          <p:nvPr/>
        </p:nvPicPr>
        <p:blipFill>
          <a:blip r:embed="rId3">
            <a:alphaModFix/>
          </a:blip>
          <a:stretch>
            <a:fillRect/>
          </a:stretch>
        </p:blipFill>
        <p:spPr>
          <a:xfrm>
            <a:off x="4599611" y="1107613"/>
            <a:ext cx="3919542" cy="319176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b="0" i="0" lang="en-US" sz="2700" u="none" cap="none" strike="noStrike">
                <a:solidFill>
                  <a:schemeClr val="lt1"/>
                </a:solidFill>
                <a:latin typeface="Cambria"/>
                <a:ea typeface="Cambria"/>
                <a:cs typeface="Cambria"/>
                <a:sym typeface="Cambria"/>
              </a:rPr>
              <a:t>REFERENCES</a:t>
            </a:r>
          </a:p>
        </p:txBody>
      </p:sp>
      <p:sp>
        <p:nvSpPr>
          <p:cNvPr id="185" name="Shape 185"/>
          <p:cNvSpPr txBox="1"/>
          <p:nvPr>
            <p:ph idx="1" type="body"/>
          </p:nvPr>
        </p:nvSpPr>
        <p:spPr>
          <a:xfrm>
            <a:off x="685800" y="971549"/>
            <a:ext cx="7772400" cy="39495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2"/>
              </a:buClr>
              <a:buSzPct val="25000"/>
              <a:buFont typeface="Arial"/>
              <a:buNone/>
            </a:pPr>
            <a:r>
              <a:rPr b="0" i="0" lang="en-US" sz="1600" u="none" cap="none" strike="noStrike">
                <a:solidFill>
                  <a:schemeClr val="lt1"/>
                </a:solidFill>
                <a:latin typeface="Cambria"/>
                <a:ea typeface="Cambria"/>
                <a:cs typeface="Cambria"/>
                <a:sym typeface="Cambria"/>
              </a:rPr>
              <a:t>[1] </a:t>
            </a:r>
            <a:r>
              <a:rPr i="1" lang="en-US" sz="1600"/>
              <a:t>Apollo 13</a:t>
            </a:r>
            <a:r>
              <a:rPr lang="en-US" sz="1600"/>
              <a:t>. Dir. Ron Howard. Perf. Tom Hanks, Kevin Bacon, Bill Paxton, Gary Sinise, and Ed Harris. Universal Pictures, 1995. DVD.</a:t>
            </a:r>
          </a:p>
          <a:p>
            <a:pPr indent="0" lvl="0" marL="0" marR="0" rtl="0" algn="l">
              <a:lnSpc>
                <a:spcPct val="90000"/>
              </a:lnSpc>
              <a:spcBef>
                <a:spcPts val="1200"/>
              </a:spcBef>
              <a:spcAft>
                <a:spcPts val="0"/>
              </a:spcAft>
              <a:buClr>
                <a:schemeClr val="lt2"/>
              </a:buClr>
              <a:buSzPct val="25000"/>
              <a:buFont typeface="Arial"/>
              <a:buNone/>
            </a:pPr>
            <a:r>
              <a:rPr b="0" i="0" lang="en-US" sz="1600" u="none" cap="none" strike="noStrike">
                <a:solidFill>
                  <a:schemeClr val="lt1"/>
                </a:solidFill>
                <a:latin typeface="Cambria"/>
                <a:ea typeface="Cambria"/>
                <a:cs typeface="Cambria"/>
                <a:sym typeface="Cambria"/>
              </a:rPr>
              <a:t>[2] </a:t>
            </a:r>
            <a:r>
              <a:rPr lang="en-US" sz="1600"/>
              <a:t>Report of Apollo 13 Review Board. 1970. http://ntrs.nasa.gov/archive/nasa/casi.ntrs.nasa.gov/19700076776.pdf (April 25, 2016)</a:t>
            </a:r>
          </a:p>
          <a:p>
            <a:pPr indent="0" lvl="0" marL="0" marR="0" rtl="0" algn="l">
              <a:lnSpc>
                <a:spcPct val="90000"/>
              </a:lnSpc>
              <a:spcBef>
                <a:spcPts val="1200"/>
              </a:spcBef>
              <a:spcAft>
                <a:spcPts val="0"/>
              </a:spcAft>
              <a:buClr>
                <a:schemeClr val="lt2"/>
              </a:buClr>
              <a:buSzPct val="25000"/>
              <a:buFont typeface="Arial"/>
              <a:buNone/>
            </a:pPr>
            <a:r>
              <a:rPr b="0" i="0" lang="en-US" sz="1600" u="none" cap="none" strike="noStrike">
                <a:solidFill>
                  <a:schemeClr val="lt1"/>
                </a:solidFill>
                <a:latin typeface="Cambria"/>
                <a:ea typeface="Cambria"/>
                <a:cs typeface="Cambria"/>
                <a:sym typeface="Cambria"/>
              </a:rPr>
              <a:t>[3] </a:t>
            </a:r>
            <a:r>
              <a:rPr lang="en-US" sz="1600"/>
              <a:t>Computers in Spaceflight: The NASA Experience. http://history.nasa.gov/computers/Ch9-2.html (April 25, 2016)</a:t>
            </a:r>
          </a:p>
          <a:p>
            <a:pPr indent="0" lvl="0" marL="0" marR="0" rtl="0" algn="l">
              <a:lnSpc>
                <a:spcPct val="90000"/>
              </a:lnSpc>
              <a:spcBef>
                <a:spcPts val="1200"/>
              </a:spcBef>
              <a:spcAft>
                <a:spcPts val="0"/>
              </a:spcAft>
              <a:buClr>
                <a:schemeClr val="lt2"/>
              </a:buClr>
              <a:buSzPct val="25000"/>
              <a:buFont typeface="Arial"/>
              <a:buNone/>
            </a:pPr>
            <a:r>
              <a:rPr b="0" i="0" lang="en-US" sz="1600" u="none" cap="none" strike="noStrike">
                <a:solidFill>
                  <a:schemeClr val="lt1"/>
                </a:solidFill>
                <a:latin typeface="Cambria"/>
                <a:ea typeface="Cambria"/>
                <a:cs typeface="Cambria"/>
                <a:sym typeface="Cambria"/>
              </a:rPr>
              <a:t>[4]Diaz, Jesus. </a:t>
            </a:r>
            <a:r>
              <a:rPr i="1" lang="en-US" sz="1600"/>
              <a:t>The device that saved the Apollo 13 crew </a:t>
            </a:r>
            <a:r>
              <a:rPr lang="en-US" sz="1600"/>
              <a:t>http://sploid.gizmodo.com/this-is-the-actual-hack-that-saved-the-astronauts-of-th-1598385593 (April 25, 2016)</a:t>
            </a:r>
          </a:p>
          <a:p>
            <a:pPr indent="0" lvl="0" marL="0" marR="0" rtl="0" algn="l">
              <a:lnSpc>
                <a:spcPct val="90000"/>
              </a:lnSpc>
              <a:spcBef>
                <a:spcPts val="1200"/>
              </a:spcBef>
              <a:spcAft>
                <a:spcPts val="0"/>
              </a:spcAft>
              <a:buClr>
                <a:schemeClr val="lt2"/>
              </a:buClr>
              <a:buSzPct val="25000"/>
              <a:buFont typeface="Arial"/>
              <a:buNone/>
            </a:pPr>
            <a:r>
              <a:rPr b="0" i="0" lang="en-US" sz="1600" u="none" cap="none" strike="noStrike">
                <a:solidFill>
                  <a:schemeClr val="lt1"/>
                </a:solidFill>
                <a:latin typeface="Cambria"/>
                <a:ea typeface="Cambria"/>
                <a:cs typeface="Cambria"/>
                <a:sym typeface="Cambria"/>
              </a:rPr>
              <a:t>[5] </a:t>
            </a:r>
            <a:r>
              <a:rPr lang="en-US" sz="1600"/>
              <a:t>Apollo 13 - The Seventh Mission: The Third Lunar Landing Attempt. http://history.nasa.gov/SP-4029/Apollo_13a_Summary.htm (April 25, 2016)</a:t>
            </a:r>
          </a:p>
          <a:p>
            <a:pPr indent="0" lvl="0" marL="0" marR="0" rtl="0" algn="l">
              <a:lnSpc>
                <a:spcPct val="90000"/>
              </a:lnSpc>
              <a:spcBef>
                <a:spcPts val="1200"/>
              </a:spcBef>
              <a:spcAft>
                <a:spcPts val="0"/>
              </a:spcAft>
              <a:buClr>
                <a:schemeClr val="lt2"/>
              </a:buClr>
              <a:buSzPct val="25000"/>
              <a:buFont typeface="Arial"/>
              <a:buNone/>
            </a:pPr>
            <a:r>
              <a:t/>
            </a:r>
            <a:endParaRPr sz="1600"/>
          </a:p>
        </p:txBody>
      </p:sp>
      <p:sp>
        <p:nvSpPr>
          <p:cNvPr id="186" name="Shape 186"/>
          <p:cNvSpPr txBox="1"/>
          <p:nvPr>
            <p:ph idx="11" type="ftr"/>
          </p:nvPr>
        </p:nvSpPr>
        <p:spPr>
          <a:xfrm>
            <a:off x="0" y="4997196"/>
            <a:ext cx="5562600" cy="14630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87" name="Shape 187"/>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88" name="Shape 188"/>
          <p:cNvSpPr txBox="1"/>
          <p:nvPr/>
        </p:nvSpPr>
        <p:spPr>
          <a:xfrm>
            <a:off x="6847114" y="372337"/>
            <a:ext cx="2179681" cy="307777"/>
          </a:xfrm>
          <a:prstGeom prst="rect">
            <a:avLst/>
          </a:prstGeom>
          <a:noFill/>
          <a:ln>
            <a:noFill/>
          </a:ln>
        </p:spPr>
        <p:txBody>
          <a:bodyPr anchorCtr="0" anchor="t" bIns="45700" lIns="91425" rIns="91425" tIns="45700">
            <a:noAutofit/>
          </a:bodyPr>
          <a:lstStyle/>
          <a:p>
            <a:pPr lvl="0" rtl="0" algn="r">
              <a:spcBef>
                <a:spcPts val="0"/>
              </a:spcBef>
              <a:buClr>
                <a:schemeClr val="dk1"/>
              </a:buClr>
              <a:buFont typeface="Arial"/>
              <a:buNone/>
            </a:pPr>
            <a:r>
              <a:rPr lang="en-US">
                <a:solidFill>
                  <a:schemeClr val="lt1"/>
                </a:solidFill>
                <a:latin typeface="Cambria"/>
                <a:ea typeface="Cambria"/>
                <a:cs typeface="Cambria"/>
                <a:sym typeface="Cambria"/>
              </a:rPr>
              <a:t>Apollo 13</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