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8" r:id="rId4"/>
    <p:sldId id="261" r:id="rId5"/>
    <p:sldId id="260" r:id="rId6"/>
    <p:sldId id="262" r:id="rId7"/>
    <p:sldId id="263"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F5F5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B88E2-BC44-496B-ACC8-B96FC34302EF}" v="1" dt="2022-10-11T17:22:24.967"/>
    <p1510:client id="{0721D100-83CC-4942-BC52-BE7924F2718D}" v="96" dt="2022-10-10T13:40:11.666"/>
    <p1510:client id="{1517C65E-0CB0-4AD4-A401-80ED32AB6006}" v="394" dt="2022-10-10T21:31:42.215"/>
    <p1510:client id="{2F71C7BE-0798-461D-BD10-8CE20A1FBB40}" v="176" dt="2022-10-09T23:43:36.629"/>
    <p1510:client id="{3F02FBEF-E6F4-46CC-8806-EE58EE49EBFD}" v="720" dt="2022-10-10T21:52:00.105"/>
    <p1510:client id="{524CA55D-611A-472A-9DDA-FAC7DCCF2106}" v="247" dt="2022-10-10T04:17:26.196"/>
    <p1510:client id="{75357683-9CE0-49B8-8DFE-BC099CDA347E}" v="31" dt="2022-10-10T21:42:25.546"/>
    <p1510:client id="{8B7EAE44-0632-4DF0-BE53-9A7BC3C2AB39}" v="2" dt="2022-10-11T02:46:18.619"/>
    <p1510:client id="{F41B0075-0BEE-4CB1-BFD3-5844B33AFB19}" v="2921" dt="2022-10-10T21:51:05.754"/>
    <p1510:client id="{FB36F324-4BD8-429F-B812-864743CBD935}" v="243" dt="2022-10-11T01:53:38.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snapToGrid="0">
      <p:cViewPr varScale="1">
        <p:scale>
          <a:sx n="121" d="100"/>
          <a:sy n="121" d="100"/>
        </p:scale>
        <p:origin x="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0D82DF13-2220-43D5-9A99-1202761A1ADC}"/>
    <pc:docChg chg="modSld">
      <pc:chgData name="Guest User" userId="" providerId="Windows Live" clId="Web-{0D82DF13-2220-43D5-9A99-1202761A1ADC}" dt="2022-10-10T19:13:00.796" v="3"/>
      <pc:docMkLst>
        <pc:docMk/>
      </pc:docMkLst>
      <pc:sldChg chg="modNotes">
        <pc:chgData name="Guest User" userId="" providerId="Windows Live" clId="Web-{0D82DF13-2220-43D5-9A99-1202761A1ADC}" dt="2022-10-10T19:13:00.796" v="3"/>
        <pc:sldMkLst>
          <pc:docMk/>
          <pc:sldMk cId="4007032759" sldId="268"/>
        </pc:sldMkLst>
      </pc:sldChg>
    </pc:docChg>
  </pc:docChgLst>
  <pc:docChgLst>
    <pc:chgData name="Guest User" providerId="Windows Live" clId="Web-{1517C65E-0CB0-4AD4-A401-80ED32AB6006}"/>
    <pc:docChg chg="modSld">
      <pc:chgData name="Guest User" userId="" providerId="Windows Live" clId="Web-{1517C65E-0CB0-4AD4-A401-80ED32AB6006}" dt="2022-10-10T21:31:46.402" v="425"/>
      <pc:docMkLst>
        <pc:docMk/>
      </pc:docMkLst>
      <pc:sldChg chg="modSp">
        <pc:chgData name="Guest User" userId="" providerId="Windows Live" clId="Web-{1517C65E-0CB0-4AD4-A401-80ED32AB6006}" dt="2022-10-10T21:23:42.011" v="387" actId="20577"/>
        <pc:sldMkLst>
          <pc:docMk/>
          <pc:sldMk cId="2658123215" sldId="260"/>
        </pc:sldMkLst>
        <pc:spChg chg="mod">
          <ac:chgData name="Guest User" userId="" providerId="Windows Live" clId="Web-{1517C65E-0CB0-4AD4-A401-80ED32AB6006}" dt="2022-10-10T21:23:42.011" v="387" actId="20577"/>
          <ac:spMkLst>
            <pc:docMk/>
            <pc:sldMk cId="2658123215" sldId="260"/>
            <ac:spMk id="13" creationId="{846AB3EC-2328-A7EB-0353-A0E769672588}"/>
          </ac:spMkLst>
        </pc:spChg>
      </pc:sldChg>
      <pc:sldChg chg="modSp modNotes">
        <pc:chgData name="Guest User" userId="" providerId="Windows Live" clId="Web-{1517C65E-0CB0-4AD4-A401-80ED32AB6006}" dt="2022-10-10T21:31:46.402" v="425"/>
        <pc:sldMkLst>
          <pc:docMk/>
          <pc:sldMk cId="1664726864" sldId="262"/>
        </pc:sldMkLst>
        <pc:spChg chg="mod">
          <ac:chgData name="Guest User" userId="" providerId="Windows Live" clId="Web-{1517C65E-0CB0-4AD4-A401-80ED32AB6006}" dt="2022-10-10T21:31:42.215" v="421" actId="20577"/>
          <ac:spMkLst>
            <pc:docMk/>
            <pc:sldMk cId="1664726864" sldId="262"/>
            <ac:spMk id="3" creationId="{A4788BA1-965F-4DF2-0199-DA98EE35A607}"/>
          </ac:spMkLst>
        </pc:spChg>
      </pc:sldChg>
      <pc:sldChg chg="modSp modNotes">
        <pc:chgData name="Guest User" userId="" providerId="Windows Live" clId="Web-{1517C65E-0CB0-4AD4-A401-80ED32AB6006}" dt="2022-10-10T21:14:18.242" v="133"/>
        <pc:sldMkLst>
          <pc:docMk/>
          <pc:sldMk cId="4007032759" sldId="268"/>
        </pc:sldMkLst>
        <pc:spChg chg="mod">
          <ac:chgData name="Guest User" userId="" providerId="Windows Live" clId="Web-{1517C65E-0CB0-4AD4-A401-80ED32AB6006}" dt="2022-10-10T21:13:17.272" v="131" actId="20577"/>
          <ac:spMkLst>
            <pc:docMk/>
            <pc:sldMk cId="4007032759" sldId="268"/>
            <ac:spMk id="3" creationId="{A4788BA1-965F-4DF2-0199-DA98EE35A607}"/>
          </ac:spMkLst>
        </pc:spChg>
      </pc:sldChg>
    </pc:docChg>
  </pc:docChgLst>
  <pc:docChgLst>
    <pc:chgData name="Guest User" userId="97b4ac5f4a506fc4" providerId="Windows Live" clId="Web-{DBCC9737-ED52-412D-9455-B8789BB99C01}"/>
    <pc:docChg chg="modSld">
      <pc:chgData name="Guest User" userId="97b4ac5f4a506fc4" providerId="Windows Live" clId="Web-{DBCC9737-ED52-412D-9455-B8789BB99C01}" dt="2022-10-09T20:47:50.064" v="224" actId="1076"/>
      <pc:docMkLst>
        <pc:docMk/>
      </pc:docMkLst>
      <pc:sldChg chg="addSp modSp">
        <pc:chgData name="Guest User" userId="97b4ac5f4a506fc4" providerId="Windows Live" clId="Web-{DBCC9737-ED52-412D-9455-B8789BB99C01}" dt="2022-10-09T20:47:50.064" v="224" actId="1076"/>
        <pc:sldMkLst>
          <pc:docMk/>
          <pc:sldMk cId="3677186077" sldId="261"/>
        </pc:sldMkLst>
        <pc:spChg chg="mod">
          <ac:chgData name="Guest User" userId="97b4ac5f4a506fc4" providerId="Windows Live" clId="Web-{DBCC9737-ED52-412D-9455-B8789BB99C01}" dt="2022-10-09T20:36:19.146" v="8" actId="20577"/>
          <ac:spMkLst>
            <pc:docMk/>
            <pc:sldMk cId="3677186077" sldId="261"/>
            <ac:spMk id="7" creationId="{30938C5D-350D-A78B-3FD4-3AD9F1172216}"/>
          </ac:spMkLst>
        </pc:spChg>
        <pc:spChg chg="add mod">
          <ac:chgData name="Guest User" userId="97b4ac5f4a506fc4" providerId="Windows Live" clId="Web-{DBCC9737-ED52-412D-9455-B8789BB99C01}" dt="2022-10-09T20:46:54.234" v="198" actId="20577"/>
          <ac:spMkLst>
            <pc:docMk/>
            <pc:sldMk cId="3677186077" sldId="261"/>
            <ac:spMk id="8" creationId="{AC8990F4-B4C6-80BE-2FD2-E520FDED5F18}"/>
          </ac:spMkLst>
        </pc:spChg>
        <pc:spChg chg="add mod">
          <ac:chgData name="Guest User" userId="97b4ac5f4a506fc4" providerId="Windows Live" clId="Web-{DBCC9737-ED52-412D-9455-B8789BB99C01}" dt="2022-10-09T20:47:50.064" v="224" actId="1076"/>
          <ac:spMkLst>
            <pc:docMk/>
            <pc:sldMk cId="3677186077" sldId="261"/>
            <ac:spMk id="9" creationId="{180D582C-0316-3A40-6974-D7FAFBC6F4DF}"/>
          </ac:spMkLst>
        </pc:spChg>
        <pc:picChg chg="add mod">
          <ac:chgData name="Guest User" userId="97b4ac5f4a506fc4" providerId="Windows Live" clId="Web-{DBCC9737-ED52-412D-9455-B8789BB99C01}" dt="2022-10-09T20:46:58.078" v="199" actId="14100"/>
          <ac:picMkLst>
            <pc:docMk/>
            <pc:sldMk cId="3677186077" sldId="261"/>
            <ac:picMk id="6" creationId="{89A8A779-C53A-73CF-E66B-58BF924784D7}"/>
          </ac:picMkLst>
        </pc:picChg>
      </pc:sldChg>
    </pc:docChg>
  </pc:docChgLst>
  <pc:docChgLst>
    <pc:chgData name="Justin Healey" userId="08a918520fcbac45" providerId="LiveId" clId="{F41B0075-0BEE-4CB1-BFD3-5844B33AFB19}"/>
    <pc:docChg chg="undo redo custSel addSld delSld modSld sldOrd">
      <pc:chgData name="Justin Healey" userId="08a918520fcbac45" providerId="LiveId" clId="{F41B0075-0BEE-4CB1-BFD3-5844B33AFB19}" dt="2022-10-10T21:51:05.754" v="9601" actId="20577"/>
      <pc:docMkLst>
        <pc:docMk/>
      </pc:docMkLst>
      <pc:sldChg chg="addSp modSp setBg modNotesTx">
        <pc:chgData name="Justin Healey" userId="08a918520fcbac45" providerId="LiveId" clId="{F41B0075-0BEE-4CB1-BFD3-5844B33AFB19}" dt="2022-10-10T21:40:56.331" v="8093" actId="20577"/>
        <pc:sldMkLst>
          <pc:docMk/>
          <pc:sldMk cId="109857222" sldId="256"/>
        </pc:sldMkLst>
        <pc:picChg chg="add mod">
          <ac:chgData name="Justin Healey" userId="08a918520fcbac45" providerId="LiveId" clId="{F41B0075-0BEE-4CB1-BFD3-5844B33AFB19}" dt="2022-10-04T20:10:32.517" v="5" actId="931"/>
          <ac:picMkLst>
            <pc:docMk/>
            <pc:sldMk cId="109857222" sldId="256"/>
            <ac:picMk id="5" creationId="{2276B18C-9C08-C9F7-72C0-7D096EE61157}"/>
          </ac:picMkLst>
        </pc:picChg>
      </pc:sldChg>
      <pc:sldChg chg="addSp delSp modSp mod setBg modNotesTx">
        <pc:chgData name="Justin Healey" userId="08a918520fcbac45" providerId="LiveId" clId="{F41B0075-0BEE-4CB1-BFD3-5844B33AFB19}" dt="2022-10-10T21:40:45.590" v="8086" actId="113"/>
        <pc:sldMkLst>
          <pc:docMk/>
          <pc:sldMk cId="2575496577" sldId="257"/>
        </pc:sldMkLst>
        <pc:spChg chg="mod">
          <ac:chgData name="Justin Healey" userId="08a918520fcbac45" providerId="LiveId" clId="{F41B0075-0BEE-4CB1-BFD3-5844B33AFB19}" dt="2022-10-08T16:22:29.950" v="2637" actId="207"/>
          <ac:spMkLst>
            <pc:docMk/>
            <pc:sldMk cId="2575496577" sldId="257"/>
            <ac:spMk id="2" creationId="{0EA71F77-C29B-0B74-AD39-524F6ADB9D9D}"/>
          </ac:spMkLst>
        </pc:spChg>
        <pc:spChg chg="mod">
          <ac:chgData name="Justin Healey" userId="08a918520fcbac45" providerId="LiveId" clId="{F41B0075-0BEE-4CB1-BFD3-5844B33AFB19}" dt="2022-10-08T16:24:33.817" v="2681" actId="207"/>
          <ac:spMkLst>
            <pc:docMk/>
            <pc:sldMk cId="2575496577" sldId="257"/>
            <ac:spMk id="3" creationId="{A4788BA1-965F-4DF2-0199-DA98EE35A607}"/>
          </ac:spMkLst>
        </pc:spChg>
        <pc:spChg chg="add mod">
          <ac:chgData name="Justin Healey" userId="08a918520fcbac45" providerId="LiveId" clId="{F41B0075-0BEE-4CB1-BFD3-5844B33AFB19}" dt="2022-10-07T20:20:12.723" v="828"/>
          <ac:spMkLst>
            <pc:docMk/>
            <pc:sldMk cId="2575496577" sldId="257"/>
            <ac:spMk id="4" creationId="{FEAE2C40-ADE2-4134-6020-D75FD26527BE}"/>
          </ac:spMkLst>
        </pc:spChg>
        <pc:spChg chg="add mod">
          <ac:chgData name="Justin Healey" userId="08a918520fcbac45" providerId="LiveId" clId="{F41B0075-0BEE-4CB1-BFD3-5844B33AFB19}" dt="2022-10-09T13:27:23.195" v="6058" actId="207"/>
          <ac:spMkLst>
            <pc:docMk/>
            <pc:sldMk cId="2575496577" sldId="257"/>
            <ac:spMk id="5" creationId="{BF241719-5AF9-B269-42CB-4EA335FD187E}"/>
          </ac:spMkLst>
        </pc:spChg>
        <pc:spChg chg="add mod">
          <ac:chgData name="Justin Healey" userId="08a918520fcbac45" providerId="LiveId" clId="{F41B0075-0BEE-4CB1-BFD3-5844B33AFB19}" dt="2022-10-08T16:24:52.627" v="2684" actId="207"/>
          <ac:spMkLst>
            <pc:docMk/>
            <pc:sldMk cId="2575496577" sldId="257"/>
            <ac:spMk id="6" creationId="{288C89A5-64DB-38A8-6BA0-42F171FC549C}"/>
          </ac:spMkLst>
        </pc:spChg>
        <pc:spChg chg="add del mod">
          <ac:chgData name="Justin Healey" userId="08a918520fcbac45" providerId="LiveId" clId="{F41B0075-0BEE-4CB1-BFD3-5844B33AFB19}" dt="2022-10-08T16:22:38.809" v="2638" actId="478"/>
          <ac:spMkLst>
            <pc:docMk/>
            <pc:sldMk cId="2575496577" sldId="257"/>
            <ac:spMk id="7" creationId="{19D46351-EC40-0D7F-803B-ED2E7EC68C70}"/>
          </ac:spMkLst>
        </pc:spChg>
        <pc:spChg chg="add del mod">
          <ac:chgData name="Justin Healey" userId="08a918520fcbac45" providerId="LiveId" clId="{F41B0075-0BEE-4CB1-BFD3-5844B33AFB19}" dt="2022-10-08T16:21:35.079" v="2625" actId="478"/>
          <ac:spMkLst>
            <pc:docMk/>
            <pc:sldMk cId="2575496577" sldId="257"/>
            <ac:spMk id="8" creationId="{7B001C1F-1A3B-4ED5-37B4-69E87696FF8E}"/>
          </ac:spMkLst>
        </pc:spChg>
        <pc:cxnChg chg="add mod">
          <ac:chgData name="Justin Healey" userId="08a918520fcbac45" providerId="LiveId" clId="{F41B0075-0BEE-4CB1-BFD3-5844B33AFB19}" dt="2022-10-08T16:36:45.688" v="3466" actId="14100"/>
          <ac:cxnSpMkLst>
            <pc:docMk/>
            <pc:sldMk cId="2575496577" sldId="257"/>
            <ac:cxnSpMk id="10" creationId="{DC2EE149-CC03-5E05-4C85-548A49C767FD}"/>
          </ac:cxnSpMkLst>
        </pc:cxnChg>
      </pc:sldChg>
      <pc:sldChg chg="add setBg">
        <pc:chgData name="Justin Healey" userId="08a918520fcbac45" providerId="LiveId" clId="{F41B0075-0BEE-4CB1-BFD3-5844B33AFB19}" dt="2022-10-04T20:47:27.308" v="12"/>
        <pc:sldMkLst>
          <pc:docMk/>
          <pc:sldMk cId="2702622497" sldId="259"/>
        </pc:sldMkLst>
      </pc:sldChg>
      <pc:sldChg chg="addSp delSp modSp add mod setBg modAnim modNotesTx">
        <pc:chgData name="Justin Healey" userId="08a918520fcbac45" providerId="LiveId" clId="{F41B0075-0BEE-4CB1-BFD3-5844B33AFB19}" dt="2022-10-10T21:41:21.634" v="8112" actId="20577"/>
        <pc:sldMkLst>
          <pc:docMk/>
          <pc:sldMk cId="2658123215" sldId="260"/>
        </pc:sldMkLst>
        <pc:spChg chg="mod">
          <ac:chgData name="Justin Healey" userId="08a918520fcbac45" providerId="LiveId" clId="{F41B0075-0BEE-4CB1-BFD3-5844B33AFB19}" dt="2022-10-10T21:07:54.608" v="6915" actId="207"/>
          <ac:spMkLst>
            <pc:docMk/>
            <pc:sldMk cId="2658123215" sldId="260"/>
            <ac:spMk id="2" creationId="{0EA71F77-C29B-0B74-AD39-524F6ADB9D9D}"/>
          </ac:spMkLst>
        </pc:spChg>
        <pc:spChg chg="del mod">
          <ac:chgData name="Justin Healey" userId="08a918520fcbac45" providerId="LiveId" clId="{F41B0075-0BEE-4CB1-BFD3-5844B33AFB19}" dt="2022-10-08T16:34:06.546" v="3418" actId="931"/>
          <ac:spMkLst>
            <pc:docMk/>
            <pc:sldMk cId="2658123215" sldId="260"/>
            <ac:spMk id="3" creationId="{A4788BA1-965F-4DF2-0199-DA98EE35A607}"/>
          </ac:spMkLst>
        </pc:spChg>
        <pc:spChg chg="add mod">
          <ac:chgData name="Justin Healey" userId="08a918520fcbac45" providerId="LiveId" clId="{F41B0075-0BEE-4CB1-BFD3-5844B33AFB19}" dt="2022-10-07T20:18:03.805" v="806" actId="208"/>
          <ac:spMkLst>
            <pc:docMk/>
            <pc:sldMk cId="2658123215" sldId="260"/>
            <ac:spMk id="4" creationId="{BD3FD992-C604-B018-CC6E-899D09BE80F6}"/>
          </ac:spMkLst>
        </pc:spChg>
        <pc:spChg chg="add mod">
          <ac:chgData name="Justin Healey" userId="08a918520fcbac45" providerId="LiveId" clId="{F41B0075-0BEE-4CB1-BFD3-5844B33AFB19}" dt="2022-10-10T21:30:49.454" v="8045" actId="27636"/>
          <ac:spMkLst>
            <pc:docMk/>
            <pc:sldMk cId="2658123215" sldId="260"/>
            <ac:spMk id="13" creationId="{846AB3EC-2328-A7EB-0353-A0E769672588}"/>
          </ac:spMkLst>
        </pc:spChg>
        <pc:picChg chg="add mod">
          <ac:chgData name="Justin Healey" userId="08a918520fcbac45" providerId="LiveId" clId="{F41B0075-0BEE-4CB1-BFD3-5844B33AFB19}" dt="2022-10-08T16:34:57.446" v="3445" actId="208"/>
          <ac:picMkLst>
            <pc:docMk/>
            <pc:sldMk cId="2658123215" sldId="260"/>
            <ac:picMk id="6" creationId="{2261B0BC-D5E0-B7D2-77AF-307C555E0128}"/>
          </ac:picMkLst>
        </pc:picChg>
        <pc:picChg chg="add mod">
          <ac:chgData name="Justin Healey" userId="08a918520fcbac45" providerId="LiveId" clId="{F41B0075-0BEE-4CB1-BFD3-5844B33AFB19}" dt="2022-10-08T16:35:02.949" v="3447" actId="208"/>
          <ac:picMkLst>
            <pc:docMk/>
            <pc:sldMk cId="2658123215" sldId="260"/>
            <ac:picMk id="8" creationId="{76739B6F-FD4A-B2E7-A29A-22647D326D77}"/>
          </ac:picMkLst>
        </pc:picChg>
        <pc:picChg chg="add mod">
          <ac:chgData name="Justin Healey" userId="08a918520fcbac45" providerId="LiveId" clId="{F41B0075-0BEE-4CB1-BFD3-5844B33AFB19}" dt="2022-10-08T16:35:00.327" v="3446" actId="208"/>
          <ac:picMkLst>
            <pc:docMk/>
            <pc:sldMk cId="2658123215" sldId="260"/>
            <ac:picMk id="10" creationId="{025C35F9-1FA0-8EEA-6B50-B003FC30AC15}"/>
          </ac:picMkLst>
        </pc:picChg>
        <pc:picChg chg="add del mod">
          <ac:chgData name="Justin Healey" userId="08a918520fcbac45" providerId="LiveId" clId="{F41B0075-0BEE-4CB1-BFD3-5844B33AFB19}" dt="2022-10-08T16:34:23.055" v="3427" actId="478"/>
          <ac:picMkLst>
            <pc:docMk/>
            <pc:sldMk cId="2658123215" sldId="260"/>
            <ac:picMk id="12" creationId="{CE118EC8-3B7E-745A-1A47-DC2B704DFC6D}"/>
          </ac:picMkLst>
        </pc:picChg>
      </pc:sldChg>
      <pc:sldChg chg="addSp delSp modSp add mod ord setBg modNotesTx">
        <pc:chgData name="Justin Healey" userId="08a918520fcbac45" providerId="LiveId" clId="{F41B0075-0BEE-4CB1-BFD3-5844B33AFB19}" dt="2022-10-10T21:42:26.121" v="8146" actId="20577"/>
        <pc:sldMkLst>
          <pc:docMk/>
          <pc:sldMk cId="3677186077" sldId="261"/>
        </pc:sldMkLst>
        <pc:spChg chg="mod">
          <ac:chgData name="Justin Healey" userId="08a918520fcbac45" providerId="LiveId" clId="{F41B0075-0BEE-4CB1-BFD3-5844B33AFB19}" dt="2022-10-10T21:08:51.575" v="6942" actId="113"/>
          <ac:spMkLst>
            <pc:docMk/>
            <pc:sldMk cId="3677186077" sldId="261"/>
            <ac:spMk id="2" creationId="{0EA71F77-C29B-0B74-AD39-524F6ADB9D9D}"/>
          </ac:spMkLst>
        </pc:spChg>
        <pc:spChg chg="mod">
          <ac:chgData name="Justin Healey" userId="08a918520fcbac45" providerId="LiveId" clId="{F41B0075-0BEE-4CB1-BFD3-5844B33AFB19}" dt="2022-10-10T21:09:03.802" v="6943" actId="1076"/>
          <ac:spMkLst>
            <pc:docMk/>
            <pc:sldMk cId="3677186077" sldId="261"/>
            <ac:spMk id="3" creationId="{A4788BA1-965F-4DF2-0199-DA98EE35A607}"/>
          </ac:spMkLst>
        </pc:spChg>
        <pc:spChg chg="add mod">
          <ac:chgData name="Justin Healey" userId="08a918520fcbac45" providerId="LiveId" clId="{F41B0075-0BEE-4CB1-BFD3-5844B33AFB19}" dt="2022-10-07T20:20:14.466" v="830"/>
          <ac:spMkLst>
            <pc:docMk/>
            <pc:sldMk cId="3677186077" sldId="261"/>
            <ac:spMk id="4" creationId="{B24E779E-7F25-A0C2-ACA6-DBB2D96C2938}"/>
          </ac:spMkLst>
        </pc:spChg>
        <pc:spChg chg="add del">
          <ac:chgData name="Justin Healey" userId="08a918520fcbac45" providerId="LiveId" clId="{F41B0075-0BEE-4CB1-BFD3-5844B33AFB19}" dt="2022-10-08T16:26:54.329" v="2783" actId="478"/>
          <ac:spMkLst>
            <pc:docMk/>
            <pc:sldMk cId="3677186077" sldId="261"/>
            <ac:spMk id="6" creationId="{5DF426B9-C3FC-2CEA-A6AE-EC1E6DF890CE}"/>
          </ac:spMkLst>
        </pc:spChg>
        <pc:spChg chg="add mod">
          <ac:chgData name="Justin Healey" userId="08a918520fcbac45" providerId="LiveId" clId="{F41B0075-0BEE-4CB1-BFD3-5844B33AFB19}" dt="2022-10-08T16:28:40.123" v="2992" actId="20577"/>
          <ac:spMkLst>
            <pc:docMk/>
            <pc:sldMk cId="3677186077" sldId="261"/>
            <ac:spMk id="7" creationId="{30938C5D-350D-A78B-3FD4-3AD9F1172216}"/>
          </ac:spMkLst>
        </pc:spChg>
        <pc:spChg chg="mod">
          <ac:chgData name="Justin Healey" userId="08a918520fcbac45" providerId="LiveId" clId="{F41B0075-0BEE-4CB1-BFD3-5844B33AFB19}" dt="2022-10-10T16:59:35.941" v="6849" actId="207"/>
          <ac:spMkLst>
            <pc:docMk/>
            <pc:sldMk cId="3677186077" sldId="261"/>
            <ac:spMk id="8" creationId="{AC8990F4-B4C6-80BE-2FD2-E520FDED5F18}"/>
          </ac:spMkLst>
        </pc:spChg>
        <pc:spChg chg="mod">
          <ac:chgData name="Justin Healey" userId="08a918520fcbac45" providerId="LiveId" clId="{F41B0075-0BEE-4CB1-BFD3-5844B33AFB19}" dt="2022-10-10T16:59:45.363" v="6853" actId="115"/>
          <ac:spMkLst>
            <pc:docMk/>
            <pc:sldMk cId="3677186077" sldId="261"/>
            <ac:spMk id="9" creationId="{180D582C-0316-3A40-6974-D7FAFBC6F4DF}"/>
          </ac:spMkLst>
        </pc:spChg>
        <pc:picChg chg="add del mod">
          <ac:chgData name="Justin Healey" userId="08a918520fcbac45" providerId="LiveId" clId="{F41B0075-0BEE-4CB1-BFD3-5844B33AFB19}" dt="2022-10-08T16:33:47.078" v="3417" actId="478"/>
          <ac:picMkLst>
            <pc:docMk/>
            <pc:sldMk cId="3677186077" sldId="261"/>
            <ac:picMk id="9" creationId="{6F042E77-0C39-4965-BD1A-DF57A79ADA0E}"/>
          </ac:picMkLst>
        </pc:picChg>
        <pc:cxnChg chg="add mod">
          <ac:chgData name="Justin Healey" userId="08a918520fcbac45" providerId="LiveId" clId="{F41B0075-0BEE-4CB1-BFD3-5844B33AFB19}" dt="2022-10-08T16:36:57.464" v="3467" actId="14100"/>
          <ac:cxnSpMkLst>
            <pc:docMk/>
            <pc:sldMk cId="3677186077" sldId="261"/>
            <ac:cxnSpMk id="5" creationId="{1F954C7E-A428-5B1C-D453-99C89094019F}"/>
          </ac:cxnSpMkLst>
        </pc:cxnChg>
      </pc:sldChg>
      <pc:sldChg chg="addSp delSp modSp add mod setBg modAnim modNotesTx">
        <pc:chgData name="Justin Healey" userId="08a918520fcbac45" providerId="LiveId" clId="{F41B0075-0BEE-4CB1-BFD3-5844B33AFB19}" dt="2022-10-10T21:51:05.754" v="9601" actId="20577"/>
        <pc:sldMkLst>
          <pc:docMk/>
          <pc:sldMk cId="1664726864" sldId="262"/>
        </pc:sldMkLst>
        <pc:spChg chg="mod">
          <ac:chgData name="Justin Healey" userId="08a918520fcbac45" providerId="LiveId" clId="{F41B0075-0BEE-4CB1-BFD3-5844B33AFB19}" dt="2022-10-10T21:08:12.035" v="6938" actId="113"/>
          <ac:spMkLst>
            <pc:docMk/>
            <pc:sldMk cId="1664726864" sldId="262"/>
            <ac:spMk id="2" creationId="{0EA71F77-C29B-0B74-AD39-524F6ADB9D9D}"/>
          </ac:spMkLst>
        </pc:spChg>
        <pc:spChg chg="mod">
          <ac:chgData name="Justin Healey" userId="08a918520fcbac45" providerId="LiveId" clId="{F41B0075-0BEE-4CB1-BFD3-5844B33AFB19}" dt="2022-10-10T21:51:05.754" v="9601" actId="20577"/>
          <ac:spMkLst>
            <pc:docMk/>
            <pc:sldMk cId="1664726864" sldId="262"/>
            <ac:spMk id="3" creationId="{A4788BA1-965F-4DF2-0199-DA98EE35A607}"/>
          </ac:spMkLst>
        </pc:spChg>
        <pc:spChg chg="add mod">
          <ac:chgData name="Justin Healey" userId="08a918520fcbac45" providerId="LiveId" clId="{F41B0075-0BEE-4CB1-BFD3-5844B33AFB19}" dt="2022-10-07T20:18:10.490" v="807"/>
          <ac:spMkLst>
            <pc:docMk/>
            <pc:sldMk cId="1664726864" sldId="262"/>
            <ac:spMk id="4" creationId="{38D69216-BC8E-09C2-B4C2-CD49F5BB1F57}"/>
          </ac:spMkLst>
        </pc:spChg>
        <pc:spChg chg="add mod">
          <ac:chgData name="Justin Healey" userId="08a918520fcbac45" providerId="LiveId" clId="{F41B0075-0BEE-4CB1-BFD3-5844B33AFB19}" dt="2022-10-10T21:10:10.722" v="6945" actId="403"/>
          <ac:spMkLst>
            <pc:docMk/>
            <pc:sldMk cId="1664726864" sldId="262"/>
            <ac:spMk id="5" creationId="{CD5A94FC-BBC6-73CA-63D4-7D30D1EDACF1}"/>
          </ac:spMkLst>
        </pc:spChg>
        <pc:spChg chg="add mod">
          <ac:chgData name="Justin Healey" userId="08a918520fcbac45" providerId="LiveId" clId="{F41B0075-0BEE-4CB1-BFD3-5844B33AFB19}" dt="2022-10-08T16:39:13.484" v="3861" actId="1076"/>
          <ac:spMkLst>
            <pc:docMk/>
            <pc:sldMk cId="1664726864" sldId="262"/>
            <ac:spMk id="11" creationId="{AA2194B9-F3BE-4496-C131-541B6FBC4A20}"/>
          </ac:spMkLst>
        </pc:spChg>
        <pc:spChg chg="add mod">
          <ac:chgData name="Justin Healey" userId="08a918520fcbac45" providerId="LiveId" clId="{F41B0075-0BEE-4CB1-BFD3-5844B33AFB19}" dt="2022-10-08T16:39:25.867" v="3863" actId="20577"/>
          <ac:spMkLst>
            <pc:docMk/>
            <pc:sldMk cId="1664726864" sldId="262"/>
            <ac:spMk id="12" creationId="{AC7FDE42-31BB-0CBD-234F-77750D500990}"/>
          </ac:spMkLst>
        </pc:spChg>
        <pc:picChg chg="add mod">
          <ac:chgData name="Justin Healey" userId="08a918520fcbac45" providerId="LiveId" clId="{F41B0075-0BEE-4CB1-BFD3-5844B33AFB19}" dt="2022-10-08T16:37:59.509" v="3580" actId="208"/>
          <ac:picMkLst>
            <pc:docMk/>
            <pc:sldMk cId="1664726864" sldId="262"/>
            <ac:picMk id="7" creationId="{A8D1DEE9-06EC-6A6F-2BDD-9F44E9131E3D}"/>
          </ac:picMkLst>
        </pc:picChg>
        <pc:picChg chg="add mod">
          <ac:chgData name="Justin Healey" userId="08a918520fcbac45" providerId="LiveId" clId="{F41B0075-0BEE-4CB1-BFD3-5844B33AFB19}" dt="2022-10-08T16:38:05.822" v="3583" actId="1076"/>
          <ac:picMkLst>
            <pc:docMk/>
            <pc:sldMk cId="1664726864" sldId="262"/>
            <ac:picMk id="9" creationId="{FB543D50-4B63-1880-4359-0E6D5EDA26B0}"/>
          </ac:picMkLst>
        </pc:picChg>
        <pc:cxnChg chg="add del mod">
          <ac:chgData name="Justin Healey" userId="08a918520fcbac45" providerId="LiveId" clId="{F41B0075-0BEE-4CB1-BFD3-5844B33AFB19}" dt="2022-10-08T16:40:15.033" v="3876" actId="478"/>
          <ac:cxnSpMkLst>
            <pc:docMk/>
            <pc:sldMk cId="1664726864" sldId="262"/>
            <ac:cxnSpMk id="10" creationId="{42E2FDD0-365C-1205-65E4-DCCDD3B5B540}"/>
          </ac:cxnSpMkLst>
        </pc:cxnChg>
      </pc:sldChg>
      <pc:sldChg chg="addSp delSp modSp add mod setBg modNotesTx">
        <pc:chgData name="Justin Healey" userId="08a918520fcbac45" providerId="LiveId" clId="{F41B0075-0BEE-4CB1-BFD3-5844B33AFB19}" dt="2022-10-10T21:43:14.536" v="8159" actId="20577"/>
        <pc:sldMkLst>
          <pc:docMk/>
          <pc:sldMk cId="1599704287" sldId="263"/>
        </pc:sldMkLst>
        <pc:spChg chg="mod">
          <ac:chgData name="Justin Healey" userId="08a918520fcbac45" providerId="LiveId" clId="{F41B0075-0BEE-4CB1-BFD3-5844B33AFB19}" dt="2022-10-10T21:08:15.804" v="6940" actId="20577"/>
          <ac:spMkLst>
            <pc:docMk/>
            <pc:sldMk cId="1599704287" sldId="263"/>
            <ac:spMk id="2" creationId="{0EA71F77-C29B-0B74-AD39-524F6ADB9D9D}"/>
          </ac:spMkLst>
        </pc:spChg>
        <pc:spChg chg="mod">
          <ac:chgData name="Justin Healey" userId="08a918520fcbac45" providerId="LiveId" clId="{F41B0075-0BEE-4CB1-BFD3-5844B33AFB19}" dt="2022-10-07T20:45:57.176" v="951" actId="1076"/>
          <ac:spMkLst>
            <pc:docMk/>
            <pc:sldMk cId="1599704287" sldId="263"/>
            <ac:spMk id="3" creationId="{A4788BA1-965F-4DF2-0199-DA98EE35A607}"/>
          </ac:spMkLst>
        </pc:spChg>
        <pc:spChg chg="add mod">
          <ac:chgData name="Justin Healey" userId="08a918520fcbac45" providerId="LiveId" clId="{F41B0075-0BEE-4CB1-BFD3-5844B33AFB19}" dt="2022-10-07T20:18:14.338" v="809"/>
          <ac:spMkLst>
            <pc:docMk/>
            <pc:sldMk cId="1599704287" sldId="263"/>
            <ac:spMk id="4" creationId="{7303D7E2-C858-9FC1-B39E-AC530CC1A553}"/>
          </ac:spMkLst>
        </pc:spChg>
        <pc:spChg chg="add mod">
          <ac:chgData name="Justin Healey" userId="08a918520fcbac45" providerId="LiveId" clId="{F41B0075-0BEE-4CB1-BFD3-5844B33AFB19}" dt="2022-10-08T16:40:37.872" v="3880" actId="1076"/>
          <ac:spMkLst>
            <pc:docMk/>
            <pc:sldMk cId="1599704287" sldId="263"/>
            <ac:spMk id="5" creationId="{21CC4753-3623-7916-7992-28BF047EF3E1}"/>
          </ac:spMkLst>
        </pc:spChg>
        <pc:spChg chg="add del mod">
          <ac:chgData name="Justin Healey" userId="08a918520fcbac45" providerId="LiveId" clId="{F41B0075-0BEE-4CB1-BFD3-5844B33AFB19}" dt="2022-10-08T16:40:21.345" v="3878" actId="404"/>
          <ac:spMkLst>
            <pc:docMk/>
            <pc:sldMk cId="1599704287" sldId="263"/>
            <ac:spMk id="6" creationId="{7E310F8F-5061-BE0F-15E3-67574107C0D0}"/>
          </ac:spMkLst>
        </pc:spChg>
        <pc:spChg chg="add mod">
          <ac:chgData name="Justin Healey" userId="08a918520fcbac45" providerId="LiveId" clId="{F41B0075-0BEE-4CB1-BFD3-5844B33AFB19}" dt="2022-10-08T16:40:41.025" v="3881" actId="1076"/>
          <ac:spMkLst>
            <pc:docMk/>
            <pc:sldMk cId="1599704287" sldId="263"/>
            <ac:spMk id="7" creationId="{1F58D501-0DE2-0642-1933-BE5B972B6D8D}"/>
          </ac:spMkLst>
        </pc:spChg>
        <pc:spChg chg="add del mod">
          <ac:chgData name="Justin Healey" userId="08a918520fcbac45" providerId="LiveId" clId="{F41B0075-0BEE-4CB1-BFD3-5844B33AFB19}" dt="2022-10-08T16:39:54.080" v="3867"/>
          <ac:spMkLst>
            <pc:docMk/>
            <pc:sldMk cId="1599704287" sldId="263"/>
            <ac:spMk id="8" creationId="{044D7665-197E-CE26-CA26-67E297F997A2}"/>
          </ac:spMkLst>
        </pc:spChg>
        <pc:spChg chg="add mod">
          <ac:chgData name="Justin Healey" userId="08a918520fcbac45" providerId="LiveId" clId="{F41B0075-0BEE-4CB1-BFD3-5844B33AFB19}" dt="2022-10-08T16:42:21.583" v="4022" actId="20577"/>
          <ac:spMkLst>
            <pc:docMk/>
            <pc:sldMk cId="1599704287" sldId="263"/>
            <ac:spMk id="16" creationId="{FA4A1038-A751-F810-42AF-221033CAD05D}"/>
          </ac:spMkLst>
        </pc:spChg>
        <pc:spChg chg="add mod">
          <ac:chgData name="Justin Healey" userId="08a918520fcbac45" providerId="LiveId" clId="{F41B0075-0BEE-4CB1-BFD3-5844B33AFB19}" dt="2022-10-08T16:42:47.642" v="4089" actId="20577"/>
          <ac:spMkLst>
            <pc:docMk/>
            <pc:sldMk cId="1599704287" sldId="263"/>
            <ac:spMk id="17" creationId="{7F32BF9E-CE39-2386-FBA0-BDE978481507}"/>
          </ac:spMkLst>
        </pc:spChg>
        <pc:spChg chg="add mod">
          <ac:chgData name="Justin Healey" userId="08a918520fcbac45" providerId="LiveId" clId="{F41B0075-0BEE-4CB1-BFD3-5844B33AFB19}" dt="2022-10-08T16:43:19.425" v="4202" actId="14100"/>
          <ac:spMkLst>
            <pc:docMk/>
            <pc:sldMk cId="1599704287" sldId="263"/>
            <ac:spMk id="18" creationId="{FCB18680-0BAC-AE80-5427-42195579E08D}"/>
          </ac:spMkLst>
        </pc:spChg>
        <pc:picChg chg="add mod">
          <ac:chgData name="Justin Healey" userId="08a918520fcbac45" providerId="LiveId" clId="{F41B0075-0BEE-4CB1-BFD3-5844B33AFB19}" dt="2022-10-08T16:41:37.628" v="3898" actId="1076"/>
          <ac:picMkLst>
            <pc:docMk/>
            <pc:sldMk cId="1599704287" sldId="263"/>
            <ac:picMk id="11" creationId="{D7AC09F8-D935-F5FF-1D4F-C44D7508CB97}"/>
          </ac:picMkLst>
        </pc:picChg>
        <pc:picChg chg="add mod">
          <ac:chgData name="Justin Healey" userId="08a918520fcbac45" providerId="LiveId" clId="{F41B0075-0BEE-4CB1-BFD3-5844B33AFB19}" dt="2022-10-08T16:41:31.738" v="3896" actId="1076"/>
          <ac:picMkLst>
            <pc:docMk/>
            <pc:sldMk cId="1599704287" sldId="263"/>
            <ac:picMk id="13" creationId="{801B8BD0-E185-6D29-9E6E-B908B47DBA95}"/>
          </ac:picMkLst>
        </pc:picChg>
        <pc:picChg chg="add mod">
          <ac:chgData name="Justin Healey" userId="08a918520fcbac45" providerId="LiveId" clId="{F41B0075-0BEE-4CB1-BFD3-5844B33AFB19}" dt="2022-10-08T16:41:35.812" v="3897" actId="1076"/>
          <ac:picMkLst>
            <pc:docMk/>
            <pc:sldMk cId="1599704287" sldId="263"/>
            <ac:picMk id="15" creationId="{34AF20AB-7983-A7B3-A718-91D98C1F59C5}"/>
          </ac:picMkLst>
        </pc:picChg>
        <pc:cxnChg chg="add del mod">
          <ac:chgData name="Justin Healey" userId="08a918520fcbac45" providerId="LiveId" clId="{F41B0075-0BEE-4CB1-BFD3-5844B33AFB19}" dt="2022-10-08T16:40:10.903" v="3875"/>
          <ac:cxnSpMkLst>
            <pc:docMk/>
            <pc:sldMk cId="1599704287" sldId="263"/>
            <ac:cxnSpMk id="9" creationId="{022F930F-102E-2B61-BE7E-F2C2C50CC8BA}"/>
          </ac:cxnSpMkLst>
        </pc:cxnChg>
      </pc:sldChg>
      <pc:sldChg chg="addSp modSp add del mod setBg">
        <pc:chgData name="Justin Healey" userId="08a918520fcbac45" providerId="LiveId" clId="{F41B0075-0BEE-4CB1-BFD3-5844B33AFB19}" dt="2022-10-07T20:46:17.182" v="956" actId="2696"/>
        <pc:sldMkLst>
          <pc:docMk/>
          <pc:sldMk cId="2029869649" sldId="264"/>
        </pc:sldMkLst>
        <pc:spChg chg="mod">
          <ac:chgData name="Justin Healey" userId="08a918520fcbac45" providerId="LiveId" clId="{F41B0075-0BEE-4CB1-BFD3-5844B33AFB19}" dt="2022-10-07T20:25:32.707" v="902" actId="403"/>
          <ac:spMkLst>
            <pc:docMk/>
            <pc:sldMk cId="2029869649" sldId="264"/>
            <ac:spMk id="2" creationId="{0EA71F77-C29B-0B74-AD39-524F6ADB9D9D}"/>
          </ac:spMkLst>
        </pc:spChg>
        <pc:spChg chg="mod">
          <ac:chgData name="Justin Healey" userId="08a918520fcbac45" providerId="LiveId" clId="{F41B0075-0BEE-4CB1-BFD3-5844B33AFB19}" dt="2022-10-07T20:17:07.510" v="796" actId="207"/>
          <ac:spMkLst>
            <pc:docMk/>
            <pc:sldMk cId="2029869649" sldId="264"/>
            <ac:spMk id="3" creationId="{A4788BA1-965F-4DF2-0199-DA98EE35A607}"/>
          </ac:spMkLst>
        </pc:spChg>
        <pc:spChg chg="add mod">
          <ac:chgData name="Justin Healey" userId="08a918520fcbac45" providerId="LiveId" clId="{F41B0075-0BEE-4CB1-BFD3-5844B33AFB19}" dt="2022-10-07T20:40:51.394" v="914" actId="207"/>
          <ac:spMkLst>
            <pc:docMk/>
            <pc:sldMk cId="2029869649" sldId="264"/>
            <ac:spMk id="4" creationId="{2375115F-7FC5-AD56-1066-2D628BB69D02}"/>
          </ac:spMkLst>
        </pc:spChg>
        <pc:spChg chg="add mod">
          <ac:chgData name="Justin Healey" userId="08a918520fcbac45" providerId="LiveId" clId="{F41B0075-0BEE-4CB1-BFD3-5844B33AFB19}" dt="2022-10-07T20:18:59.593" v="813" actId="208"/>
          <ac:spMkLst>
            <pc:docMk/>
            <pc:sldMk cId="2029869649" sldId="264"/>
            <ac:spMk id="5" creationId="{6DC6F8AD-8F39-9AC8-025C-5772668FA069}"/>
          </ac:spMkLst>
        </pc:spChg>
      </pc:sldChg>
      <pc:sldChg chg="addSp modSp add del mod setBg">
        <pc:chgData name="Justin Healey" userId="08a918520fcbac45" providerId="LiveId" clId="{F41B0075-0BEE-4CB1-BFD3-5844B33AFB19}" dt="2022-10-08T16:39:45.760" v="3865" actId="2696"/>
        <pc:sldMkLst>
          <pc:docMk/>
          <pc:sldMk cId="152031247" sldId="265"/>
        </pc:sldMkLst>
        <pc:spChg chg="mod">
          <ac:chgData name="Justin Healey" userId="08a918520fcbac45" providerId="LiveId" clId="{F41B0075-0BEE-4CB1-BFD3-5844B33AFB19}" dt="2022-10-07T20:46:31.771" v="959" actId="14100"/>
          <ac:spMkLst>
            <pc:docMk/>
            <pc:sldMk cId="152031247" sldId="265"/>
            <ac:spMk id="2" creationId="{0EA71F77-C29B-0B74-AD39-524F6ADB9D9D}"/>
          </ac:spMkLst>
        </pc:spChg>
        <pc:spChg chg="mod">
          <ac:chgData name="Justin Healey" userId="08a918520fcbac45" providerId="LiveId" clId="{F41B0075-0BEE-4CB1-BFD3-5844B33AFB19}" dt="2022-10-07T20:46:36.839" v="961" actId="20577"/>
          <ac:spMkLst>
            <pc:docMk/>
            <pc:sldMk cId="152031247" sldId="265"/>
            <ac:spMk id="3" creationId="{A4788BA1-965F-4DF2-0199-DA98EE35A607}"/>
          </ac:spMkLst>
        </pc:spChg>
        <pc:spChg chg="add mod">
          <ac:chgData name="Justin Healey" userId="08a918520fcbac45" providerId="LiveId" clId="{F41B0075-0BEE-4CB1-BFD3-5844B33AFB19}" dt="2022-10-07T20:25:25.351" v="901" actId="403"/>
          <ac:spMkLst>
            <pc:docMk/>
            <pc:sldMk cId="152031247" sldId="265"/>
            <ac:spMk id="4" creationId="{08701934-AE4C-67CF-DE34-7149ADA0B6EE}"/>
          </ac:spMkLst>
        </pc:spChg>
        <pc:spChg chg="add mod">
          <ac:chgData name="Justin Healey" userId="08a918520fcbac45" providerId="LiveId" clId="{F41B0075-0BEE-4CB1-BFD3-5844B33AFB19}" dt="2022-10-07T20:19:16.402" v="817" actId="208"/>
          <ac:spMkLst>
            <pc:docMk/>
            <pc:sldMk cId="152031247" sldId="265"/>
            <ac:spMk id="5" creationId="{1030AA95-27E3-6128-FADA-F0F176C52F7A}"/>
          </ac:spMkLst>
        </pc:spChg>
      </pc:sldChg>
      <pc:sldChg chg="modSp add del mod setBg">
        <pc:chgData name="Justin Healey" userId="08a918520fcbac45" providerId="LiveId" clId="{F41B0075-0BEE-4CB1-BFD3-5844B33AFB19}" dt="2022-10-07T20:10:46.700" v="731" actId="2696"/>
        <pc:sldMkLst>
          <pc:docMk/>
          <pc:sldMk cId="2253049426" sldId="266"/>
        </pc:sldMkLst>
        <pc:spChg chg="mod">
          <ac:chgData name="Justin Healey" userId="08a918520fcbac45" providerId="LiveId" clId="{F41B0075-0BEE-4CB1-BFD3-5844B33AFB19}" dt="2022-10-07T20:10:25.942" v="728" actId="20578"/>
          <ac:spMkLst>
            <pc:docMk/>
            <pc:sldMk cId="2253049426" sldId="266"/>
            <ac:spMk id="2" creationId="{0EA71F77-C29B-0B74-AD39-524F6ADB9D9D}"/>
          </ac:spMkLst>
        </pc:spChg>
      </pc:sldChg>
      <pc:sldChg chg="modSp add mod setBg">
        <pc:chgData name="Justin Healey" userId="08a918520fcbac45" providerId="LiveId" clId="{F41B0075-0BEE-4CB1-BFD3-5844B33AFB19}" dt="2022-10-10T21:45:05.320" v="8277" actId="27636"/>
        <pc:sldMkLst>
          <pc:docMk/>
          <pc:sldMk cId="1576535492" sldId="267"/>
        </pc:sldMkLst>
        <pc:spChg chg="mod">
          <ac:chgData name="Justin Healey" userId="08a918520fcbac45" providerId="LiveId" clId="{F41B0075-0BEE-4CB1-BFD3-5844B33AFB19}" dt="2022-10-07T20:23:38.506" v="878" actId="404"/>
          <ac:spMkLst>
            <pc:docMk/>
            <pc:sldMk cId="1576535492" sldId="267"/>
            <ac:spMk id="2" creationId="{0EA71F77-C29B-0B74-AD39-524F6ADB9D9D}"/>
          </ac:spMkLst>
        </pc:spChg>
        <pc:spChg chg="mod">
          <ac:chgData name="Justin Healey" userId="08a918520fcbac45" providerId="LiveId" clId="{F41B0075-0BEE-4CB1-BFD3-5844B33AFB19}" dt="2022-10-10T21:45:05.320" v="8277" actId="27636"/>
          <ac:spMkLst>
            <pc:docMk/>
            <pc:sldMk cId="1576535492" sldId="267"/>
            <ac:spMk id="3" creationId="{A4788BA1-965F-4DF2-0199-DA98EE35A607}"/>
          </ac:spMkLst>
        </pc:spChg>
      </pc:sldChg>
      <pc:sldChg chg="addSp modSp add mod setBg modAnim modNotesTx">
        <pc:chgData name="Justin Healey" userId="08a918520fcbac45" providerId="LiveId" clId="{F41B0075-0BEE-4CB1-BFD3-5844B33AFB19}" dt="2022-10-10T21:41:04.757" v="8101" actId="20577"/>
        <pc:sldMkLst>
          <pc:docMk/>
          <pc:sldMk cId="4007032759" sldId="268"/>
        </pc:sldMkLst>
        <pc:spChg chg="mod">
          <ac:chgData name="Justin Healey" userId="08a918520fcbac45" providerId="LiveId" clId="{F41B0075-0BEE-4CB1-BFD3-5844B33AFB19}" dt="2022-10-07T20:25:10.235" v="897" actId="404"/>
          <ac:spMkLst>
            <pc:docMk/>
            <pc:sldMk cId="4007032759" sldId="268"/>
            <ac:spMk id="2" creationId="{0EA71F77-C29B-0B74-AD39-524F6ADB9D9D}"/>
          </ac:spMkLst>
        </pc:spChg>
        <pc:spChg chg="mod">
          <ac:chgData name="Justin Healey" userId="08a918520fcbac45" providerId="LiveId" clId="{F41B0075-0BEE-4CB1-BFD3-5844B33AFB19}" dt="2022-10-10T21:17:40.740" v="7516" actId="12"/>
          <ac:spMkLst>
            <pc:docMk/>
            <pc:sldMk cId="4007032759" sldId="268"/>
            <ac:spMk id="3" creationId="{A4788BA1-965F-4DF2-0199-DA98EE35A607}"/>
          </ac:spMkLst>
        </pc:spChg>
        <pc:spChg chg="add mod">
          <ac:chgData name="Justin Healey" userId="08a918520fcbac45" providerId="LiveId" clId="{F41B0075-0BEE-4CB1-BFD3-5844B33AFB19}" dt="2022-10-07T20:20:13.889" v="829"/>
          <ac:spMkLst>
            <pc:docMk/>
            <pc:sldMk cId="4007032759" sldId="268"/>
            <ac:spMk id="4" creationId="{664270F4-67EA-A57F-7F84-EABC39CD3A57}"/>
          </ac:spMkLst>
        </pc:spChg>
        <pc:spChg chg="add mod">
          <ac:chgData name="Justin Healey" userId="08a918520fcbac45" providerId="LiveId" clId="{F41B0075-0BEE-4CB1-BFD3-5844B33AFB19}" dt="2022-10-10T16:59:16.280" v="6845" actId="1076"/>
          <ac:spMkLst>
            <pc:docMk/>
            <pc:sldMk cId="4007032759" sldId="268"/>
            <ac:spMk id="5" creationId="{E97D6E61-796A-3653-3622-755AC9672E13}"/>
          </ac:spMkLst>
        </pc:spChg>
        <pc:cxnChg chg="add mod">
          <ac:chgData name="Justin Healey" userId="08a918520fcbac45" providerId="LiveId" clId="{F41B0075-0BEE-4CB1-BFD3-5844B33AFB19}" dt="2022-10-10T16:59:13.467" v="6844" actId="1076"/>
          <ac:cxnSpMkLst>
            <pc:docMk/>
            <pc:sldMk cId="4007032759" sldId="268"/>
            <ac:cxnSpMk id="6" creationId="{B7B1F277-65AA-E457-1B6A-926C3CBD804F}"/>
          </ac:cxnSpMkLst>
        </pc:cxnChg>
      </pc:sldChg>
      <pc:sldChg chg="addSp modSp add del mod setBg">
        <pc:chgData name="Justin Healey" userId="08a918520fcbac45" providerId="LiveId" clId="{F41B0075-0BEE-4CB1-BFD3-5844B33AFB19}" dt="2022-10-07T20:46:20.310" v="957" actId="2696"/>
        <pc:sldMkLst>
          <pc:docMk/>
          <pc:sldMk cId="1595571506" sldId="269"/>
        </pc:sldMkLst>
        <pc:spChg chg="mod">
          <ac:chgData name="Justin Healey" userId="08a918520fcbac45" providerId="LiveId" clId="{F41B0075-0BEE-4CB1-BFD3-5844B33AFB19}" dt="2022-10-07T20:25:36.129" v="903" actId="404"/>
          <ac:spMkLst>
            <pc:docMk/>
            <pc:sldMk cId="1595571506" sldId="269"/>
            <ac:spMk id="2" creationId="{0EA71F77-C29B-0B74-AD39-524F6ADB9D9D}"/>
          </ac:spMkLst>
        </pc:spChg>
        <pc:spChg chg="mod">
          <ac:chgData name="Justin Healey" userId="08a918520fcbac45" providerId="LiveId" clId="{F41B0075-0BEE-4CB1-BFD3-5844B33AFB19}" dt="2022-10-07T20:17:12.792" v="799" actId="207"/>
          <ac:spMkLst>
            <pc:docMk/>
            <pc:sldMk cId="1595571506" sldId="269"/>
            <ac:spMk id="3" creationId="{A4788BA1-965F-4DF2-0199-DA98EE35A607}"/>
          </ac:spMkLst>
        </pc:spChg>
        <pc:spChg chg="mod">
          <ac:chgData name="Justin Healey" userId="08a918520fcbac45" providerId="LiveId" clId="{F41B0075-0BEE-4CB1-BFD3-5844B33AFB19}" dt="2022-10-07T20:41:57.186" v="918" actId="1076"/>
          <ac:spMkLst>
            <pc:docMk/>
            <pc:sldMk cId="1595571506" sldId="269"/>
            <ac:spMk id="4" creationId="{2375115F-7FC5-AD56-1066-2D628BB69D02}"/>
          </ac:spMkLst>
        </pc:spChg>
        <pc:spChg chg="add mod">
          <ac:chgData name="Justin Healey" userId="08a918520fcbac45" providerId="LiveId" clId="{F41B0075-0BEE-4CB1-BFD3-5844B33AFB19}" dt="2022-10-07T20:19:09.703" v="815" actId="208"/>
          <ac:spMkLst>
            <pc:docMk/>
            <pc:sldMk cId="1595571506" sldId="269"/>
            <ac:spMk id="5" creationId="{CA9CA89F-DA15-01BB-D405-FA3C4FEADD15}"/>
          </ac:spMkLst>
        </pc:spChg>
      </pc:sldChg>
    </pc:docChg>
  </pc:docChgLst>
  <pc:docChgLst>
    <pc:chgData name="Guest User" providerId="Windows Live" clId="Web-{75357683-9CE0-49B8-8DFE-BC099CDA347E}"/>
    <pc:docChg chg="modSld">
      <pc:chgData name="Guest User" userId="" providerId="Windows Live" clId="Web-{75357683-9CE0-49B8-8DFE-BC099CDA347E}" dt="2022-10-10T21:49:38.654" v="69"/>
      <pc:docMkLst>
        <pc:docMk/>
      </pc:docMkLst>
      <pc:sldChg chg="modSp">
        <pc:chgData name="Guest User" userId="" providerId="Windows Live" clId="Web-{75357683-9CE0-49B8-8DFE-BC099CDA347E}" dt="2022-10-10T21:42:25.546" v="31" actId="20577"/>
        <pc:sldMkLst>
          <pc:docMk/>
          <pc:sldMk cId="1664726864" sldId="262"/>
        </pc:sldMkLst>
        <pc:spChg chg="mod">
          <ac:chgData name="Guest User" userId="" providerId="Windows Live" clId="Web-{75357683-9CE0-49B8-8DFE-BC099CDA347E}" dt="2022-10-10T21:42:25.546" v="31" actId="20577"/>
          <ac:spMkLst>
            <pc:docMk/>
            <pc:sldMk cId="1664726864" sldId="262"/>
            <ac:spMk id="3" creationId="{A4788BA1-965F-4DF2-0199-DA98EE35A607}"/>
          </ac:spMkLst>
        </pc:spChg>
      </pc:sldChg>
      <pc:sldChg chg="modNotes">
        <pc:chgData name="Guest User" userId="" providerId="Windows Live" clId="Web-{75357683-9CE0-49B8-8DFE-BC099CDA347E}" dt="2022-10-10T21:49:38.654" v="69"/>
        <pc:sldMkLst>
          <pc:docMk/>
          <pc:sldMk cId="1599704287" sldId="263"/>
        </pc:sldMkLst>
      </pc:sldChg>
    </pc:docChg>
  </pc:docChgLst>
  <pc:docChgLst>
    <pc:chgData name="Justin Healey" userId="08a918520fcbac45" providerId="LiveId" clId="{0721D100-83CC-4942-BC52-BE7924F2718D}"/>
    <pc:docChg chg="custSel modSld modMainMaster">
      <pc:chgData name="Justin Healey" userId="08a918520fcbac45" providerId="LiveId" clId="{0721D100-83CC-4942-BC52-BE7924F2718D}" dt="2022-10-10T13:40:56.900" v="1023" actId="14100"/>
      <pc:docMkLst>
        <pc:docMk/>
      </pc:docMkLst>
      <pc:sldChg chg="modTransition">
        <pc:chgData name="Justin Healey" userId="08a918520fcbac45" providerId="LiveId" clId="{0721D100-83CC-4942-BC52-BE7924F2718D}" dt="2022-10-10T13:24:48.329" v="924"/>
        <pc:sldMkLst>
          <pc:docMk/>
          <pc:sldMk cId="109857222" sldId="256"/>
        </pc:sldMkLst>
      </pc:sldChg>
      <pc:sldChg chg="modSp mod modTransition modAnim">
        <pc:chgData name="Justin Healey" userId="08a918520fcbac45" providerId="LiveId" clId="{0721D100-83CC-4942-BC52-BE7924F2718D}" dt="2022-10-10T13:40:56.900" v="1023" actId="14100"/>
        <pc:sldMkLst>
          <pc:docMk/>
          <pc:sldMk cId="2575496577" sldId="257"/>
        </pc:sldMkLst>
        <pc:spChg chg="mod">
          <ac:chgData name="Justin Healey" userId="08a918520fcbac45" providerId="LiveId" clId="{0721D100-83CC-4942-BC52-BE7924F2718D}" dt="2022-10-10T13:40:56.900" v="1023" actId="14100"/>
          <ac:spMkLst>
            <pc:docMk/>
            <pc:sldMk cId="2575496577" sldId="257"/>
            <ac:spMk id="5" creationId="{BF241719-5AF9-B269-42CB-4EA335FD187E}"/>
          </ac:spMkLst>
        </pc:spChg>
      </pc:sldChg>
      <pc:sldChg chg="modTransition">
        <pc:chgData name="Justin Healey" userId="08a918520fcbac45" providerId="LiveId" clId="{0721D100-83CC-4942-BC52-BE7924F2718D}" dt="2022-10-10T13:24:48.329" v="924"/>
        <pc:sldMkLst>
          <pc:docMk/>
          <pc:sldMk cId="2658123215" sldId="260"/>
        </pc:sldMkLst>
      </pc:sldChg>
      <pc:sldChg chg="modSp mod modTransition modAnim">
        <pc:chgData name="Justin Healey" userId="08a918520fcbac45" providerId="LiveId" clId="{0721D100-83CC-4942-BC52-BE7924F2718D}" dt="2022-10-10T13:26:37.786" v="935"/>
        <pc:sldMkLst>
          <pc:docMk/>
          <pc:sldMk cId="3677186077" sldId="261"/>
        </pc:sldMkLst>
        <pc:spChg chg="mod">
          <ac:chgData name="Justin Healey" userId="08a918520fcbac45" providerId="LiveId" clId="{0721D100-83CC-4942-BC52-BE7924F2718D}" dt="2022-10-10T13:11:33.034" v="645" actId="14100"/>
          <ac:spMkLst>
            <pc:docMk/>
            <pc:sldMk cId="3677186077" sldId="261"/>
            <ac:spMk id="7" creationId="{30938C5D-350D-A78B-3FD4-3AD9F1172216}"/>
          </ac:spMkLst>
        </pc:spChg>
        <pc:spChg chg="mod">
          <ac:chgData name="Justin Healey" userId="08a918520fcbac45" providerId="LiveId" clId="{0721D100-83CC-4942-BC52-BE7924F2718D}" dt="2022-10-10T13:22:44.875" v="921" actId="207"/>
          <ac:spMkLst>
            <pc:docMk/>
            <pc:sldMk cId="3677186077" sldId="261"/>
            <ac:spMk id="8" creationId="{AC8990F4-B4C6-80BE-2FD2-E520FDED5F18}"/>
          </ac:spMkLst>
        </pc:spChg>
        <pc:spChg chg="mod">
          <ac:chgData name="Justin Healey" userId="08a918520fcbac45" providerId="LiveId" clId="{0721D100-83CC-4942-BC52-BE7924F2718D}" dt="2022-10-10T13:23:31.308" v="922" actId="1076"/>
          <ac:spMkLst>
            <pc:docMk/>
            <pc:sldMk cId="3677186077" sldId="261"/>
            <ac:spMk id="9" creationId="{180D582C-0316-3A40-6974-D7FAFBC6F4DF}"/>
          </ac:spMkLst>
        </pc:spChg>
        <pc:picChg chg="mod">
          <ac:chgData name="Justin Healey" userId="08a918520fcbac45" providerId="LiveId" clId="{0721D100-83CC-4942-BC52-BE7924F2718D}" dt="2022-10-10T13:23:31.308" v="922" actId="1076"/>
          <ac:picMkLst>
            <pc:docMk/>
            <pc:sldMk cId="3677186077" sldId="261"/>
            <ac:picMk id="6" creationId="{89A8A779-C53A-73CF-E66B-58BF924784D7}"/>
          </ac:picMkLst>
        </pc:picChg>
      </pc:sldChg>
      <pc:sldChg chg="modTransition">
        <pc:chgData name="Justin Healey" userId="08a918520fcbac45" providerId="LiveId" clId="{0721D100-83CC-4942-BC52-BE7924F2718D}" dt="2022-10-10T13:24:48.329" v="924"/>
        <pc:sldMkLst>
          <pc:docMk/>
          <pc:sldMk cId="1664726864" sldId="262"/>
        </pc:sldMkLst>
      </pc:sldChg>
      <pc:sldChg chg="modSp mod modTransition modAnim">
        <pc:chgData name="Justin Healey" userId="08a918520fcbac45" providerId="LiveId" clId="{0721D100-83CC-4942-BC52-BE7924F2718D}" dt="2022-10-10T13:40:11.666" v="1022" actId="20577"/>
        <pc:sldMkLst>
          <pc:docMk/>
          <pc:sldMk cId="1599704287" sldId="263"/>
        </pc:sldMkLst>
        <pc:spChg chg="mod">
          <ac:chgData name="Justin Healey" userId="08a918520fcbac45" providerId="LiveId" clId="{0721D100-83CC-4942-BC52-BE7924F2718D}" dt="2022-10-10T13:40:01.408" v="1016" actId="20577"/>
          <ac:spMkLst>
            <pc:docMk/>
            <pc:sldMk cId="1599704287" sldId="263"/>
            <ac:spMk id="3" creationId="{A4788BA1-965F-4DF2-0199-DA98EE35A607}"/>
          </ac:spMkLst>
        </pc:spChg>
        <pc:spChg chg="mod">
          <ac:chgData name="Justin Healey" userId="08a918520fcbac45" providerId="LiveId" clId="{0721D100-83CC-4942-BC52-BE7924F2718D}" dt="2022-10-10T13:39:10.629" v="996" actId="1076"/>
          <ac:spMkLst>
            <pc:docMk/>
            <pc:sldMk cId="1599704287" sldId="263"/>
            <ac:spMk id="5" creationId="{21CC4753-3623-7916-7992-28BF047EF3E1}"/>
          </ac:spMkLst>
        </pc:spChg>
        <pc:spChg chg="mod">
          <ac:chgData name="Justin Healey" userId="08a918520fcbac45" providerId="LiveId" clId="{0721D100-83CC-4942-BC52-BE7924F2718D}" dt="2022-10-10T13:22:12.714" v="917" actId="404"/>
          <ac:spMkLst>
            <pc:docMk/>
            <pc:sldMk cId="1599704287" sldId="263"/>
            <ac:spMk id="6" creationId="{7E310F8F-5061-BE0F-15E3-67574107C0D0}"/>
          </ac:spMkLst>
        </pc:spChg>
        <pc:spChg chg="mod">
          <ac:chgData name="Justin Healey" userId="08a918520fcbac45" providerId="LiveId" clId="{0721D100-83CC-4942-BC52-BE7924F2718D}" dt="2022-10-10T13:40:11.666" v="1022" actId="20577"/>
          <ac:spMkLst>
            <pc:docMk/>
            <pc:sldMk cId="1599704287" sldId="263"/>
            <ac:spMk id="7" creationId="{1F58D501-0DE2-0642-1933-BE5B972B6D8D}"/>
          </ac:spMkLst>
        </pc:spChg>
      </pc:sldChg>
      <pc:sldChg chg="modTransition">
        <pc:chgData name="Justin Healey" userId="08a918520fcbac45" providerId="LiveId" clId="{0721D100-83CC-4942-BC52-BE7924F2718D}" dt="2022-10-10T13:24:48.329" v="924"/>
        <pc:sldMkLst>
          <pc:docMk/>
          <pc:sldMk cId="1576535492" sldId="267"/>
        </pc:sldMkLst>
      </pc:sldChg>
      <pc:sldChg chg="modTransition">
        <pc:chgData name="Justin Healey" userId="08a918520fcbac45" providerId="LiveId" clId="{0721D100-83CC-4942-BC52-BE7924F2718D}" dt="2022-10-10T13:24:48.329" v="924"/>
        <pc:sldMkLst>
          <pc:docMk/>
          <pc:sldMk cId="4007032759" sldId="268"/>
        </pc:sldMkLst>
      </pc:sldChg>
      <pc:sldMasterChg chg="modTransition modSldLayout">
        <pc:chgData name="Justin Healey" userId="08a918520fcbac45" providerId="LiveId" clId="{0721D100-83CC-4942-BC52-BE7924F2718D}" dt="2022-10-10T13:24:48.329" v="924"/>
        <pc:sldMasterMkLst>
          <pc:docMk/>
          <pc:sldMasterMk cId="2460954070" sldId="2147483660"/>
        </pc:sldMasterMkLst>
        <pc:sldLayoutChg chg="modTransition">
          <pc:chgData name="Justin Healey" userId="08a918520fcbac45" providerId="LiveId" clId="{0721D100-83CC-4942-BC52-BE7924F2718D}" dt="2022-10-10T13:24:48.329" v="924"/>
          <pc:sldLayoutMkLst>
            <pc:docMk/>
            <pc:sldMasterMk cId="2460954070" sldId="2147483660"/>
            <pc:sldLayoutMk cId="2385387890" sldId="2147483661"/>
          </pc:sldLayoutMkLst>
        </pc:sldLayoutChg>
        <pc:sldLayoutChg chg="modTransition">
          <pc:chgData name="Justin Healey" userId="08a918520fcbac45" providerId="LiveId" clId="{0721D100-83CC-4942-BC52-BE7924F2718D}" dt="2022-10-10T13:24:48.329" v="924"/>
          <pc:sldLayoutMkLst>
            <pc:docMk/>
            <pc:sldMasterMk cId="2460954070" sldId="2147483660"/>
            <pc:sldLayoutMk cId="949138452" sldId="2147483662"/>
          </pc:sldLayoutMkLst>
        </pc:sldLayoutChg>
        <pc:sldLayoutChg chg="modTransition">
          <pc:chgData name="Justin Healey" userId="08a918520fcbac45" providerId="LiveId" clId="{0721D100-83CC-4942-BC52-BE7924F2718D}" dt="2022-10-10T13:24:48.329" v="924"/>
          <pc:sldLayoutMkLst>
            <pc:docMk/>
            <pc:sldMasterMk cId="2460954070" sldId="2147483660"/>
            <pc:sldLayoutMk cId="2591524520" sldId="2147483663"/>
          </pc:sldLayoutMkLst>
        </pc:sldLayoutChg>
        <pc:sldLayoutChg chg="modTransition">
          <pc:chgData name="Justin Healey" userId="08a918520fcbac45" providerId="LiveId" clId="{0721D100-83CC-4942-BC52-BE7924F2718D}" dt="2022-10-10T13:24:48.329" v="924"/>
          <pc:sldLayoutMkLst>
            <pc:docMk/>
            <pc:sldMasterMk cId="2460954070" sldId="2147483660"/>
            <pc:sldLayoutMk cId="1203092039" sldId="2147483664"/>
          </pc:sldLayoutMkLst>
        </pc:sldLayoutChg>
        <pc:sldLayoutChg chg="modTransition">
          <pc:chgData name="Justin Healey" userId="08a918520fcbac45" providerId="LiveId" clId="{0721D100-83CC-4942-BC52-BE7924F2718D}" dt="2022-10-10T13:24:48.329" v="924"/>
          <pc:sldLayoutMkLst>
            <pc:docMk/>
            <pc:sldMasterMk cId="2460954070" sldId="2147483660"/>
            <pc:sldLayoutMk cId="3733172339" sldId="2147483665"/>
          </pc:sldLayoutMkLst>
        </pc:sldLayoutChg>
        <pc:sldLayoutChg chg="modTransition">
          <pc:chgData name="Justin Healey" userId="08a918520fcbac45" providerId="LiveId" clId="{0721D100-83CC-4942-BC52-BE7924F2718D}" dt="2022-10-10T13:24:48.329" v="924"/>
          <pc:sldLayoutMkLst>
            <pc:docMk/>
            <pc:sldMasterMk cId="2460954070" sldId="2147483660"/>
            <pc:sldLayoutMk cId="3210312558" sldId="2147483666"/>
          </pc:sldLayoutMkLst>
        </pc:sldLayoutChg>
        <pc:sldLayoutChg chg="modTransition">
          <pc:chgData name="Justin Healey" userId="08a918520fcbac45" providerId="LiveId" clId="{0721D100-83CC-4942-BC52-BE7924F2718D}" dt="2022-10-10T13:24:48.329" v="924"/>
          <pc:sldLayoutMkLst>
            <pc:docMk/>
            <pc:sldMasterMk cId="2460954070" sldId="2147483660"/>
            <pc:sldLayoutMk cId="3146388984" sldId="2147483667"/>
          </pc:sldLayoutMkLst>
        </pc:sldLayoutChg>
        <pc:sldLayoutChg chg="modTransition">
          <pc:chgData name="Justin Healey" userId="08a918520fcbac45" providerId="LiveId" clId="{0721D100-83CC-4942-BC52-BE7924F2718D}" dt="2022-10-10T13:24:48.329" v="924"/>
          <pc:sldLayoutMkLst>
            <pc:docMk/>
            <pc:sldMasterMk cId="2460954070" sldId="2147483660"/>
            <pc:sldLayoutMk cId="3171841454" sldId="2147483668"/>
          </pc:sldLayoutMkLst>
        </pc:sldLayoutChg>
        <pc:sldLayoutChg chg="modTransition">
          <pc:chgData name="Justin Healey" userId="08a918520fcbac45" providerId="LiveId" clId="{0721D100-83CC-4942-BC52-BE7924F2718D}" dt="2022-10-10T13:24:48.329" v="924"/>
          <pc:sldLayoutMkLst>
            <pc:docMk/>
            <pc:sldMasterMk cId="2460954070" sldId="2147483660"/>
            <pc:sldLayoutMk cId="1718958274" sldId="2147483669"/>
          </pc:sldLayoutMkLst>
        </pc:sldLayoutChg>
        <pc:sldLayoutChg chg="modTransition">
          <pc:chgData name="Justin Healey" userId="08a918520fcbac45" providerId="LiveId" clId="{0721D100-83CC-4942-BC52-BE7924F2718D}" dt="2022-10-10T13:24:48.329" v="924"/>
          <pc:sldLayoutMkLst>
            <pc:docMk/>
            <pc:sldMasterMk cId="2460954070" sldId="2147483660"/>
            <pc:sldLayoutMk cId="2202905451" sldId="2147483670"/>
          </pc:sldLayoutMkLst>
        </pc:sldLayoutChg>
        <pc:sldLayoutChg chg="modTransition">
          <pc:chgData name="Justin Healey" userId="08a918520fcbac45" providerId="LiveId" clId="{0721D100-83CC-4942-BC52-BE7924F2718D}" dt="2022-10-10T13:24:48.329" v="924"/>
          <pc:sldLayoutMkLst>
            <pc:docMk/>
            <pc:sldMasterMk cId="2460954070" sldId="2147483660"/>
            <pc:sldLayoutMk cId="3479445657" sldId="2147483671"/>
          </pc:sldLayoutMkLst>
        </pc:sldLayoutChg>
      </pc:sldMasterChg>
    </pc:docChg>
  </pc:docChgLst>
  <pc:docChgLst>
    <pc:chgData name="Guest User" providerId="Windows Live" clId="Web-{8FBB6172-F1F4-48D4-A2BE-0621D7245263}"/>
    <pc:docChg chg="modSld">
      <pc:chgData name="Guest User" userId="" providerId="Windows Live" clId="Web-{8FBB6172-F1F4-48D4-A2BE-0621D7245263}" dt="2022-10-04T20:24:32.453" v="5" actId="20577"/>
      <pc:docMkLst>
        <pc:docMk/>
      </pc:docMkLst>
      <pc:sldChg chg="modSp">
        <pc:chgData name="Guest User" userId="" providerId="Windows Live" clId="Web-{8FBB6172-F1F4-48D4-A2BE-0621D7245263}" dt="2022-10-04T20:24:32.453" v="5" actId="20577"/>
        <pc:sldMkLst>
          <pc:docMk/>
          <pc:sldMk cId="109857222" sldId="256"/>
        </pc:sldMkLst>
        <pc:spChg chg="mod">
          <ac:chgData name="Guest User" userId="" providerId="Windows Live" clId="Web-{8FBB6172-F1F4-48D4-A2BE-0621D7245263}" dt="2022-10-04T20:24:32.453" v="5" actId="20577"/>
          <ac:spMkLst>
            <pc:docMk/>
            <pc:sldMk cId="109857222" sldId="256"/>
            <ac:spMk id="3" creationId="{00000000-0000-0000-0000-000000000000}"/>
          </ac:spMkLst>
        </pc:spChg>
      </pc:sldChg>
    </pc:docChg>
  </pc:docChgLst>
  <pc:docChgLst>
    <pc:chgData name="Guest User" userId="97b4ac5f4a506fc4" providerId="Windows Live" clId="Web-{FB36F324-4BD8-429F-B812-864743CBD935}"/>
    <pc:docChg chg="addSld modSld">
      <pc:chgData name="Guest User" userId="97b4ac5f4a506fc4" providerId="Windows Live" clId="Web-{FB36F324-4BD8-429F-B812-864743CBD935}" dt="2022-10-11T02:11:19.830" v="461"/>
      <pc:docMkLst>
        <pc:docMk/>
      </pc:docMkLst>
      <pc:sldChg chg="modSp modNotes">
        <pc:chgData name="Guest User" userId="97b4ac5f4a506fc4" providerId="Windows Live" clId="Web-{FB36F324-4BD8-429F-B812-864743CBD935}" dt="2022-10-11T02:11:19.830" v="461"/>
        <pc:sldMkLst>
          <pc:docMk/>
          <pc:sldMk cId="3677186077" sldId="261"/>
        </pc:sldMkLst>
        <pc:spChg chg="mod">
          <ac:chgData name="Guest User" userId="97b4ac5f4a506fc4" providerId="Windows Live" clId="Web-{FB36F324-4BD8-429F-B812-864743CBD935}" dt="2022-10-11T01:51:38.408" v="356" actId="20577"/>
          <ac:spMkLst>
            <pc:docMk/>
            <pc:sldMk cId="3677186077" sldId="261"/>
            <ac:spMk id="8" creationId="{AC8990F4-B4C6-80BE-2FD2-E520FDED5F18}"/>
          </ac:spMkLst>
        </pc:spChg>
      </pc:sldChg>
      <pc:sldChg chg="modSp modNotes">
        <pc:chgData name="Guest User" userId="97b4ac5f4a506fc4" providerId="Windows Live" clId="Web-{FB36F324-4BD8-429F-B812-864743CBD935}" dt="2022-10-10T21:49:01.486" v="184"/>
        <pc:sldMkLst>
          <pc:docMk/>
          <pc:sldMk cId="1599704287" sldId="263"/>
        </pc:sldMkLst>
        <pc:spChg chg="mod">
          <ac:chgData name="Guest User" userId="97b4ac5f4a506fc4" providerId="Windows Live" clId="Web-{FB36F324-4BD8-429F-B812-864743CBD935}" dt="2022-10-10T19:32:13.232" v="1" actId="20577"/>
          <ac:spMkLst>
            <pc:docMk/>
            <pc:sldMk cId="1599704287" sldId="263"/>
            <ac:spMk id="3" creationId="{A4788BA1-965F-4DF2-0199-DA98EE35A607}"/>
          </ac:spMkLst>
        </pc:spChg>
      </pc:sldChg>
      <pc:sldChg chg="modSp">
        <pc:chgData name="Guest User" userId="97b4ac5f4a506fc4" providerId="Windows Live" clId="Web-{FB36F324-4BD8-429F-B812-864743CBD935}" dt="2022-10-10T21:58:30.717" v="195" actId="20577"/>
        <pc:sldMkLst>
          <pc:docMk/>
          <pc:sldMk cId="1576535492" sldId="267"/>
        </pc:sldMkLst>
        <pc:spChg chg="mod">
          <ac:chgData name="Guest User" userId="97b4ac5f4a506fc4" providerId="Windows Live" clId="Web-{FB36F324-4BD8-429F-B812-864743CBD935}" dt="2022-10-10T21:58:30.717" v="195" actId="20577"/>
          <ac:spMkLst>
            <pc:docMk/>
            <pc:sldMk cId="1576535492" sldId="267"/>
            <ac:spMk id="3" creationId="{A4788BA1-965F-4DF2-0199-DA98EE35A607}"/>
          </ac:spMkLst>
        </pc:spChg>
      </pc:sldChg>
      <pc:sldChg chg="modSp add replId">
        <pc:chgData name="Guest User" userId="97b4ac5f4a506fc4" providerId="Windows Live" clId="Web-{FB36F324-4BD8-429F-B812-864743CBD935}" dt="2022-10-11T01:53:38.244" v="383" actId="20577"/>
        <pc:sldMkLst>
          <pc:docMk/>
          <pc:sldMk cId="1896472347" sldId="269"/>
        </pc:sldMkLst>
        <pc:spChg chg="mod">
          <ac:chgData name="Guest User" userId="97b4ac5f4a506fc4" providerId="Windows Live" clId="Web-{FB36F324-4BD8-429F-B812-864743CBD935}" dt="2022-10-11T01:53:38.244" v="383" actId="20577"/>
          <ac:spMkLst>
            <pc:docMk/>
            <pc:sldMk cId="1896472347" sldId="269"/>
            <ac:spMk id="3" creationId="{A4788BA1-965F-4DF2-0199-DA98EE35A607}"/>
          </ac:spMkLst>
        </pc:spChg>
      </pc:sldChg>
    </pc:docChg>
  </pc:docChgLst>
  <pc:docChgLst>
    <pc:chgData name="Guest User" userId="97b4ac5f4a506fc4" providerId="Windows Live" clId="Web-{524CA55D-611A-472A-9DDA-FAC7DCCF2106}"/>
    <pc:docChg chg="modSld">
      <pc:chgData name="Guest User" userId="97b4ac5f4a506fc4" providerId="Windows Live" clId="Web-{524CA55D-611A-472A-9DDA-FAC7DCCF2106}" dt="2022-10-10T04:17:26.196" v="249" actId="20577"/>
      <pc:docMkLst>
        <pc:docMk/>
      </pc:docMkLst>
      <pc:sldChg chg="modSp">
        <pc:chgData name="Guest User" userId="97b4ac5f4a506fc4" providerId="Windows Live" clId="Web-{524CA55D-611A-472A-9DDA-FAC7DCCF2106}" dt="2022-10-10T04:14:42.003" v="178" actId="20577"/>
        <pc:sldMkLst>
          <pc:docMk/>
          <pc:sldMk cId="1599704287" sldId="263"/>
        </pc:sldMkLst>
        <pc:spChg chg="mod">
          <ac:chgData name="Guest User" userId="97b4ac5f4a506fc4" providerId="Windows Live" clId="Web-{524CA55D-611A-472A-9DDA-FAC7DCCF2106}" dt="2022-10-10T04:03:59.215" v="114" actId="20577"/>
          <ac:spMkLst>
            <pc:docMk/>
            <pc:sldMk cId="1599704287" sldId="263"/>
            <ac:spMk id="3" creationId="{A4788BA1-965F-4DF2-0199-DA98EE35A607}"/>
          </ac:spMkLst>
        </pc:spChg>
        <pc:spChg chg="mod">
          <ac:chgData name="Guest User" userId="97b4ac5f4a506fc4" providerId="Windows Live" clId="Web-{524CA55D-611A-472A-9DDA-FAC7DCCF2106}" dt="2022-10-10T04:14:42.003" v="178" actId="20577"/>
          <ac:spMkLst>
            <pc:docMk/>
            <pc:sldMk cId="1599704287" sldId="263"/>
            <ac:spMk id="7" creationId="{1F58D501-0DE2-0642-1933-BE5B972B6D8D}"/>
          </ac:spMkLst>
        </pc:spChg>
      </pc:sldChg>
      <pc:sldChg chg="modSp">
        <pc:chgData name="Guest User" userId="97b4ac5f4a506fc4" providerId="Windows Live" clId="Web-{524CA55D-611A-472A-9DDA-FAC7DCCF2106}" dt="2022-10-10T04:17:26.196" v="249" actId="20577"/>
        <pc:sldMkLst>
          <pc:docMk/>
          <pc:sldMk cId="1576535492" sldId="267"/>
        </pc:sldMkLst>
        <pc:spChg chg="mod">
          <ac:chgData name="Guest User" userId="97b4ac5f4a506fc4" providerId="Windows Live" clId="Web-{524CA55D-611A-472A-9DDA-FAC7DCCF2106}" dt="2022-10-10T04:17:26.196" v="249" actId="20577"/>
          <ac:spMkLst>
            <pc:docMk/>
            <pc:sldMk cId="1576535492" sldId="267"/>
            <ac:spMk id="3" creationId="{A4788BA1-965F-4DF2-0199-DA98EE35A607}"/>
          </ac:spMkLst>
        </pc:spChg>
      </pc:sldChg>
    </pc:docChg>
  </pc:docChgLst>
  <pc:docChgLst>
    <pc:chgData name="Guest User" userId="97b4ac5f4a506fc4" providerId="Windows Live" clId="Web-{03DB88E2-BC44-496B-ACC8-B96FC34302EF}"/>
    <pc:docChg chg="modSld">
      <pc:chgData name="Guest User" userId="97b4ac5f4a506fc4" providerId="Windows Live" clId="Web-{03DB88E2-BC44-496B-ACC8-B96FC34302EF}" dt="2022-10-11T17:22:19.889" v="127"/>
      <pc:docMkLst>
        <pc:docMk/>
      </pc:docMkLst>
      <pc:sldChg chg="modNotes">
        <pc:chgData name="Guest User" userId="97b4ac5f4a506fc4" providerId="Windows Live" clId="Web-{03DB88E2-BC44-496B-ACC8-B96FC34302EF}" dt="2022-10-11T17:22:19.889" v="127"/>
        <pc:sldMkLst>
          <pc:docMk/>
          <pc:sldMk cId="1599704287" sldId="263"/>
        </pc:sldMkLst>
      </pc:sldChg>
    </pc:docChg>
  </pc:docChgLst>
  <pc:docChgLst>
    <pc:chgData name="Guest User" providerId="Windows Live" clId="Web-{8B7EAE44-0632-4DF0-BE53-9A7BC3C2AB39}"/>
    <pc:docChg chg="modSld">
      <pc:chgData name="Guest User" userId="" providerId="Windows Live" clId="Web-{8B7EAE44-0632-4DF0-BE53-9A7BC3C2AB39}" dt="2022-10-11T02:48:17.108" v="417"/>
      <pc:docMkLst>
        <pc:docMk/>
      </pc:docMkLst>
      <pc:sldChg chg="modNotes">
        <pc:chgData name="Guest User" userId="" providerId="Windows Live" clId="Web-{8B7EAE44-0632-4DF0-BE53-9A7BC3C2AB39}" dt="2022-10-11T02:47:25.825" v="415"/>
        <pc:sldMkLst>
          <pc:docMk/>
          <pc:sldMk cId="1599704287" sldId="263"/>
        </pc:sldMkLst>
      </pc:sldChg>
      <pc:sldChg chg="modNotes">
        <pc:chgData name="Guest User" userId="" providerId="Windows Live" clId="Web-{8B7EAE44-0632-4DF0-BE53-9A7BC3C2AB39}" dt="2022-10-11T02:48:17.108" v="417"/>
        <pc:sldMkLst>
          <pc:docMk/>
          <pc:sldMk cId="4007032759" sldId="268"/>
        </pc:sldMkLst>
      </pc:sldChg>
    </pc:docChg>
  </pc:docChgLst>
  <pc:docChgLst>
    <pc:chgData name="Guest User" providerId="Windows Live" clId="Web-{3F02FBEF-E6F4-46CC-8806-EE58EE49EBFD}"/>
    <pc:docChg chg="modSld">
      <pc:chgData name="Guest User" userId="" providerId="Windows Live" clId="Web-{3F02FBEF-E6F4-46CC-8806-EE58EE49EBFD}" dt="2022-10-10T21:52:00.105" v="1118" actId="20577"/>
      <pc:docMkLst>
        <pc:docMk/>
      </pc:docMkLst>
      <pc:sldChg chg="modSp modNotes">
        <pc:chgData name="Guest User" userId="" providerId="Windows Live" clId="Web-{3F02FBEF-E6F4-46CC-8806-EE58EE49EBFD}" dt="2022-10-10T21:52:00.105" v="1118" actId="20577"/>
        <pc:sldMkLst>
          <pc:docMk/>
          <pc:sldMk cId="2658123215" sldId="260"/>
        </pc:sldMkLst>
        <pc:spChg chg="mod">
          <ac:chgData name="Guest User" userId="" providerId="Windows Live" clId="Web-{3F02FBEF-E6F4-46CC-8806-EE58EE49EBFD}" dt="2022-10-10T21:52:00.105" v="1118" actId="20577"/>
          <ac:spMkLst>
            <pc:docMk/>
            <pc:sldMk cId="2658123215" sldId="260"/>
            <ac:spMk id="13" creationId="{846AB3EC-2328-A7EB-0353-A0E769672588}"/>
          </ac:spMkLst>
        </pc:spChg>
      </pc:sldChg>
      <pc:sldChg chg="modSp">
        <pc:chgData name="Guest User" userId="" providerId="Windows Live" clId="Web-{3F02FBEF-E6F4-46CC-8806-EE58EE49EBFD}" dt="2022-10-10T20:45:00.763" v="290" actId="20577"/>
        <pc:sldMkLst>
          <pc:docMk/>
          <pc:sldMk cId="1664726864" sldId="262"/>
        </pc:sldMkLst>
        <pc:spChg chg="mod">
          <ac:chgData name="Guest User" userId="" providerId="Windows Live" clId="Web-{3F02FBEF-E6F4-46CC-8806-EE58EE49EBFD}" dt="2022-10-10T20:45:00.763" v="290" actId="20577"/>
          <ac:spMkLst>
            <pc:docMk/>
            <pc:sldMk cId="1664726864" sldId="262"/>
            <ac:spMk id="3" creationId="{A4788BA1-965F-4DF2-0199-DA98EE35A607}"/>
          </ac:spMkLst>
        </pc:spChg>
      </pc:sldChg>
      <pc:sldChg chg="modSp">
        <pc:chgData name="Guest User" userId="" providerId="Windows Live" clId="Web-{3F02FBEF-E6F4-46CC-8806-EE58EE49EBFD}" dt="2022-10-10T21:11:48.716" v="560" actId="20577"/>
        <pc:sldMkLst>
          <pc:docMk/>
          <pc:sldMk cId="1576535492" sldId="267"/>
        </pc:sldMkLst>
        <pc:spChg chg="mod">
          <ac:chgData name="Guest User" userId="" providerId="Windows Live" clId="Web-{3F02FBEF-E6F4-46CC-8806-EE58EE49EBFD}" dt="2022-10-10T21:11:48.716" v="560" actId="20577"/>
          <ac:spMkLst>
            <pc:docMk/>
            <pc:sldMk cId="1576535492" sldId="267"/>
            <ac:spMk id="3" creationId="{A4788BA1-965F-4DF2-0199-DA98EE35A607}"/>
          </ac:spMkLst>
        </pc:spChg>
      </pc:sldChg>
    </pc:docChg>
  </pc:docChgLst>
  <pc:docChgLst>
    <pc:chgData name="Guest User" userId="97b4ac5f4a506fc4" providerId="Windows Live" clId="Web-{2F71C7BE-0798-461D-BD10-8CE20A1FBB40}"/>
    <pc:docChg chg="modSld">
      <pc:chgData name="Guest User" userId="97b4ac5f4a506fc4" providerId="Windows Live" clId="Web-{2F71C7BE-0798-461D-BD10-8CE20A1FBB40}" dt="2022-10-09T23:43:36.629" v="164" actId="20577"/>
      <pc:docMkLst>
        <pc:docMk/>
      </pc:docMkLst>
      <pc:sldChg chg="modSp">
        <pc:chgData name="Guest User" userId="97b4ac5f4a506fc4" providerId="Windows Live" clId="Web-{2F71C7BE-0798-461D-BD10-8CE20A1FBB40}" dt="2022-10-09T20:49:53.206" v="13" actId="20577"/>
        <pc:sldMkLst>
          <pc:docMk/>
          <pc:sldMk cId="3677186077" sldId="261"/>
        </pc:sldMkLst>
        <pc:spChg chg="mod">
          <ac:chgData name="Guest User" userId="97b4ac5f4a506fc4" providerId="Windows Live" clId="Web-{2F71C7BE-0798-461D-BD10-8CE20A1FBB40}" dt="2022-10-09T20:49:53.206" v="13" actId="20577"/>
          <ac:spMkLst>
            <pc:docMk/>
            <pc:sldMk cId="3677186077" sldId="261"/>
            <ac:spMk id="9" creationId="{180D582C-0316-3A40-6974-D7FAFBC6F4DF}"/>
          </ac:spMkLst>
        </pc:spChg>
      </pc:sldChg>
      <pc:sldChg chg="modSp">
        <pc:chgData name="Guest User" userId="97b4ac5f4a506fc4" providerId="Windows Live" clId="Web-{2F71C7BE-0798-461D-BD10-8CE20A1FBB40}" dt="2022-10-09T23:43:36.629" v="164" actId="20577"/>
        <pc:sldMkLst>
          <pc:docMk/>
          <pc:sldMk cId="1599704287" sldId="263"/>
        </pc:sldMkLst>
        <pc:spChg chg="mod">
          <ac:chgData name="Guest User" userId="97b4ac5f4a506fc4" providerId="Windows Live" clId="Web-{2F71C7BE-0798-461D-BD10-8CE20A1FBB40}" dt="2022-10-09T23:19:51.494" v="82" actId="20577"/>
          <ac:spMkLst>
            <pc:docMk/>
            <pc:sldMk cId="1599704287" sldId="263"/>
            <ac:spMk id="3" creationId="{A4788BA1-965F-4DF2-0199-DA98EE35A607}"/>
          </ac:spMkLst>
        </pc:spChg>
        <pc:spChg chg="mod">
          <ac:chgData name="Guest User" userId="97b4ac5f4a506fc4" providerId="Windows Live" clId="Web-{2F71C7BE-0798-461D-BD10-8CE20A1FBB40}" dt="2022-10-09T23:43:36.629" v="164" actId="20577"/>
          <ac:spMkLst>
            <pc:docMk/>
            <pc:sldMk cId="1599704287" sldId="263"/>
            <ac:spMk id="7" creationId="{1F58D501-0DE2-0642-1933-BE5B972B6D8D}"/>
          </ac:spMkLst>
        </pc:spChg>
      </pc:sldChg>
    </pc:docChg>
  </pc:docChgLst>
  <pc:docChgLst>
    <pc:chgData name="Guest User" providerId="Windows Live" clId="Web-{66CD6581-B8BA-4BF0-A3B1-5CA86C68909B}"/>
    <pc:docChg chg="modSld">
      <pc:chgData name="Guest User" userId="" providerId="Windows Live" clId="Web-{66CD6581-B8BA-4BF0-A3B1-5CA86C68909B}" dt="2022-10-06T20:19:23.347" v="3" actId="14100"/>
      <pc:docMkLst>
        <pc:docMk/>
      </pc:docMkLst>
      <pc:sldChg chg="modSp">
        <pc:chgData name="Guest User" userId="" providerId="Windows Live" clId="Web-{66CD6581-B8BA-4BF0-A3B1-5CA86C68909B}" dt="2022-10-06T20:19:23.347" v="3" actId="14100"/>
        <pc:sldMkLst>
          <pc:docMk/>
          <pc:sldMk cId="109857222" sldId="256"/>
        </pc:sldMkLst>
        <pc:spChg chg="mod">
          <ac:chgData name="Guest User" userId="" providerId="Windows Live" clId="Web-{66CD6581-B8BA-4BF0-A3B1-5CA86C68909B}" dt="2022-10-06T20:19:23.347" v="3" actId="14100"/>
          <ac:spMkLst>
            <pc:docMk/>
            <pc:sldMk cId="109857222"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06797-5A99-4D01-B77B-D296BE1644D3}" type="datetimeFigureOut">
              <a:rPr lang="en-US" smtClean="0"/>
              <a:t>10/15/24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F14A7-B0D1-4691-8B2B-4E65CF3EE112}" type="slidenum">
              <a:rPr lang="en-US" smtClean="0"/>
              <a:t>‹#›</a:t>
            </a:fld>
            <a:endParaRPr lang="en-US"/>
          </a:p>
        </p:txBody>
      </p:sp>
    </p:spTree>
    <p:extLst>
      <p:ext uri="{BB962C8B-B14F-4D97-AF65-F5344CB8AC3E}">
        <p14:creationId xmlns:p14="http://schemas.microsoft.com/office/powerpoint/2010/main" val="188554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Justin</a:t>
            </a:r>
          </a:p>
        </p:txBody>
      </p:sp>
      <p:sp>
        <p:nvSpPr>
          <p:cNvPr id="4" name="Slide Number Placeholder 3"/>
          <p:cNvSpPr>
            <a:spLocks noGrp="1"/>
          </p:cNvSpPr>
          <p:nvPr>
            <p:ph type="sldNum" sz="quarter" idx="5"/>
          </p:nvPr>
        </p:nvSpPr>
        <p:spPr/>
        <p:txBody>
          <a:bodyPr/>
          <a:lstStyle/>
          <a:p>
            <a:fld id="{2D9F14A7-B0D1-4691-8B2B-4E65CF3EE112}" type="slidenum">
              <a:rPr lang="en-US" smtClean="0"/>
              <a:t>1</a:t>
            </a:fld>
            <a:endParaRPr lang="en-US"/>
          </a:p>
        </p:txBody>
      </p:sp>
    </p:spTree>
    <p:extLst>
      <p:ext uri="{BB962C8B-B14F-4D97-AF65-F5344CB8AC3E}">
        <p14:creationId xmlns:p14="http://schemas.microsoft.com/office/powerpoint/2010/main" val="248309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Justin</a:t>
            </a:r>
          </a:p>
          <a:p>
            <a:endParaRPr lang="en-US"/>
          </a:p>
          <a:p>
            <a:endParaRPr lang="en-US"/>
          </a:p>
          <a:p>
            <a:r>
              <a:rPr lang="en-US"/>
              <a:t>INTRO</a:t>
            </a:r>
          </a:p>
          <a:p>
            <a:endParaRPr lang="en-US"/>
          </a:p>
          <a:p>
            <a:r>
              <a:rPr lang="en-US"/>
              <a:t>[*] The movie starts with an intro to Mike’s life where we learn about</a:t>
            </a:r>
          </a:p>
          <a:p>
            <a:r>
              <a:rPr lang="en-US"/>
              <a:t>	- His family</a:t>
            </a:r>
          </a:p>
          <a:p>
            <a:r>
              <a:rPr lang="en-US"/>
              <a:t>	- His past life</a:t>
            </a:r>
          </a:p>
          <a:p>
            <a:r>
              <a:rPr lang="en-US"/>
              <a:t>	- His background</a:t>
            </a:r>
          </a:p>
          <a:p>
            <a:endParaRPr lang="en-US"/>
          </a:p>
          <a:p>
            <a:r>
              <a:rPr lang="en-US"/>
              <a:t>**NOTE: The bullets in blue are major computing technology/events</a:t>
            </a:r>
          </a:p>
          <a:p>
            <a:endParaRPr lang="en-US"/>
          </a:p>
          <a:p>
            <a:endParaRPr lang="en-US"/>
          </a:p>
          <a:p>
            <a:endParaRPr lang="en-US"/>
          </a:p>
          <a:p>
            <a:r>
              <a:rPr lang="en-US"/>
              <a:t> [ THE DRONE ATTACK ]</a:t>
            </a:r>
          </a:p>
          <a:p>
            <a:endParaRPr lang="en-US"/>
          </a:p>
          <a:p>
            <a:r>
              <a:rPr lang="en-US"/>
              <a:t>[*] Right before the drone attack the President offers Mike the position of Director of the Secret Service</a:t>
            </a:r>
          </a:p>
          <a:p>
            <a:r>
              <a:rPr lang="en-US"/>
              <a:t>[*] The drone attack is the main show of technology in the movie and the scariest</a:t>
            </a:r>
          </a:p>
          <a:p>
            <a:endParaRPr lang="en-US"/>
          </a:p>
          <a:p>
            <a:endParaRPr lang="en-US"/>
          </a:p>
          <a:p>
            <a:r>
              <a:rPr lang="en-US"/>
              <a:t>[ AFTER THE ATTACK ]</a:t>
            </a:r>
          </a:p>
          <a:p>
            <a:endParaRPr lang="en-US"/>
          </a:p>
          <a:p>
            <a:r>
              <a:rPr lang="en-US"/>
              <a:t>[*] The FBI is adamant that Mike is responsible</a:t>
            </a:r>
          </a:p>
          <a:p>
            <a:r>
              <a:rPr lang="en-US"/>
              <a:t>	- They think he colluded with Russia</a:t>
            </a:r>
          </a:p>
          <a:p>
            <a:r>
              <a:rPr lang="en-US"/>
              <a:t>[*] Mike goes on the run for a while </a:t>
            </a:r>
          </a:p>
          <a:p>
            <a:endParaRPr lang="en-US"/>
          </a:p>
          <a:p>
            <a:endParaRPr lang="en-US"/>
          </a:p>
          <a:p>
            <a:r>
              <a:rPr lang="en-US"/>
              <a:t>[ BREAKOUT ]</a:t>
            </a:r>
          </a:p>
          <a:p>
            <a:endParaRPr lang="en-US"/>
          </a:p>
          <a:p>
            <a:r>
              <a:rPr lang="en-US"/>
              <a:t>[*] Mike gets broken out of his police escort</a:t>
            </a:r>
          </a:p>
          <a:p>
            <a:r>
              <a:rPr lang="en-US"/>
              <a:t>	- The mercenaries hack the convoy and basically shut down the cars, making them sitting ducks</a:t>
            </a:r>
          </a:p>
          <a:p>
            <a:r>
              <a:rPr lang="en-US"/>
              <a:t>[*] Mike breaks away from his captors</a:t>
            </a:r>
          </a:p>
          <a:p>
            <a:r>
              <a:rPr lang="en-US"/>
              <a:t>[*] He recognizes them and realizes they’re from Salient </a:t>
            </a:r>
          </a:p>
          <a:p>
            <a:endParaRPr lang="en-US"/>
          </a:p>
          <a:p>
            <a:endParaRPr lang="en-US"/>
          </a:p>
          <a:p>
            <a:r>
              <a:rPr lang="en-US"/>
              <a:t>[ MIKE GOES ON THE RUN ]</a:t>
            </a:r>
          </a:p>
          <a:p>
            <a:endParaRPr lang="en-US"/>
          </a:p>
          <a:p>
            <a:r>
              <a:rPr lang="en-US"/>
              <a:t>[*] One of the first things he does is find his dad</a:t>
            </a:r>
          </a:p>
          <a:p>
            <a:r>
              <a:rPr lang="en-US"/>
              <a:t>[*] The FBI and Salient are looking for him</a:t>
            </a:r>
          </a:p>
          <a:p>
            <a:r>
              <a:rPr lang="en-US"/>
              <a:t>[*] The VP is part of the setup</a:t>
            </a:r>
          </a:p>
          <a:p>
            <a:r>
              <a:rPr lang="en-US"/>
              <a:t>[*] The FBI starts to learn that maybe Mike is innocent</a:t>
            </a:r>
          </a:p>
          <a:p>
            <a:r>
              <a:rPr lang="en-US"/>
              <a:t>	- They look into Salient </a:t>
            </a:r>
          </a:p>
          <a:p>
            <a:r>
              <a:rPr lang="en-US"/>
              <a:t>	- Salient kills two FBI agents</a:t>
            </a:r>
          </a:p>
          <a:p>
            <a:endParaRPr lang="en-US"/>
          </a:p>
          <a:p>
            <a:r>
              <a:rPr lang="en-US"/>
              <a:t>[ MIKE TURNS HIMSELF IN ] </a:t>
            </a:r>
          </a:p>
          <a:p>
            <a:endParaRPr lang="en-US"/>
          </a:p>
          <a:p>
            <a:r>
              <a:rPr lang="en-US"/>
              <a:t>[*] Mike sneaks into the hospital as a statement that he’s innocent</a:t>
            </a:r>
          </a:p>
          <a:p>
            <a:r>
              <a:rPr lang="en-US"/>
              <a:t>[*] Holds a Secret Service agent hostage until they believe he’s innocent </a:t>
            </a:r>
          </a:p>
          <a:p>
            <a:r>
              <a:rPr lang="en-US"/>
              <a:t>[*] He speaks to the president who believes he’s innocent</a:t>
            </a:r>
          </a:p>
          <a:p>
            <a:r>
              <a:rPr lang="en-US"/>
              <a:t>[*] Salient attacks the hospital with a cyber attack and tries to blow it up</a:t>
            </a:r>
          </a:p>
          <a:p>
            <a:r>
              <a:rPr lang="en-US"/>
              <a:t>[*] Mike leads an evacuation and then a firefight against Salient mercenaries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2D9F14A7-B0D1-4691-8B2B-4E65CF3EE112}" type="slidenum">
              <a:rPr lang="en-US" smtClean="0"/>
              <a:t>2</a:t>
            </a:fld>
            <a:endParaRPr lang="en-US"/>
          </a:p>
        </p:txBody>
      </p:sp>
    </p:spTree>
    <p:extLst>
      <p:ext uri="{BB962C8B-B14F-4D97-AF65-F5344CB8AC3E}">
        <p14:creationId xmlns:p14="http://schemas.microsoft.com/office/powerpoint/2010/main" val="67377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David</a:t>
            </a:r>
          </a:p>
          <a:p>
            <a:endParaRPr lang="en-US"/>
          </a:p>
          <a:p>
            <a:r>
              <a:rPr lang="en-US"/>
              <a:t>Since the creation of technology there has been a need to protect against new and unforeseen threats that could be lurking just beyond the horizon. From the invention of tools,  came new spears and arrows; further down the line guns made their appearance and terrorized the world; in the mid 1900's threat of nuclear war kept everyone on their toes; and now the treat of drones, AI, and sophisticated hacking lurk, waiting to cause damage to our nation's security. The film exemplifies throughout its plot points, from drone swarms , to hospital being hacked and even the hacking of  cars. All these situations are very possible now, or in the near future and the movies realism about these threats argues that the nation needs to be more careful about its national security to prevent potential attacks like the ones depicted.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D9F14A7-B0D1-4691-8B2B-4E65CF3EE112}" type="slidenum">
              <a:rPr lang="en-US" smtClean="0"/>
              <a:t>3</a:t>
            </a:fld>
            <a:endParaRPr lang="en-US"/>
          </a:p>
        </p:txBody>
      </p:sp>
    </p:spTree>
    <p:extLst>
      <p:ext uri="{BB962C8B-B14F-4D97-AF65-F5344CB8AC3E}">
        <p14:creationId xmlns:p14="http://schemas.microsoft.com/office/powerpoint/2010/main" val="7994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Witt</a:t>
            </a:r>
          </a:p>
          <a:p>
            <a:r>
              <a:rPr lang="en-US">
                <a:cs typeface="Calibri"/>
              </a:rPr>
              <a:t>Intended to be realistic</a:t>
            </a:r>
            <a:endParaRPr lang="en-US"/>
          </a:p>
          <a:p>
            <a:r>
              <a:rPr lang="en-US"/>
              <a:t>points out the potential dangers of real-world technologies, which triggered the warning about national security issues. Three points to illustrate it. </a:t>
            </a:r>
            <a:endParaRPr lang="en-US">
              <a:cs typeface="Calibri"/>
            </a:endParaRPr>
          </a:p>
          <a:p>
            <a:endParaRPr lang="en-US">
              <a:cs typeface="Calibri"/>
            </a:endParaRPr>
          </a:p>
          <a:p>
            <a:r>
              <a:rPr lang="en-US"/>
              <a:t>1. demonstrates the potential misuses. The artificial intelligence, facial recognition and hacking reveal the misuse.  Fears caused by the misuse of computing technology  included in the list of top ten fears. Cast a shadow on people's psychology. </a:t>
            </a:r>
            <a:endParaRPr lang="en-US">
              <a:cs typeface="Calibri" panose="020F0502020204030204"/>
            </a:endParaRPr>
          </a:p>
          <a:p>
            <a:endParaRPr lang="en-US">
              <a:cs typeface="Calibri" panose="020F0502020204030204"/>
            </a:endParaRPr>
          </a:p>
          <a:p>
            <a:r>
              <a:rPr lang="en-US"/>
              <a:t>2. illustrates the paradoxical uses of computing technologies. Contradictions in development of technology itself. the use of these technologies can protect people's lives/ used by terrorists to kill people. This phenomenon has proved by Dell Technology’s statistics.  Only 12% of businesses are engaged in both technology development and its culture puzzle, so that they can make sure that the computing technology will not cause a paradoxical use. </a:t>
            </a:r>
            <a:endParaRPr lang="en-US">
              <a:cs typeface="Calibri" panose="020F0502020204030204"/>
            </a:endParaRPr>
          </a:p>
          <a:p>
            <a:endParaRPr lang="en-US">
              <a:cs typeface="Calibri" panose="020F0502020204030204"/>
            </a:endParaRPr>
          </a:p>
          <a:p>
            <a:r>
              <a:rPr lang="en-US"/>
              <a:t>3. shows both sides of the controversy through the protagonist Mike’s experience. Beginning of the film, Mike was suspected by everyone as the murderer. After being investigated, he chose to uphold justice and finally saved the lives of the President and all people. This is why he is called an angel. The hero's experience is similar to the development process of computing technology. They should both work for the national security and cybersecurity. </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D9F14A7-B0D1-4691-8B2B-4E65CF3EE112}" type="slidenum">
              <a:rPr lang="en-US" smtClean="0"/>
              <a:t>4</a:t>
            </a:fld>
            <a:endParaRPr lang="en-US"/>
          </a:p>
        </p:txBody>
      </p:sp>
    </p:spTree>
    <p:extLst>
      <p:ext uri="{BB962C8B-B14F-4D97-AF65-F5344CB8AC3E}">
        <p14:creationId xmlns:p14="http://schemas.microsoft.com/office/powerpoint/2010/main" val="186699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Jared</a:t>
            </a:r>
          </a:p>
          <a:p>
            <a:r>
              <a:rPr lang="en-US" b="1">
                <a:cs typeface="Calibri"/>
              </a:rPr>
              <a:t>The most important thing to point out about this slide is that the technology represented in the movie exists and is quite insecure.</a:t>
            </a:r>
          </a:p>
          <a:p>
            <a:endParaRPr lang="en-US" b="1">
              <a:cs typeface="Calibri"/>
            </a:endParaRPr>
          </a:p>
          <a:p>
            <a:r>
              <a:rPr lang="en-US" b="1">
                <a:cs typeface="Calibri"/>
              </a:rPr>
              <a:t>Start with where this takes place in the movie, continue to context in the movie.  When presenting about facial recognition do not go too in depth because the facial recognition is on the next slide.</a:t>
            </a:r>
          </a:p>
        </p:txBody>
      </p:sp>
      <p:sp>
        <p:nvSpPr>
          <p:cNvPr id="4" name="Slide Number Placeholder 3"/>
          <p:cNvSpPr>
            <a:spLocks noGrp="1"/>
          </p:cNvSpPr>
          <p:nvPr>
            <p:ph type="sldNum" sz="quarter" idx="5"/>
          </p:nvPr>
        </p:nvSpPr>
        <p:spPr/>
        <p:txBody>
          <a:bodyPr/>
          <a:lstStyle/>
          <a:p>
            <a:fld id="{2D9F14A7-B0D1-4691-8B2B-4E65CF3EE112}" type="slidenum">
              <a:rPr lang="en-US" smtClean="0"/>
              <a:t>5</a:t>
            </a:fld>
            <a:endParaRPr lang="en-US"/>
          </a:p>
        </p:txBody>
      </p:sp>
    </p:spTree>
    <p:extLst>
      <p:ext uri="{BB962C8B-B14F-4D97-AF65-F5344CB8AC3E}">
        <p14:creationId xmlns:p14="http://schemas.microsoft.com/office/powerpoint/2010/main" val="95397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Justin</a:t>
            </a:r>
          </a:p>
          <a:p>
            <a:endParaRPr lang="en-US" b="1"/>
          </a:p>
          <a:p>
            <a:r>
              <a:rPr lang="en-US" b="0"/>
              <a:t>[ IN THE MOVIE ]</a:t>
            </a:r>
          </a:p>
          <a:p>
            <a:endParaRPr lang="en-US" b="0"/>
          </a:p>
          <a:p>
            <a:r>
              <a:rPr lang="en-US" b="0"/>
              <a:t>-&gt; One of the very first scenes is an assassination attempt on the President using semi-automatic drones</a:t>
            </a:r>
          </a:p>
          <a:p>
            <a:r>
              <a:rPr lang="en-US" b="0"/>
              <a:t>-&gt; The drones have facial recognition that allows them to choose who to attack</a:t>
            </a:r>
          </a:p>
          <a:p>
            <a:r>
              <a:rPr lang="en-US" b="0"/>
              <a:t>-&gt; This allows Salient to further their agenda by intentionally leaving Mike alive</a:t>
            </a:r>
          </a:p>
          <a:p>
            <a:endParaRPr lang="en-US" b="0"/>
          </a:p>
          <a:p>
            <a:r>
              <a:rPr lang="en-US" b="0"/>
              <a:t>-&gt; Salient also uses facial recognition while Mike is on the run</a:t>
            </a:r>
          </a:p>
          <a:p>
            <a:r>
              <a:rPr lang="en-US" b="0"/>
              <a:t>-&gt; They want to find him to stop him from exposing the truth (bad intentions)</a:t>
            </a:r>
          </a:p>
          <a:p>
            <a:endParaRPr lang="en-US" b="0"/>
          </a:p>
          <a:p>
            <a:endParaRPr lang="en-US" b="0"/>
          </a:p>
          <a:p>
            <a:r>
              <a:rPr lang="en-US" b="0"/>
              <a:t>[ IN REAL LIFE ]</a:t>
            </a:r>
          </a:p>
          <a:p>
            <a:endParaRPr lang="en-US" b="0"/>
          </a:p>
          <a:p>
            <a:r>
              <a:rPr lang="en-US" b="0"/>
              <a:t>-&gt; China uses facial recognition to influence the behavior of their citizens and for law enforcement purposes</a:t>
            </a:r>
          </a:p>
          <a:p>
            <a:r>
              <a:rPr lang="en-US" b="0"/>
              <a:t>-&gt; They use it in a very discriminatory way, targeting specific people based on their race and ethnicity</a:t>
            </a:r>
          </a:p>
          <a:p>
            <a:r>
              <a:rPr lang="en-US" b="0"/>
              <a:t>-&gt; More related to Angel Has Fallen, the United Arab Emirates uses facial recognition in drones for law enforcement and tracking criminals</a:t>
            </a:r>
          </a:p>
          <a:p>
            <a:r>
              <a:rPr lang="en-US" b="0"/>
              <a:t>	* This shows that this kind of technology is very real and very practical, even though it is used for good reasons in this example</a:t>
            </a:r>
          </a:p>
          <a:p>
            <a:r>
              <a:rPr lang="en-US" b="0"/>
              <a:t>	* Just because the UAE uses it for good doesn’t mean everyone does/will </a:t>
            </a:r>
          </a:p>
        </p:txBody>
      </p:sp>
      <p:sp>
        <p:nvSpPr>
          <p:cNvPr id="4" name="Slide Number Placeholder 3"/>
          <p:cNvSpPr>
            <a:spLocks noGrp="1"/>
          </p:cNvSpPr>
          <p:nvPr>
            <p:ph type="sldNum" sz="quarter" idx="5"/>
          </p:nvPr>
        </p:nvSpPr>
        <p:spPr/>
        <p:txBody>
          <a:bodyPr/>
          <a:lstStyle/>
          <a:p>
            <a:fld id="{2D9F14A7-B0D1-4691-8B2B-4E65CF3EE112}" type="slidenum">
              <a:rPr lang="en-US" smtClean="0"/>
              <a:t>6</a:t>
            </a:fld>
            <a:endParaRPr lang="en-US"/>
          </a:p>
        </p:txBody>
      </p:sp>
    </p:spTree>
    <p:extLst>
      <p:ext uri="{BB962C8B-B14F-4D97-AF65-F5344CB8AC3E}">
        <p14:creationId xmlns:p14="http://schemas.microsoft.com/office/powerpoint/2010/main" val="413772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Information Privacy(Witt)</a:t>
            </a:r>
          </a:p>
          <a:p>
            <a:endParaRPr lang="en-US"/>
          </a:p>
          <a:p>
            <a:r>
              <a:rPr lang="en-US" dirty="0"/>
              <a:t>Our fourth argument: hacking and loss of network security exert strong influence on nation security. From the perspective of information privacy, family information privacy, personal and hospital patient identity information are harmed. The eavesdropping system exposes the chat records of Mike's family in the movie.</a:t>
            </a:r>
            <a:endParaRPr lang="en-US" dirty="0">
              <a:cs typeface="Calibri"/>
            </a:endParaRPr>
          </a:p>
          <a:p>
            <a:endParaRPr lang="en-US" dirty="0"/>
          </a:p>
          <a:p>
            <a:r>
              <a:rPr lang="en-US" dirty="0"/>
              <a:t>According to relevant data provided by British research institutions, 84% of the people eavesdrop. points out the difficulty to protect. hacking system --people's action track. </a:t>
            </a:r>
            <a:endParaRPr lang="en-US" dirty="0">
              <a:cs typeface="Calibri"/>
            </a:endParaRPr>
          </a:p>
          <a:p>
            <a:endParaRPr lang="en-US" dirty="0"/>
          </a:p>
          <a:p>
            <a:r>
              <a:rPr lang="en-US" dirty="0"/>
              <a:t>hacking was responsible for nearly 85% of patient records. In the movie, the computer system of the hospital was damaged and the patient's privacy was leaked. real life, hospital patients will lose information privacy. </a:t>
            </a:r>
            <a:endParaRPr lang="en-US" dirty="0">
              <a:cs typeface="Calibri"/>
            </a:endParaRPr>
          </a:p>
          <a:p>
            <a:r>
              <a:rPr lang="en-US" dirty="0">
                <a:cs typeface="Calibri"/>
              </a:rPr>
              <a:t>Hackers sell performing star's information which stored in hospitals' computers -&gt; gain profits. Trading chain formed</a:t>
            </a:r>
          </a:p>
          <a:p>
            <a:endParaRPr lang="en-US">
              <a:cs typeface="Calibri"/>
            </a:endParaRPr>
          </a:p>
          <a:p>
            <a:r>
              <a:rPr lang="en-US" dirty="0">
                <a:cs typeface="Calibri"/>
              </a:rPr>
              <a:t>Security (David)</a:t>
            </a:r>
          </a:p>
          <a:p>
            <a:endParaRPr lang="en-US">
              <a:cs typeface="Calibri"/>
            </a:endParaRPr>
          </a:p>
          <a:p>
            <a:r>
              <a:rPr lang="en-US" dirty="0">
                <a:cs typeface="Calibri"/>
              </a:rPr>
              <a:t>From the perspective of security this movie contained many security threats both to the national security and personal property </a:t>
            </a:r>
            <a:r>
              <a:rPr lang="en-US" dirty="0" err="1">
                <a:cs typeface="Calibri"/>
              </a:rPr>
              <a:t>saftey</a:t>
            </a:r>
            <a:r>
              <a:rPr lang="en-US" dirty="0">
                <a:cs typeface="Calibri"/>
              </a:rPr>
              <a:t>. </a:t>
            </a:r>
            <a:r>
              <a:rPr lang="en-US" dirty="0" err="1">
                <a:cs typeface="Calibri"/>
              </a:rPr>
              <a:t>Durring</a:t>
            </a:r>
            <a:r>
              <a:rPr lang="en-US" dirty="0">
                <a:cs typeface="Calibri"/>
              </a:rPr>
              <a:t> the movie the presidents life is threatened by hacking the hospital to release excess amounts of Oxygen into the building to cause an explosion, this also risks the life of many patients in the hospital as well as many secret service agents lives. This comes in a time where the domestic terrorist rates rose to 6.4%. The next part of the movie where security is important is when the security van was hacked. If in the wrong hands much of this hacking could lead to further threats of national security. Although the van in the movie was hacked in order to shut it down with many smart vehicles on the road a mass hacking of cars could lead to a large scale danger to all citizens, with an estimated 42,915 people dying in car crashes in 2021, a mass hacking like this could see many more .</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D9F14A7-B0D1-4691-8B2B-4E65CF3EE112}" type="slidenum">
              <a:rPr lang="en-US" smtClean="0"/>
              <a:t>7</a:t>
            </a:fld>
            <a:endParaRPr lang="en-US"/>
          </a:p>
        </p:txBody>
      </p:sp>
    </p:spTree>
    <p:extLst>
      <p:ext uri="{BB962C8B-B14F-4D97-AF65-F5344CB8AC3E}">
        <p14:creationId xmlns:p14="http://schemas.microsoft.com/office/powerpoint/2010/main" val="226120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BE18DD-EAEE-144B-8F94-AF89057EAC22}" type="datetime1">
              <a:rPr lang="en-US" smtClean="0"/>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3CCC6-2193-8747-92D2-9116B48E33DD}" type="datetime1">
              <a:rPr lang="en-US" smtClean="0"/>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81AC8-FD36-334A-9C52-73A8CF6E8611}" type="datetime1">
              <a:rPr lang="en-US" smtClean="0"/>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25EBB-8FA2-AC43-9199-C1D07A8FCCB2}" type="datetime1">
              <a:rPr lang="en-US" smtClean="0"/>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FBC6BA-A792-0046-9264-5EC74984D178}" type="datetime1">
              <a:rPr lang="en-US" smtClean="0"/>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FE3EEF-9390-0F4E-AEB6-B24969061891}" type="datetime1">
              <a:rPr lang="en-US" smtClean="0"/>
              <a:t>10/15/24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6DABAF-4339-2F43-B279-BB127AF4022A}" type="datetime1">
              <a:rPr lang="en-US" smtClean="0"/>
              <a:t>10/15/24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693774-A86D-8246-AF31-E41367990143}" type="datetime1">
              <a:rPr lang="en-US" smtClean="0"/>
              <a:t>10/15/24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DBACB-03BB-A847-8DDE-34D572431A60}" type="datetime1">
              <a:rPr lang="en-US" smtClean="0"/>
              <a:t>10/15/24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D7235-58FC-2240-A715-E1D71B2BFD0B}" type="datetime1">
              <a:rPr lang="en-US" smtClean="0"/>
              <a:t>10/15/24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4CAB1F-D10C-C844-940B-FB46826067A2}" type="datetime1">
              <a:rPr lang="en-US" smtClean="0"/>
              <a:t>10/15/24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48555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87BE4-7D11-1F41-940D-89E3361E92A1}" type="datetime1">
              <a:rPr lang="en-US" smtClean="0"/>
              <a:t>10/15/24</a:t>
            </a:fld>
            <a:endParaRPr lang="en-US"/>
          </a:p>
        </p:txBody>
      </p:sp>
      <p:sp>
        <p:nvSpPr>
          <p:cNvPr id="5" name="Footer Placeholder 4"/>
          <p:cNvSpPr>
            <a:spLocks noGrp="1"/>
          </p:cNvSpPr>
          <p:nvPr>
            <p:ph type="ftr" sz="quarter" idx="3"/>
          </p:nvPr>
        </p:nvSpPr>
        <p:spPr>
          <a:xfrm>
            <a:off x="4038600" y="64855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855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www.steppenwolf.org/articles/the-history-behind-and-future-of-drone-warefare/" TargetMode="External"/><Relationship Id="rId3" Type="http://schemas.openxmlformats.org/officeDocument/2006/relationships/hyperlink" Target="https://www.blackfilm.com/read/2019/08/exclusive-director-ric-roman-waugh-talks-angel-has-fallen/" TargetMode="External"/><Relationship Id="rId7" Type="http://schemas.openxmlformats.org/officeDocument/2006/relationships/hyperlink" Target="https://www.csis.org/analysis/military-police-and-rise-terrorism-united-states" TargetMode="External"/><Relationship Id="rId12" Type="http://schemas.openxmlformats.org/officeDocument/2006/relationships/hyperlink" Target="https://startupnation.com/sponsored-content/data-paradox-data-advantage-burden/" TargetMode="External"/><Relationship Id="rId2" Type="http://schemas.openxmlformats.org/officeDocument/2006/relationships/hyperlink" Target="https://www.motionpictures.org/2019/08/angel-has-fallens-director-a-former-assistant-director-of-the-secret-service-talk-riveting-realism/" TargetMode="External"/><Relationship Id="rId1" Type="http://schemas.openxmlformats.org/officeDocument/2006/relationships/slideLayout" Target="../slideLayouts/slideLayout4.xml"/><Relationship Id="rId6" Type="http://schemas.openxmlformats.org/officeDocument/2006/relationships/hyperlink" Target="https://www.nhtsa.gov/press-releases/early-estimate-2021-traffic-fatalities" TargetMode="External"/><Relationship Id="rId11" Type="http://schemas.openxmlformats.org/officeDocument/2006/relationships/hyperlink" Target="https://blog.avast.com/2015/10/22/government-and-misuse-of-technology-are-most-feared/" TargetMode="External"/><Relationship Id="rId5" Type="http://schemas.openxmlformats.org/officeDocument/2006/relationships/hyperlink" Target="https://doi.org/10.1093/jamiaopen/ooy019" TargetMode="External"/><Relationship Id="rId10" Type="http://schemas.openxmlformats.org/officeDocument/2006/relationships/hyperlink" Target="https://gulfnews.com/uae/crime/video-sharjah-police-drones-use-face-recognition-technology-to-identify-wanted-criminals-1.7857730" TargetMode="External"/><Relationship Id="rId4" Type="http://schemas.openxmlformats.org/officeDocument/2006/relationships/hyperlink" Target="https://www.independent.co.uk/travel/news-and-advice/84-of-us-eavesdrop-on-other-people-s-conversations-survey-reveals-10044327.html" TargetMode="External"/><Relationship Id="rId9" Type="http://schemas.openxmlformats.org/officeDocument/2006/relationships/hyperlink" Target="https://www.portman.senate.gov/sites/default/files/2020-03/China%20Warren%20AI%20Letter_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3944" y="3429000"/>
            <a:ext cx="1704848" cy="2158682"/>
          </a:xfrm>
          <a:solidFill>
            <a:srgbClr val="333333">
              <a:alpha val="60000"/>
            </a:srgbClr>
          </a:solidFill>
        </p:spPr>
        <p:txBody>
          <a:bodyPr vert="horz" lIns="91440" tIns="45720" rIns="91440" bIns="45720" rtlCol="0" anchor="ctr">
            <a:normAutofit/>
          </a:bodyPr>
          <a:lstStyle/>
          <a:p>
            <a:pPr algn="l"/>
            <a:r>
              <a:rPr lang="en-US" sz="1800">
                <a:solidFill>
                  <a:schemeClr val="bg1"/>
                </a:solidFill>
                <a:latin typeface="Amasis MT Pro" panose="02040504050005020304" pitchFamily="18" charset="0"/>
              </a:rPr>
              <a:t>Justin Healey</a:t>
            </a:r>
          </a:p>
          <a:p>
            <a:pPr algn="l"/>
            <a:r>
              <a:rPr lang="en-US" sz="1800">
                <a:solidFill>
                  <a:schemeClr val="bg1"/>
                </a:solidFill>
                <a:latin typeface="Amasis MT Pro" panose="02040504050005020304" pitchFamily="18" charset="0"/>
              </a:rPr>
              <a:t>David Gibson</a:t>
            </a:r>
          </a:p>
          <a:p>
            <a:pPr algn="l"/>
            <a:r>
              <a:rPr lang="en-US" sz="1800">
                <a:solidFill>
                  <a:schemeClr val="bg1"/>
                </a:solidFill>
                <a:latin typeface="Amasis MT Pro" panose="02040504050005020304" pitchFamily="18" charset="0"/>
                <a:cs typeface="Calibri"/>
              </a:rPr>
              <a:t>Witt Wang</a:t>
            </a:r>
          </a:p>
          <a:p>
            <a:pPr algn="l"/>
            <a:r>
              <a:rPr lang="en-US" sz="1800">
                <a:solidFill>
                  <a:schemeClr val="bg1"/>
                </a:solidFill>
                <a:latin typeface="Amasis MT Pro"/>
                <a:cs typeface="Calibri"/>
              </a:rPr>
              <a:t>Jared Lasselle </a:t>
            </a:r>
            <a:endParaRPr lang="en-US" sz="1800">
              <a:solidFill>
                <a:schemeClr val="bg1"/>
              </a:solidFill>
              <a:latin typeface="Amasis MT Pro" panose="02040504050005020304" pitchFamily="18" charset="0"/>
              <a:cs typeface="Calibri"/>
            </a:endParaRPr>
          </a:p>
        </p:txBody>
      </p:sp>
      <p:sp>
        <p:nvSpPr>
          <p:cNvPr id="2" name="Title 1"/>
          <p:cNvSpPr>
            <a:spLocks noGrp="1"/>
          </p:cNvSpPr>
          <p:nvPr>
            <p:ph type="ctrTitle"/>
          </p:nvPr>
        </p:nvSpPr>
        <p:spPr>
          <a:xfrm>
            <a:off x="313944" y="1828800"/>
            <a:ext cx="7152132" cy="1473579"/>
          </a:xfrm>
          <a:solidFill>
            <a:srgbClr val="333333">
              <a:alpha val="60000"/>
            </a:srgbClr>
          </a:solidFill>
        </p:spPr>
        <p:txBody>
          <a:bodyPr anchor="ctr">
            <a:normAutofit/>
          </a:bodyPr>
          <a:lstStyle/>
          <a:p>
            <a:r>
              <a:rPr lang="en-US" sz="6600">
                <a:solidFill>
                  <a:schemeClr val="bg1"/>
                </a:solidFill>
                <a:latin typeface="Amasis MT Pro" panose="02040504050005020304" pitchFamily="18" charset="0"/>
                <a:cs typeface="Aharoni" panose="02010803020104030203" pitchFamily="2" charset="-79"/>
              </a:rPr>
              <a:t>Angel Has Fallen</a:t>
            </a:r>
          </a:p>
        </p:txBody>
      </p:sp>
      <p:sp>
        <p:nvSpPr>
          <p:cNvPr id="4" name="Slide Number Placeholder 3">
            <a:extLst>
              <a:ext uri="{FF2B5EF4-FFF2-40B4-BE49-F238E27FC236}">
                <a16:creationId xmlns:a16="http://schemas.microsoft.com/office/drawing/2014/main" id="{A448CDDF-853F-7A49-8495-2F98E6A18ABD}"/>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1F77-C29B-0B74-AD39-524F6ADB9D9D}"/>
              </a:ext>
            </a:extLst>
          </p:cNvPr>
          <p:cNvSpPr>
            <a:spLocks noGrp="1"/>
          </p:cNvSpPr>
          <p:nvPr>
            <p:ph type="title"/>
          </p:nvPr>
        </p:nvSpPr>
        <p:spPr>
          <a:xfrm>
            <a:off x="838200" y="246379"/>
            <a:ext cx="10515600" cy="869315"/>
          </a:xfrm>
        </p:spPr>
        <p:txBody>
          <a:bodyPr>
            <a:normAutofit/>
          </a:bodyPr>
          <a:lstStyle/>
          <a:p>
            <a:r>
              <a:rPr lang="en-US" sz="4000">
                <a:solidFill>
                  <a:srgbClr val="333333"/>
                </a:solidFill>
                <a:latin typeface="Amasis MT Pro" panose="02040504050005020304" pitchFamily="18" charset="0"/>
              </a:rPr>
              <a:t>Plot Summary</a:t>
            </a:r>
          </a:p>
        </p:txBody>
      </p:sp>
      <p:sp>
        <p:nvSpPr>
          <p:cNvPr id="3" name="Content Placeholder 2">
            <a:extLst>
              <a:ext uri="{FF2B5EF4-FFF2-40B4-BE49-F238E27FC236}">
                <a16:creationId xmlns:a16="http://schemas.microsoft.com/office/drawing/2014/main" id="{A4788BA1-965F-4DF2-0199-DA98EE35A607}"/>
              </a:ext>
            </a:extLst>
          </p:cNvPr>
          <p:cNvSpPr>
            <a:spLocks noGrp="1"/>
          </p:cNvSpPr>
          <p:nvPr>
            <p:ph sz="half" idx="1"/>
          </p:nvPr>
        </p:nvSpPr>
        <p:spPr>
          <a:xfrm>
            <a:off x="838199" y="1208858"/>
            <a:ext cx="9095362" cy="394217"/>
          </a:xfrm>
        </p:spPr>
        <p:txBody>
          <a:bodyPr>
            <a:normAutofit fontScale="92500"/>
          </a:bodyPr>
          <a:lstStyle/>
          <a:p>
            <a:pPr marL="0" indent="0">
              <a:buNone/>
            </a:pPr>
            <a:r>
              <a:rPr lang="en-US" sz="2000">
                <a:solidFill>
                  <a:srgbClr val="333333"/>
                </a:solidFill>
                <a:latin typeface="Amasis MT Pro" panose="02040504050005020304" pitchFamily="18" charset="0"/>
              </a:rPr>
              <a:t>Background: Mike Banning is a Secret Service Agent with prior military experience </a:t>
            </a:r>
          </a:p>
        </p:txBody>
      </p:sp>
      <p:sp>
        <p:nvSpPr>
          <p:cNvPr id="4" name="Rectangle 3">
            <a:extLst>
              <a:ext uri="{FF2B5EF4-FFF2-40B4-BE49-F238E27FC236}">
                <a16:creationId xmlns:a16="http://schemas.microsoft.com/office/drawing/2014/main" id="{FEAE2C40-ADE2-4134-6020-D75FD26527BE}"/>
              </a:ext>
            </a:extLst>
          </p:cNvPr>
          <p:cNvSpPr/>
          <p:nvPr/>
        </p:nvSpPr>
        <p:spPr>
          <a:xfrm>
            <a:off x="838200" y="1067056"/>
            <a:ext cx="9095362" cy="6809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BF241719-5AF9-B269-42CB-4EA335FD187E}"/>
              </a:ext>
            </a:extLst>
          </p:cNvPr>
          <p:cNvSpPr txBox="1">
            <a:spLocks/>
          </p:cNvSpPr>
          <p:nvPr/>
        </p:nvSpPr>
        <p:spPr>
          <a:xfrm>
            <a:off x="5385880" y="1871862"/>
            <a:ext cx="4684095" cy="4739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solidFill>
                  <a:schemeClr val="accent2"/>
                </a:solidFill>
                <a:latin typeface="Amasis MT Pro" panose="02040504050005020304" pitchFamily="18" charset="0"/>
              </a:rPr>
              <a:t>4. Mike goes on the run</a:t>
            </a:r>
          </a:p>
          <a:p>
            <a:pPr lvl="1">
              <a:buFont typeface="Courier New" panose="02070309020205020404" pitchFamily="49" charset="0"/>
              <a:buChar char="o"/>
            </a:pPr>
            <a:r>
              <a:rPr lang="en-US" sz="1200">
                <a:solidFill>
                  <a:srgbClr val="333333"/>
                </a:solidFill>
                <a:latin typeface="Amasis MT Pro" panose="02040504050005020304" pitchFamily="18" charset="0"/>
              </a:rPr>
              <a:t>He finds his father and is then attacked by mercenaries </a:t>
            </a:r>
          </a:p>
          <a:p>
            <a:pPr lvl="1">
              <a:buFont typeface="Courier New" panose="02070309020205020404" pitchFamily="49" charset="0"/>
              <a:buChar char="o"/>
            </a:pPr>
            <a:r>
              <a:rPr lang="en-US" sz="1200">
                <a:solidFill>
                  <a:srgbClr val="333333"/>
                </a:solidFill>
                <a:latin typeface="Amasis MT Pro" panose="02040504050005020304" pitchFamily="18" charset="0"/>
              </a:rPr>
              <a:t>The FBI is also looking for him</a:t>
            </a:r>
          </a:p>
          <a:p>
            <a:pPr lvl="1">
              <a:buFont typeface="Courier New" panose="02070309020205020404" pitchFamily="49" charset="0"/>
              <a:buChar char="o"/>
            </a:pPr>
            <a:r>
              <a:rPr lang="en-US" sz="1200">
                <a:solidFill>
                  <a:srgbClr val="333333"/>
                </a:solidFill>
                <a:latin typeface="Amasis MT Pro" panose="02040504050005020304" pitchFamily="18" charset="0"/>
              </a:rPr>
              <a:t>We learn that now President Kirby is part of it too</a:t>
            </a:r>
          </a:p>
          <a:p>
            <a:pPr marL="457200" lvl="1" indent="0">
              <a:buNone/>
            </a:pPr>
            <a:endParaRPr lang="en-US" sz="1200">
              <a:latin typeface="Amasis MT Pro" panose="02040504050005020304" pitchFamily="18" charset="0"/>
            </a:endParaRPr>
          </a:p>
          <a:p>
            <a:pPr marL="0" indent="0">
              <a:buNone/>
            </a:pPr>
            <a:r>
              <a:rPr lang="en-US" sz="1800">
                <a:solidFill>
                  <a:schemeClr val="accent2"/>
                </a:solidFill>
                <a:latin typeface="Amasis MT Pro" panose="02040504050005020304" pitchFamily="18" charset="0"/>
              </a:rPr>
              <a:t>5. Mike turns himself in at the hospital</a:t>
            </a:r>
          </a:p>
          <a:p>
            <a:pPr lvl="1">
              <a:buFont typeface="Courier New" panose="02070309020205020404" pitchFamily="49" charset="0"/>
              <a:buChar char="o"/>
            </a:pPr>
            <a:r>
              <a:rPr lang="en-US" sz="1200">
                <a:solidFill>
                  <a:srgbClr val="333333"/>
                </a:solidFill>
                <a:latin typeface="Amasis MT Pro" panose="02040504050005020304" pitchFamily="18" charset="0"/>
              </a:rPr>
              <a:t>The President believes that he’s innocent</a:t>
            </a:r>
          </a:p>
          <a:p>
            <a:pPr lvl="1">
              <a:buFont typeface="Courier New" panose="02070309020205020404" pitchFamily="49" charset="0"/>
              <a:buChar char="o"/>
            </a:pPr>
            <a:r>
              <a:rPr lang="en-US" sz="1200">
                <a:solidFill>
                  <a:schemeClr val="accent1"/>
                </a:solidFill>
                <a:latin typeface="Amasis MT Pro" panose="02040504050005020304" pitchFamily="18" charset="0"/>
              </a:rPr>
              <a:t>Salient hacks the hospital</a:t>
            </a:r>
          </a:p>
          <a:p>
            <a:pPr lvl="1">
              <a:buFont typeface="Courier New" panose="02070309020205020404" pitchFamily="49" charset="0"/>
              <a:buChar char="o"/>
            </a:pPr>
            <a:r>
              <a:rPr lang="en-US" sz="1200">
                <a:solidFill>
                  <a:srgbClr val="333333"/>
                </a:solidFill>
                <a:latin typeface="Amasis MT Pro" panose="02040504050005020304" pitchFamily="18" charset="0"/>
              </a:rPr>
              <a:t>Mike takes control and protects the President against another assassination attempt </a:t>
            </a:r>
          </a:p>
          <a:p>
            <a:pPr lvl="1">
              <a:buFont typeface="Courier New" panose="02070309020205020404" pitchFamily="49" charset="0"/>
              <a:buChar char="o"/>
            </a:pPr>
            <a:endParaRPr lang="en-US" sz="1400">
              <a:latin typeface="Amasis MT Pro" panose="02040504050005020304" pitchFamily="18" charset="0"/>
            </a:endParaRPr>
          </a:p>
        </p:txBody>
      </p:sp>
      <p:sp>
        <p:nvSpPr>
          <p:cNvPr id="6" name="Content Placeholder 2">
            <a:extLst>
              <a:ext uri="{FF2B5EF4-FFF2-40B4-BE49-F238E27FC236}">
                <a16:creationId xmlns:a16="http://schemas.microsoft.com/office/drawing/2014/main" id="{288C89A5-64DB-38A8-6BA0-42F171FC549C}"/>
              </a:ext>
            </a:extLst>
          </p:cNvPr>
          <p:cNvSpPr txBox="1">
            <a:spLocks/>
          </p:cNvSpPr>
          <p:nvPr/>
        </p:nvSpPr>
        <p:spPr>
          <a:xfrm>
            <a:off x="838199" y="1871862"/>
            <a:ext cx="4441166" cy="4739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solidFill>
                  <a:schemeClr val="accent2"/>
                </a:solidFill>
                <a:latin typeface="Amasis MT Pro" panose="02040504050005020304" pitchFamily="18" charset="0"/>
              </a:rPr>
              <a:t>1. The drone attack</a:t>
            </a:r>
          </a:p>
          <a:p>
            <a:pPr lvl="1">
              <a:buFont typeface="Courier New" panose="02070309020205020404" pitchFamily="49" charset="0"/>
              <a:buChar char="o"/>
            </a:pPr>
            <a:r>
              <a:rPr lang="en-US" sz="1200">
                <a:solidFill>
                  <a:schemeClr val="accent1"/>
                </a:solidFill>
                <a:latin typeface="Amasis MT Pro" panose="02040504050005020304" pitchFamily="18" charset="0"/>
              </a:rPr>
              <a:t>A semi-automated swarm of drones</a:t>
            </a:r>
          </a:p>
          <a:p>
            <a:pPr lvl="1">
              <a:buFont typeface="Courier New" panose="02070309020205020404" pitchFamily="49" charset="0"/>
              <a:buChar char="o"/>
            </a:pPr>
            <a:r>
              <a:rPr lang="en-US" sz="1200">
                <a:solidFill>
                  <a:schemeClr val="accent1"/>
                </a:solidFill>
                <a:latin typeface="Amasis MT Pro" panose="02040504050005020304" pitchFamily="18" charset="0"/>
              </a:rPr>
              <a:t>Facial recognition software</a:t>
            </a:r>
          </a:p>
          <a:p>
            <a:pPr lvl="1">
              <a:buFont typeface="Courier New" panose="02070309020205020404" pitchFamily="49" charset="0"/>
              <a:buChar char="o"/>
            </a:pPr>
            <a:r>
              <a:rPr lang="en-US" sz="1200">
                <a:solidFill>
                  <a:srgbClr val="333333"/>
                </a:solidFill>
                <a:latin typeface="Amasis MT Pro" panose="02040504050005020304" pitchFamily="18" charset="0"/>
              </a:rPr>
              <a:t>Target the President but leave Mike alive </a:t>
            </a:r>
          </a:p>
          <a:p>
            <a:pPr marL="457200" lvl="1" indent="0">
              <a:buNone/>
            </a:pPr>
            <a:endParaRPr lang="en-US" sz="1400">
              <a:latin typeface="Amasis MT Pro" panose="02040504050005020304" pitchFamily="18" charset="0"/>
            </a:endParaRPr>
          </a:p>
          <a:p>
            <a:pPr marL="0" indent="0">
              <a:buNone/>
            </a:pPr>
            <a:r>
              <a:rPr lang="en-US" sz="1800">
                <a:solidFill>
                  <a:schemeClr val="accent2"/>
                </a:solidFill>
                <a:latin typeface="Amasis MT Pro" panose="02040504050005020304" pitchFamily="18" charset="0"/>
              </a:rPr>
              <a:t>2. After the attack</a:t>
            </a:r>
          </a:p>
          <a:p>
            <a:pPr lvl="1">
              <a:buFont typeface="Courier New" panose="02070309020205020404" pitchFamily="49" charset="0"/>
              <a:buChar char="o"/>
            </a:pPr>
            <a:r>
              <a:rPr lang="en-US" sz="1200">
                <a:solidFill>
                  <a:srgbClr val="333333"/>
                </a:solidFill>
                <a:latin typeface="Amasis MT Pro" panose="02040504050005020304" pitchFamily="18" charset="0"/>
              </a:rPr>
              <a:t>Mike is suspected of being behind the assassination attempt because he was the only S.S. agent survivor </a:t>
            </a:r>
          </a:p>
          <a:p>
            <a:pPr lvl="1">
              <a:buFont typeface="Courier New" panose="02070309020205020404" pitchFamily="49" charset="0"/>
              <a:buChar char="o"/>
            </a:pPr>
            <a:r>
              <a:rPr lang="en-US" sz="1200">
                <a:solidFill>
                  <a:srgbClr val="333333"/>
                </a:solidFill>
                <a:latin typeface="Amasis MT Pro" panose="02040504050005020304" pitchFamily="18" charset="0"/>
              </a:rPr>
              <a:t>The President is in a coma</a:t>
            </a:r>
          </a:p>
          <a:p>
            <a:pPr lvl="1">
              <a:buFont typeface="Courier New" panose="02070309020205020404" pitchFamily="49" charset="0"/>
              <a:buChar char="o"/>
            </a:pPr>
            <a:r>
              <a:rPr lang="en-US" sz="1200">
                <a:solidFill>
                  <a:srgbClr val="333333"/>
                </a:solidFill>
                <a:latin typeface="Amasis MT Pro" panose="02040504050005020304" pitchFamily="18" charset="0"/>
              </a:rPr>
              <a:t>The VP (Kirby) is sworn in</a:t>
            </a:r>
          </a:p>
          <a:p>
            <a:pPr marL="457200" lvl="1" indent="0">
              <a:buNone/>
            </a:pPr>
            <a:endParaRPr lang="en-US" sz="1200">
              <a:latin typeface="Amasis MT Pro" panose="02040504050005020304" pitchFamily="18" charset="0"/>
            </a:endParaRPr>
          </a:p>
          <a:p>
            <a:pPr marL="0" indent="0">
              <a:buNone/>
            </a:pPr>
            <a:r>
              <a:rPr lang="en-US" sz="1800">
                <a:solidFill>
                  <a:schemeClr val="accent2"/>
                </a:solidFill>
                <a:latin typeface="Amasis MT Pro" panose="02040504050005020304" pitchFamily="18" charset="0"/>
              </a:rPr>
              <a:t>3. Breakout</a:t>
            </a:r>
            <a:endParaRPr lang="en-US" sz="2000">
              <a:solidFill>
                <a:schemeClr val="accent2"/>
              </a:solidFill>
              <a:latin typeface="Amasis MT Pro" panose="02040504050005020304" pitchFamily="18" charset="0"/>
            </a:endParaRPr>
          </a:p>
          <a:p>
            <a:pPr lvl="1">
              <a:buFont typeface="Courier New" panose="02070309020205020404" pitchFamily="49" charset="0"/>
              <a:buChar char="o"/>
            </a:pPr>
            <a:r>
              <a:rPr lang="en-US" sz="1200">
                <a:solidFill>
                  <a:srgbClr val="333333"/>
                </a:solidFill>
                <a:latin typeface="Amasis MT Pro" panose="02040504050005020304" pitchFamily="18" charset="0"/>
              </a:rPr>
              <a:t>Mike gets broken out of his transport detail by the same people that set him up</a:t>
            </a:r>
          </a:p>
          <a:p>
            <a:pPr lvl="1">
              <a:buFont typeface="Courier New" panose="02070309020205020404" pitchFamily="49" charset="0"/>
              <a:buChar char="o"/>
            </a:pPr>
            <a:r>
              <a:rPr lang="en-US" sz="1200">
                <a:solidFill>
                  <a:schemeClr val="accent1"/>
                </a:solidFill>
                <a:latin typeface="Amasis MT Pro" panose="02040504050005020304" pitchFamily="18" charset="0"/>
              </a:rPr>
              <a:t>They hack the transport’s escort vehicles and shut them down on the road</a:t>
            </a:r>
          </a:p>
          <a:p>
            <a:pPr lvl="1">
              <a:buFont typeface="Courier New" panose="02070309020205020404" pitchFamily="49" charset="0"/>
              <a:buChar char="o"/>
            </a:pPr>
            <a:r>
              <a:rPr lang="en-US" sz="1200">
                <a:solidFill>
                  <a:srgbClr val="333333"/>
                </a:solidFill>
                <a:latin typeface="Amasis MT Pro" panose="02040504050005020304" pitchFamily="18" charset="0"/>
              </a:rPr>
              <a:t>Mike breaks away from his captors and realizes that he knows them</a:t>
            </a:r>
          </a:p>
          <a:p>
            <a:pPr marL="0" indent="0">
              <a:buNone/>
            </a:pPr>
            <a:endParaRPr lang="en-US" sz="1800">
              <a:latin typeface="Amasis MT Pro" panose="02040504050005020304" pitchFamily="18" charset="0"/>
            </a:endParaRPr>
          </a:p>
        </p:txBody>
      </p:sp>
      <p:cxnSp>
        <p:nvCxnSpPr>
          <p:cNvPr id="10" name="Straight Connector 9">
            <a:extLst>
              <a:ext uri="{FF2B5EF4-FFF2-40B4-BE49-F238E27FC236}">
                <a16:creationId xmlns:a16="http://schemas.microsoft.com/office/drawing/2014/main" id="{DC2EE149-CC03-5E05-4C85-548A49C767FD}"/>
              </a:ext>
            </a:extLst>
          </p:cNvPr>
          <p:cNvCxnSpPr>
            <a:cxnSpLocks/>
          </p:cNvCxnSpPr>
          <p:nvPr/>
        </p:nvCxnSpPr>
        <p:spPr>
          <a:xfrm>
            <a:off x="838199" y="1603075"/>
            <a:ext cx="865888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49E5A19-56E6-A44A-BAF3-0462F0F5269E}"/>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57549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fade">
                                      <p:cBhvr>
                                        <p:cTn id="35" dur="500"/>
                                        <p:tgtEl>
                                          <p:spTgt spid="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11" end="11"/>
                                            </p:txEl>
                                          </p:spTgt>
                                        </p:tgtEl>
                                        <p:attrNameLst>
                                          <p:attrName>style.visibility</p:attrName>
                                        </p:attrNameLst>
                                      </p:cBhvr>
                                      <p:to>
                                        <p:strVal val="visible"/>
                                      </p:to>
                                    </p:set>
                                    <p:animEffect transition="in" filter="fade">
                                      <p:cBhvr>
                                        <p:cTn id="38" dur="500"/>
                                        <p:tgtEl>
                                          <p:spTgt spid="6">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animEffect transition="in" filter="fade">
                                      <p:cBhvr>
                                        <p:cTn id="41" dur="500"/>
                                        <p:tgtEl>
                                          <p:spTgt spid="6">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13" end="13"/>
                                            </p:txEl>
                                          </p:spTgt>
                                        </p:tgtEl>
                                        <p:attrNameLst>
                                          <p:attrName>style.visibility</p:attrName>
                                        </p:attrNameLst>
                                      </p:cBhvr>
                                      <p:to>
                                        <p:strVal val="visible"/>
                                      </p:to>
                                    </p:set>
                                    <p:animEffect transition="in" filter="fade">
                                      <p:cBhvr>
                                        <p:cTn id="44" dur="500"/>
                                        <p:tgtEl>
                                          <p:spTgt spid="6">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500"/>
                                        <p:tgtEl>
                                          <p:spTgt spid="5">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fade">
                                      <p:cBhvr>
                                        <p:cTn id="52" dur="500"/>
                                        <p:tgtEl>
                                          <p:spTgt spid="5">
                                            <p:txEl>
                                              <p:pRg st="1" end="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fade">
                                      <p:cBhvr>
                                        <p:cTn id="55" dur="500"/>
                                        <p:tgtEl>
                                          <p:spTgt spid="5">
                                            <p:txEl>
                                              <p:pRg st="2" end="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fade">
                                      <p:cBhvr>
                                        <p:cTn id="58" dur="500"/>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animEffect transition="in" filter="fade">
                                      <p:cBhvr>
                                        <p:cTn id="63" dur="500"/>
                                        <p:tgtEl>
                                          <p:spTgt spid="5">
                                            <p:txEl>
                                              <p:pRg st="5" end="5"/>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fade">
                                      <p:cBhvr>
                                        <p:cTn id="66" dur="500"/>
                                        <p:tgtEl>
                                          <p:spTgt spid="5">
                                            <p:txEl>
                                              <p:pRg st="6" end="6"/>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5">
                                            <p:txEl>
                                              <p:pRg st="7" end="7"/>
                                            </p:txEl>
                                          </p:spTgt>
                                        </p:tgtEl>
                                        <p:attrNameLst>
                                          <p:attrName>style.visibility</p:attrName>
                                        </p:attrNameLst>
                                      </p:cBhvr>
                                      <p:to>
                                        <p:strVal val="visible"/>
                                      </p:to>
                                    </p:set>
                                    <p:animEffect transition="in" filter="fade">
                                      <p:cBhvr>
                                        <p:cTn id="69" dur="500"/>
                                        <p:tgtEl>
                                          <p:spTgt spid="5">
                                            <p:txEl>
                                              <p:pRg st="7" end="7"/>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Effect transition="in" filter="fade">
                                      <p:cBhvr>
                                        <p:cTn id="7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1F77-C29B-0B74-AD39-524F6ADB9D9D}"/>
              </a:ext>
            </a:extLst>
          </p:cNvPr>
          <p:cNvSpPr>
            <a:spLocks noGrp="1"/>
          </p:cNvSpPr>
          <p:nvPr>
            <p:ph type="title"/>
          </p:nvPr>
        </p:nvSpPr>
        <p:spPr>
          <a:xfrm>
            <a:off x="838200" y="246379"/>
            <a:ext cx="10515600" cy="869315"/>
          </a:xfrm>
        </p:spPr>
        <p:txBody>
          <a:bodyPr>
            <a:normAutofit/>
          </a:bodyPr>
          <a:lstStyle/>
          <a:p>
            <a:r>
              <a:rPr lang="en-US" sz="4000">
                <a:solidFill>
                  <a:schemeClr val="tx1">
                    <a:lumMod val="85000"/>
                    <a:lumOff val="15000"/>
                  </a:schemeClr>
                </a:solidFill>
                <a:latin typeface="Amasis MT Pro" panose="02040504050005020304" pitchFamily="18" charset="0"/>
              </a:rPr>
              <a:t>Conclusions</a:t>
            </a:r>
          </a:p>
        </p:txBody>
      </p:sp>
      <p:sp>
        <p:nvSpPr>
          <p:cNvPr id="3" name="Content Placeholder 2">
            <a:extLst>
              <a:ext uri="{FF2B5EF4-FFF2-40B4-BE49-F238E27FC236}">
                <a16:creationId xmlns:a16="http://schemas.microsoft.com/office/drawing/2014/main" id="{A4788BA1-965F-4DF2-0199-DA98EE35A607}"/>
              </a:ext>
            </a:extLst>
          </p:cNvPr>
          <p:cNvSpPr>
            <a:spLocks noGrp="1"/>
          </p:cNvSpPr>
          <p:nvPr>
            <p:ph sz="half" idx="1"/>
          </p:nvPr>
        </p:nvSpPr>
        <p:spPr>
          <a:xfrm>
            <a:off x="838199" y="1679518"/>
            <a:ext cx="8165951" cy="4745665"/>
          </a:xfrm>
        </p:spPr>
        <p:txBody>
          <a:bodyPr vert="horz" lIns="91440" tIns="45720" rIns="91440" bIns="45720" rtlCol="0" anchor="t">
            <a:normAutofit/>
          </a:bodyPr>
          <a:lstStyle/>
          <a:p>
            <a:pPr marL="0" indent="0">
              <a:lnSpc>
                <a:spcPct val="200000"/>
              </a:lnSpc>
              <a:buNone/>
            </a:pPr>
            <a:r>
              <a:rPr lang="en-US" sz="2400">
                <a:solidFill>
                  <a:schemeClr val="accent2"/>
                </a:solidFill>
                <a:latin typeface="Amasis MT Pro"/>
              </a:rPr>
              <a:t>Key Arguments:</a:t>
            </a:r>
            <a:endParaRPr lang="en-US" sz="1800">
              <a:solidFill>
                <a:schemeClr val="accent2"/>
              </a:solidFill>
              <a:latin typeface="Amasis MT Pro"/>
            </a:endParaRPr>
          </a:p>
          <a:p>
            <a:pPr marL="457200" indent="-457200">
              <a:lnSpc>
                <a:spcPct val="100000"/>
              </a:lnSpc>
              <a:buFont typeface="+mj-lt"/>
              <a:buAutoNum type="arabicPeriod"/>
            </a:pPr>
            <a:r>
              <a:rPr lang="en-US" sz="2000">
                <a:solidFill>
                  <a:srgbClr val="333333"/>
                </a:solidFill>
                <a:latin typeface="Amasis MT Pro"/>
              </a:rPr>
              <a:t>The director’s testimony in interviews</a:t>
            </a:r>
          </a:p>
          <a:p>
            <a:pPr marL="457200" indent="-457200">
              <a:lnSpc>
                <a:spcPct val="100000"/>
              </a:lnSpc>
              <a:buFont typeface="+mj-lt"/>
              <a:buAutoNum type="arabicPeriod"/>
            </a:pPr>
            <a:endParaRPr lang="en-US" sz="2000">
              <a:solidFill>
                <a:srgbClr val="333333"/>
              </a:solidFill>
              <a:latin typeface="Amasis MT Pro"/>
            </a:endParaRPr>
          </a:p>
          <a:p>
            <a:pPr marL="457200" indent="-457200">
              <a:lnSpc>
                <a:spcPct val="100000"/>
              </a:lnSpc>
              <a:buFont typeface="+mj-lt"/>
              <a:buAutoNum type="arabicPeriod"/>
            </a:pPr>
            <a:r>
              <a:rPr lang="en-US" sz="2000">
                <a:solidFill>
                  <a:srgbClr val="333333"/>
                </a:solidFill>
                <a:latin typeface="Amasis MT Pro"/>
              </a:rPr>
              <a:t>Realism of Killer Drone Swarms</a:t>
            </a:r>
          </a:p>
          <a:p>
            <a:pPr marL="457200" indent="-457200">
              <a:lnSpc>
                <a:spcPct val="100000"/>
              </a:lnSpc>
              <a:buFont typeface="+mj-lt"/>
              <a:buAutoNum type="arabicPeriod"/>
            </a:pPr>
            <a:endParaRPr lang="en-US" sz="2000">
              <a:solidFill>
                <a:srgbClr val="333333"/>
              </a:solidFill>
              <a:latin typeface="Amasis MT Pro"/>
            </a:endParaRPr>
          </a:p>
          <a:p>
            <a:pPr marL="457200" indent="-457200">
              <a:lnSpc>
                <a:spcPct val="100000"/>
              </a:lnSpc>
              <a:buFont typeface="+mj-lt"/>
              <a:buAutoNum type="arabicPeriod"/>
            </a:pPr>
            <a:r>
              <a:rPr lang="en-US" sz="2000">
                <a:solidFill>
                  <a:srgbClr val="333333"/>
                </a:solidFill>
                <a:latin typeface="Amasis MT Pro"/>
              </a:rPr>
              <a:t>Misuse of Facial Recognition</a:t>
            </a:r>
          </a:p>
          <a:p>
            <a:pPr lvl="1">
              <a:lnSpc>
                <a:spcPct val="100000"/>
              </a:lnSpc>
            </a:pPr>
            <a:r>
              <a:rPr lang="en-US" sz="1600">
                <a:solidFill>
                  <a:srgbClr val="333333"/>
                </a:solidFill>
                <a:latin typeface="Amasis MT Pro"/>
              </a:rPr>
              <a:t>Salient having access and using it for malicious intent</a:t>
            </a:r>
          </a:p>
          <a:p>
            <a:pPr marL="800100" lvl="1" indent="-342900">
              <a:lnSpc>
                <a:spcPct val="100000"/>
              </a:lnSpc>
              <a:buFont typeface="+mj-lt"/>
              <a:buAutoNum type="arabicPeriod"/>
            </a:pPr>
            <a:endParaRPr lang="en-US" sz="1600">
              <a:solidFill>
                <a:srgbClr val="333333"/>
              </a:solidFill>
              <a:latin typeface="Amasis MT Pro"/>
            </a:endParaRPr>
          </a:p>
          <a:p>
            <a:pPr marL="457200" indent="-457200">
              <a:lnSpc>
                <a:spcPct val="100000"/>
              </a:lnSpc>
              <a:buFont typeface="+mj-lt"/>
              <a:buAutoNum type="arabicPeriod"/>
            </a:pPr>
            <a:r>
              <a:rPr lang="en-US" sz="2000">
                <a:solidFill>
                  <a:srgbClr val="333333"/>
                </a:solidFill>
                <a:latin typeface="Amasis MT Pro"/>
              </a:rPr>
              <a:t>Large scale hacking of cars and other infrastructure</a:t>
            </a:r>
            <a:endParaRPr lang="en-US" sz="2000">
              <a:solidFill>
                <a:srgbClr val="333333"/>
              </a:solidFill>
              <a:latin typeface="Amasis MT Pro" panose="02040504050005020304" pitchFamily="18" charset="0"/>
            </a:endParaRPr>
          </a:p>
          <a:p>
            <a:pPr lvl="1">
              <a:lnSpc>
                <a:spcPct val="100000"/>
              </a:lnSpc>
            </a:pPr>
            <a:r>
              <a:rPr lang="en-US" sz="1600">
                <a:solidFill>
                  <a:srgbClr val="333333"/>
                </a:solidFill>
                <a:latin typeface="Amasis MT Pro" panose="02040504050005020304" pitchFamily="18" charset="0"/>
              </a:rPr>
              <a:t>Mike’s prison transport</a:t>
            </a:r>
          </a:p>
          <a:p>
            <a:pPr lvl="1">
              <a:lnSpc>
                <a:spcPct val="100000"/>
              </a:lnSpc>
            </a:pPr>
            <a:r>
              <a:rPr lang="en-US" sz="1600">
                <a:solidFill>
                  <a:srgbClr val="333333"/>
                </a:solidFill>
                <a:latin typeface="Amasis MT Pro" panose="02040504050005020304" pitchFamily="18" charset="0"/>
              </a:rPr>
              <a:t>The hospital</a:t>
            </a:r>
            <a:endParaRPr lang="en-US" sz="1600">
              <a:solidFill>
                <a:srgbClr val="333333"/>
              </a:solidFill>
              <a:latin typeface="Amasis MT Pro"/>
            </a:endParaRPr>
          </a:p>
        </p:txBody>
      </p:sp>
      <p:sp>
        <p:nvSpPr>
          <p:cNvPr id="4" name="Rectangle 3">
            <a:extLst>
              <a:ext uri="{FF2B5EF4-FFF2-40B4-BE49-F238E27FC236}">
                <a16:creationId xmlns:a16="http://schemas.microsoft.com/office/drawing/2014/main" id="{664270F4-67EA-A57F-7F84-EABC39CD3A57}"/>
              </a:ext>
            </a:extLst>
          </p:cNvPr>
          <p:cNvSpPr/>
          <p:nvPr/>
        </p:nvSpPr>
        <p:spPr>
          <a:xfrm>
            <a:off x="838200" y="1067056"/>
            <a:ext cx="9095362" cy="6809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7D6E61-796A-3653-3622-755AC9672E13}"/>
              </a:ext>
            </a:extLst>
          </p:cNvPr>
          <p:cNvSpPr txBox="1"/>
          <p:nvPr/>
        </p:nvSpPr>
        <p:spPr>
          <a:xfrm>
            <a:off x="838200" y="1154606"/>
            <a:ext cx="9095362" cy="646331"/>
          </a:xfrm>
          <a:prstGeom prst="rect">
            <a:avLst/>
          </a:prstGeom>
          <a:noFill/>
        </p:spPr>
        <p:txBody>
          <a:bodyPr wrap="square" rtlCol="0">
            <a:spAutoFit/>
          </a:bodyPr>
          <a:lstStyle/>
          <a:p>
            <a:r>
              <a:rPr lang="en-US">
                <a:solidFill>
                  <a:schemeClr val="accent1"/>
                </a:solidFill>
                <a:latin typeface="Amasis MT Pro" panose="02040504050005020304" pitchFamily="18" charset="0"/>
              </a:rPr>
              <a:t>Main conclusion: Due to modern technology, we need to be much more careful with national security and cybersecurity on all forefronts. </a:t>
            </a:r>
          </a:p>
        </p:txBody>
      </p:sp>
      <p:cxnSp>
        <p:nvCxnSpPr>
          <p:cNvPr id="6" name="Straight Connector 5">
            <a:extLst>
              <a:ext uri="{FF2B5EF4-FFF2-40B4-BE49-F238E27FC236}">
                <a16:creationId xmlns:a16="http://schemas.microsoft.com/office/drawing/2014/main" id="{B7B1F277-65AA-E457-1B6A-926C3CBD804F}"/>
              </a:ext>
            </a:extLst>
          </p:cNvPr>
          <p:cNvCxnSpPr>
            <a:cxnSpLocks/>
          </p:cNvCxnSpPr>
          <p:nvPr/>
        </p:nvCxnSpPr>
        <p:spPr>
          <a:xfrm>
            <a:off x="838200" y="1787950"/>
            <a:ext cx="90953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A5C2CC9-660F-1645-8127-0C752FF908D6}"/>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400703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1F77-C29B-0B74-AD39-524F6ADB9D9D}"/>
              </a:ext>
            </a:extLst>
          </p:cNvPr>
          <p:cNvSpPr>
            <a:spLocks noGrp="1"/>
          </p:cNvSpPr>
          <p:nvPr>
            <p:ph type="title"/>
          </p:nvPr>
        </p:nvSpPr>
        <p:spPr>
          <a:xfrm>
            <a:off x="838200" y="246379"/>
            <a:ext cx="10515600" cy="869315"/>
          </a:xfrm>
        </p:spPr>
        <p:txBody>
          <a:bodyPr>
            <a:normAutofit/>
          </a:bodyPr>
          <a:lstStyle/>
          <a:p>
            <a:r>
              <a:rPr lang="en-US" sz="4000">
                <a:solidFill>
                  <a:schemeClr val="tx1">
                    <a:lumMod val="85000"/>
                    <a:lumOff val="15000"/>
                  </a:schemeClr>
                </a:solidFill>
                <a:latin typeface="Amasis MT Pro" panose="02040504050005020304" pitchFamily="18" charset="0"/>
              </a:rPr>
              <a:t>Argument 1: </a:t>
            </a:r>
            <a:r>
              <a:rPr lang="en-US" sz="4000" b="1">
                <a:solidFill>
                  <a:schemeClr val="accent1"/>
                </a:solidFill>
                <a:latin typeface="Amasis MT Pro" panose="02040504050005020304" pitchFamily="18" charset="0"/>
              </a:rPr>
              <a:t>The Directors Intent</a:t>
            </a:r>
          </a:p>
        </p:txBody>
      </p:sp>
      <p:sp>
        <p:nvSpPr>
          <p:cNvPr id="3" name="Content Placeholder 2">
            <a:extLst>
              <a:ext uri="{FF2B5EF4-FFF2-40B4-BE49-F238E27FC236}">
                <a16:creationId xmlns:a16="http://schemas.microsoft.com/office/drawing/2014/main" id="{A4788BA1-965F-4DF2-0199-DA98EE35A607}"/>
              </a:ext>
            </a:extLst>
          </p:cNvPr>
          <p:cNvSpPr>
            <a:spLocks noGrp="1"/>
          </p:cNvSpPr>
          <p:nvPr>
            <p:ph sz="half" idx="1"/>
          </p:nvPr>
        </p:nvSpPr>
        <p:spPr>
          <a:xfrm>
            <a:off x="838198" y="1233985"/>
            <a:ext cx="4757928" cy="321670"/>
          </a:xfrm>
        </p:spPr>
        <p:txBody>
          <a:bodyPr anchor="ctr">
            <a:normAutofit fontScale="92500" lnSpcReduction="20000"/>
          </a:bodyPr>
          <a:lstStyle/>
          <a:p>
            <a:pPr marL="0" indent="0">
              <a:buNone/>
            </a:pPr>
            <a:r>
              <a:rPr lang="en-US" sz="2000">
                <a:latin typeface="Amasis MT Pro" panose="02040504050005020304" pitchFamily="18" charset="0"/>
              </a:rPr>
              <a:t>Director: Ric Waugh</a:t>
            </a:r>
          </a:p>
        </p:txBody>
      </p:sp>
      <p:sp>
        <p:nvSpPr>
          <p:cNvPr id="4" name="Rectangle 3">
            <a:extLst>
              <a:ext uri="{FF2B5EF4-FFF2-40B4-BE49-F238E27FC236}">
                <a16:creationId xmlns:a16="http://schemas.microsoft.com/office/drawing/2014/main" id="{B24E779E-7F25-A0C2-ACA6-DBB2D96C2938}"/>
              </a:ext>
            </a:extLst>
          </p:cNvPr>
          <p:cNvSpPr/>
          <p:nvPr/>
        </p:nvSpPr>
        <p:spPr>
          <a:xfrm>
            <a:off x="838200" y="1067056"/>
            <a:ext cx="9095362" cy="6809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F954C7E-A428-5B1C-D453-99C89094019F}"/>
              </a:ext>
            </a:extLst>
          </p:cNvPr>
          <p:cNvCxnSpPr>
            <a:cxnSpLocks/>
          </p:cNvCxnSpPr>
          <p:nvPr/>
        </p:nvCxnSpPr>
        <p:spPr>
          <a:xfrm>
            <a:off x="838199" y="1603075"/>
            <a:ext cx="227619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30938C5D-350D-A78B-3FD4-3AD9F1172216}"/>
              </a:ext>
            </a:extLst>
          </p:cNvPr>
          <p:cNvSpPr txBox="1">
            <a:spLocks/>
          </p:cNvSpPr>
          <p:nvPr/>
        </p:nvSpPr>
        <p:spPr>
          <a:xfrm>
            <a:off x="838198" y="1676204"/>
            <a:ext cx="11033168" cy="4578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accent1"/>
                </a:solidFill>
                <a:latin typeface="Amasis MT Pro"/>
              </a:rPr>
              <a:t>Main Intent: To demonstrate the potential dangers of real-world technologies [1] [2]</a:t>
            </a:r>
          </a:p>
        </p:txBody>
      </p:sp>
      <p:pic>
        <p:nvPicPr>
          <p:cNvPr id="6" name="Picture 7">
            <a:extLst>
              <a:ext uri="{FF2B5EF4-FFF2-40B4-BE49-F238E27FC236}">
                <a16:creationId xmlns:a16="http://schemas.microsoft.com/office/drawing/2014/main" id="{89A8A779-C53A-73CF-E66B-58BF924784D7}"/>
              </a:ext>
            </a:extLst>
          </p:cNvPr>
          <p:cNvPicPr>
            <a:picLocks noChangeAspect="1"/>
          </p:cNvPicPr>
          <p:nvPr/>
        </p:nvPicPr>
        <p:blipFill>
          <a:blip r:embed="rId3"/>
          <a:stretch>
            <a:fillRect/>
          </a:stretch>
        </p:blipFill>
        <p:spPr>
          <a:xfrm>
            <a:off x="7610377" y="2503113"/>
            <a:ext cx="4260331" cy="3287831"/>
          </a:xfrm>
          <a:prstGeom prst="rect">
            <a:avLst/>
          </a:prstGeom>
        </p:spPr>
      </p:pic>
      <p:sp>
        <p:nvSpPr>
          <p:cNvPr id="8" name="TextBox 7">
            <a:extLst>
              <a:ext uri="{FF2B5EF4-FFF2-40B4-BE49-F238E27FC236}">
                <a16:creationId xmlns:a16="http://schemas.microsoft.com/office/drawing/2014/main" id="{AC8990F4-B4C6-80BE-2FD2-E520FDED5F18}"/>
              </a:ext>
            </a:extLst>
          </p:cNvPr>
          <p:cNvSpPr txBox="1"/>
          <p:nvPr/>
        </p:nvSpPr>
        <p:spPr>
          <a:xfrm>
            <a:off x="838199" y="2275249"/>
            <a:ext cx="661991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chemeClr val="accent2"/>
                </a:solidFill>
                <a:cs typeface="Calibri" panose="020F0502020204030204"/>
              </a:rPr>
              <a:t>Demonstrate potential misuses of computing technology</a:t>
            </a:r>
          </a:p>
          <a:p>
            <a:pPr marL="742950" lvl="1" indent="-285750">
              <a:buFont typeface="Arial"/>
              <a:buChar char="•"/>
            </a:pPr>
            <a:r>
              <a:rPr lang="en-US">
                <a:solidFill>
                  <a:srgbClr val="333333"/>
                </a:solidFill>
                <a:cs typeface="Calibri" panose="020F0502020204030204"/>
              </a:rPr>
              <a:t>Weaponized artificial intelligence</a:t>
            </a:r>
          </a:p>
          <a:p>
            <a:pPr marL="742950" lvl="1" indent="-285750">
              <a:buFont typeface="Arial"/>
              <a:buChar char="•"/>
            </a:pPr>
            <a:r>
              <a:rPr lang="en-US">
                <a:solidFill>
                  <a:srgbClr val="333333"/>
                </a:solidFill>
                <a:cs typeface="Calibri" panose="020F0502020204030204"/>
              </a:rPr>
              <a:t>Facial recognition and Hacking (by Salient)</a:t>
            </a:r>
            <a:endParaRPr lang="en-US"/>
          </a:p>
          <a:p>
            <a:pPr marL="742950" lvl="1" indent="-285750">
              <a:buFont typeface="Arial"/>
              <a:buChar char="•"/>
            </a:pPr>
            <a:r>
              <a:rPr lang="en-US">
                <a:solidFill>
                  <a:srgbClr val="333333"/>
                </a:solidFill>
                <a:cs typeface="Calibri"/>
              </a:rPr>
              <a:t>Occupy top 10 fears from 2015 [10]</a:t>
            </a:r>
          </a:p>
          <a:p>
            <a:pPr marL="742950" lvl="1" indent="-285750">
              <a:buFont typeface="Arial"/>
              <a:buChar char="•"/>
            </a:pPr>
            <a:endParaRPr lang="en-US">
              <a:solidFill>
                <a:srgbClr val="000000"/>
              </a:solidFill>
              <a:ea typeface="+mn-lt"/>
              <a:cs typeface="+mn-lt"/>
            </a:endParaRPr>
          </a:p>
          <a:p>
            <a:pPr marL="285750" indent="-285750">
              <a:buFont typeface="Arial"/>
              <a:buChar char="•"/>
            </a:pPr>
            <a:r>
              <a:rPr lang="en-US">
                <a:solidFill>
                  <a:schemeClr val="accent2"/>
                </a:solidFill>
                <a:ea typeface="+mn-lt"/>
                <a:cs typeface="+mn-lt"/>
              </a:rPr>
              <a:t>Illustrate the paradoxical uses of computing technology</a:t>
            </a:r>
            <a:endParaRPr lang="en-US">
              <a:solidFill>
                <a:schemeClr val="accent2"/>
              </a:solidFill>
              <a:cs typeface="Calibri" panose="020F0502020204030204"/>
            </a:endParaRPr>
          </a:p>
          <a:p>
            <a:pPr marL="742950" lvl="1" indent="-285750">
              <a:buFont typeface="Arial"/>
              <a:buChar char="•"/>
            </a:pPr>
            <a:r>
              <a:rPr lang="en-US">
                <a:solidFill>
                  <a:srgbClr val="333333"/>
                </a:solidFill>
                <a:cs typeface="Calibri" panose="020F0502020204030204"/>
              </a:rPr>
              <a:t>Law Enforcement: Saving lives</a:t>
            </a:r>
          </a:p>
          <a:p>
            <a:pPr marL="742950" lvl="1" indent="-285750">
              <a:buFont typeface="Arial"/>
              <a:buChar char="•"/>
            </a:pPr>
            <a:r>
              <a:rPr lang="en-US">
                <a:solidFill>
                  <a:srgbClr val="333333"/>
                </a:solidFill>
                <a:cs typeface="Calibri" panose="020F0502020204030204"/>
              </a:rPr>
              <a:t>Malicious Actors: Terrorism &amp; attacks</a:t>
            </a:r>
          </a:p>
          <a:p>
            <a:pPr marL="742950" lvl="1" indent="-285750">
              <a:buFont typeface="Arial"/>
              <a:buChar char="•"/>
            </a:pPr>
            <a:r>
              <a:rPr lang="en-US">
                <a:solidFill>
                  <a:srgbClr val="333333"/>
                </a:solidFill>
                <a:cs typeface="Calibri" panose="020F0502020204030204"/>
              </a:rPr>
              <a:t>Only 12% of businesses are Data Champion[11]</a:t>
            </a:r>
          </a:p>
          <a:p>
            <a:pPr marL="742950" lvl="1" indent="-285750">
              <a:buFont typeface="Arial"/>
              <a:buChar char="•"/>
            </a:pPr>
            <a:endParaRPr lang="en-US">
              <a:solidFill>
                <a:srgbClr val="000000"/>
              </a:solidFill>
              <a:cs typeface="Calibri" panose="020F0502020204030204"/>
            </a:endParaRPr>
          </a:p>
          <a:p>
            <a:pPr marL="285750" indent="-285750">
              <a:buFont typeface="Arial"/>
              <a:buChar char="•"/>
            </a:pPr>
            <a:r>
              <a:rPr lang="en-US">
                <a:solidFill>
                  <a:schemeClr val="accent2"/>
                </a:solidFill>
                <a:cs typeface="Calibri" panose="020F0502020204030204"/>
              </a:rPr>
              <a:t>Show both sides of the controversy through Mike’s experiences</a:t>
            </a:r>
            <a:endParaRPr lang="en-US">
              <a:solidFill>
                <a:schemeClr val="accent2"/>
              </a:solidFill>
            </a:endParaRPr>
          </a:p>
          <a:p>
            <a:pPr marL="742950" lvl="1" indent="-285750">
              <a:buFont typeface="Arial"/>
              <a:buChar char="•"/>
            </a:pPr>
            <a:r>
              <a:rPr lang="en-US">
                <a:solidFill>
                  <a:srgbClr val="333333"/>
                </a:solidFill>
                <a:cs typeface="Calibri" panose="020F0502020204030204"/>
              </a:rPr>
              <a:t>Being tracked by the FBI &amp; Salient </a:t>
            </a:r>
          </a:p>
          <a:p>
            <a:pPr marL="742950" lvl="1" indent="-285750">
              <a:buFont typeface="Arial"/>
              <a:buChar char="•"/>
            </a:pPr>
            <a:r>
              <a:rPr lang="en-US">
                <a:solidFill>
                  <a:srgbClr val="333333"/>
                </a:solidFill>
                <a:cs typeface="Calibri" panose="020F0502020204030204"/>
              </a:rPr>
              <a:t>Evading detection</a:t>
            </a:r>
          </a:p>
          <a:p>
            <a:pPr marL="742950" lvl="1" indent="-285750">
              <a:buFont typeface="Arial"/>
              <a:buChar char="•"/>
            </a:pPr>
            <a:r>
              <a:rPr lang="en-US">
                <a:solidFill>
                  <a:srgbClr val="333333"/>
                </a:solidFill>
                <a:cs typeface="Calibri" panose="020F0502020204030204"/>
              </a:rPr>
              <a:t>Completing his agenda to save the President (good intentions) despite </a:t>
            </a:r>
            <a:r>
              <a:rPr lang="en-US" err="1">
                <a:solidFill>
                  <a:srgbClr val="333333"/>
                </a:solidFill>
                <a:cs typeface="Calibri" panose="020F0502020204030204"/>
              </a:rPr>
              <a:t>Salient’s</a:t>
            </a:r>
            <a:r>
              <a:rPr lang="en-US">
                <a:solidFill>
                  <a:srgbClr val="333333"/>
                </a:solidFill>
                <a:cs typeface="Calibri" panose="020F0502020204030204"/>
              </a:rPr>
              <a:t> actions (bad intentions)</a:t>
            </a:r>
          </a:p>
          <a:p>
            <a:pPr lvl="1"/>
            <a:endParaRPr lang="en-US">
              <a:cs typeface="Calibri" panose="020F0502020204030204"/>
            </a:endParaRPr>
          </a:p>
          <a:p>
            <a:endParaRPr lang="en-US">
              <a:cs typeface="Calibri" panose="020F0502020204030204"/>
            </a:endParaRPr>
          </a:p>
        </p:txBody>
      </p:sp>
      <p:sp>
        <p:nvSpPr>
          <p:cNvPr id="9" name="TextBox 8">
            <a:extLst>
              <a:ext uri="{FF2B5EF4-FFF2-40B4-BE49-F238E27FC236}">
                <a16:creationId xmlns:a16="http://schemas.microsoft.com/office/drawing/2014/main" id="{180D582C-0316-3A40-6974-D7FAFBC6F4DF}"/>
              </a:ext>
            </a:extLst>
          </p:cNvPr>
          <p:cNvSpPr txBox="1"/>
          <p:nvPr/>
        </p:nvSpPr>
        <p:spPr>
          <a:xfrm>
            <a:off x="7610377" y="5790945"/>
            <a:ext cx="426098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333333"/>
                </a:solidFill>
                <a:cs typeface="Calibri"/>
              </a:rPr>
              <a:t>The director of </a:t>
            </a:r>
            <a:r>
              <a:rPr lang="en-US" sz="1600" u="sng">
                <a:solidFill>
                  <a:srgbClr val="333333"/>
                </a:solidFill>
                <a:cs typeface="Calibri"/>
              </a:rPr>
              <a:t>Angel Has Fallen </a:t>
            </a:r>
            <a:r>
              <a:rPr lang="en-US" sz="1600">
                <a:solidFill>
                  <a:srgbClr val="333333"/>
                </a:solidFill>
                <a:cs typeface="Calibri"/>
              </a:rPr>
              <a:t>: Ric Roman Waugh[2]</a:t>
            </a:r>
          </a:p>
        </p:txBody>
      </p:sp>
      <p:sp>
        <p:nvSpPr>
          <p:cNvPr id="10" name="Slide Number Placeholder 9">
            <a:extLst>
              <a:ext uri="{FF2B5EF4-FFF2-40B4-BE49-F238E27FC236}">
                <a16:creationId xmlns:a16="http://schemas.microsoft.com/office/drawing/2014/main" id="{9690EE1D-B339-6D45-8AC5-674963CB9219}"/>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367718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500"/>
                                        <p:tgtEl>
                                          <p:spTgt spid="8">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10" end="10"/>
                                            </p:txEl>
                                          </p:spTgt>
                                        </p:tgtEl>
                                        <p:attrNameLst>
                                          <p:attrName>style.visibility</p:attrName>
                                        </p:attrNameLst>
                                      </p:cBhvr>
                                      <p:to>
                                        <p:strVal val="visible"/>
                                      </p:to>
                                    </p:set>
                                    <p:animEffect transition="in" filter="fade">
                                      <p:cBhvr>
                                        <p:cTn id="46" dur="500"/>
                                        <p:tgtEl>
                                          <p:spTgt spid="8">
                                            <p:txEl>
                                              <p:pRg st="10" end="1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8">
                                            <p:txEl>
                                              <p:pRg st="11" end="11"/>
                                            </p:txEl>
                                          </p:spTgt>
                                        </p:tgtEl>
                                        <p:attrNameLst>
                                          <p:attrName>style.visibility</p:attrName>
                                        </p:attrNameLst>
                                      </p:cBhvr>
                                      <p:to>
                                        <p:strVal val="visible"/>
                                      </p:to>
                                    </p:set>
                                    <p:animEffect transition="in" filter="fade">
                                      <p:cBhvr>
                                        <p:cTn id="49" dur="500"/>
                                        <p:tgtEl>
                                          <p:spTgt spid="8">
                                            <p:txEl>
                                              <p:pRg st="11" end="1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xEl>
                                              <p:pRg st="12" end="12"/>
                                            </p:txEl>
                                          </p:spTgt>
                                        </p:tgtEl>
                                        <p:attrNameLst>
                                          <p:attrName>style.visibility</p:attrName>
                                        </p:attrNameLst>
                                      </p:cBhvr>
                                      <p:to>
                                        <p:strVal val="visible"/>
                                      </p:to>
                                    </p:set>
                                    <p:animEffect transition="in" filter="fade">
                                      <p:cBhvr>
                                        <p:cTn id="52" dur="500"/>
                                        <p:tgtEl>
                                          <p:spTgt spid="8">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8">
                                            <p:txEl>
                                              <p:pRg st="13" end="13"/>
                                            </p:txEl>
                                          </p:spTgt>
                                        </p:tgtEl>
                                        <p:attrNameLst>
                                          <p:attrName>style.visibility</p:attrName>
                                        </p:attrNameLst>
                                      </p:cBhvr>
                                      <p:to>
                                        <p:strVal val="visible"/>
                                      </p:to>
                                    </p:set>
                                    <p:animEffect transition="in" filter="fade">
                                      <p:cBhvr>
                                        <p:cTn id="55"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1F77-C29B-0B74-AD39-524F6ADB9D9D}"/>
              </a:ext>
            </a:extLst>
          </p:cNvPr>
          <p:cNvSpPr>
            <a:spLocks noGrp="1"/>
          </p:cNvSpPr>
          <p:nvPr>
            <p:ph type="title"/>
          </p:nvPr>
        </p:nvSpPr>
        <p:spPr>
          <a:xfrm>
            <a:off x="838200" y="246379"/>
            <a:ext cx="10515600" cy="869315"/>
          </a:xfrm>
        </p:spPr>
        <p:txBody>
          <a:bodyPr>
            <a:normAutofit/>
          </a:bodyPr>
          <a:lstStyle/>
          <a:p>
            <a:r>
              <a:rPr lang="en-US" sz="4000">
                <a:solidFill>
                  <a:schemeClr val="tx1">
                    <a:lumMod val="85000"/>
                    <a:lumOff val="15000"/>
                  </a:schemeClr>
                </a:solidFill>
                <a:latin typeface="Amasis MT Pro" panose="02040504050005020304" pitchFamily="18" charset="0"/>
              </a:rPr>
              <a:t>Argument 2: </a:t>
            </a:r>
            <a:r>
              <a:rPr lang="en-US" sz="4000" b="1">
                <a:solidFill>
                  <a:schemeClr val="accent1"/>
                </a:solidFill>
                <a:latin typeface="Amasis MT Pro" panose="02040504050005020304" pitchFamily="18" charset="0"/>
              </a:rPr>
              <a:t>Realistic</a:t>
            </a:r>
            <a:r>
              <a:rPr lang="en-US" sz="4000">
                <a:solidFill>
                  <a:schemeClr val="tx1">
                    <a:lumMod val="85000"/>
                    <a:lumOff val="15000"/>
                  </a:schemeClr>
                </a:solidFill>
                <a:latin typeface="Amasis MT Pro" panose="02040504050005020304" pitchFamily="18" charset="0"/>
              </a:rPr>
              <a:t> </a:t>
            </a:r>
            <a:r>
              <a:rPr lang="en-US" sz="4000" b="1">
                <a:solidFill>
                  <a:schemeClr val="accent1"/>
                </a:solidFill>
                <a:latin typeface="Amasis MT Pro" panose="02040504050005020304" pitchFamily="18" charset="0"/>
              </a:rPr>
              <a:t>AI Killer Drones </a:t>
            </a:r>
          </a:p>
        </p:txBody>
      </p:sp>
      <p:pic>
        <p:nvPicPr>
          <p:cNvPr id="6" name="Content Placeholder 5">
            <a:extLst>
              <a:ext uri="{FF2B5EF4-FFF2-40B4-BE49-F238E27FC236}">
                <a16:creationId xmlns:a16="http://schemas.microsoft.com/office/drawing/2014/main" id="{2261B0BC-D5E0-B7D2-77AF-307C555E012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47557" y="1334591"/>
            <a:ext cx="3372009" cy="1512042"/>
          </a:xfrm>
          <a:ln>
            <a:solidFill>
              <a:schemeClr val="tx1"/>
            </a:solidFill>
          </a:ln>
        </p:spPr>
      </p:pic>
      <p:sp>
        <p:nvSpPr>
          <p:cNvPr id="4" name="Rectangle 3">
            <a:extLst>
              <a:ext uri="{FF2B5EF4-FFF2-40B4-BE49-F238E27FC236}">
                <a16:creationId xmlns:a16="http://schemas.microsoft.com/office/drawing/2014/main" id="{BD3FD992-C604-B018-CC6E-899D09BE80F6}"/>
              </a:ext>
            </a:extLst>
          </p:cNvPr>
          <p:cNvSpPr/>
          <p:nvPr/>
        </p:nvSpPr>
        <p:spPr>
          <a:xfrm>
            <a:off x="838200" y="1067056"/>
            <a:ext cx="9095362" cy="6809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6739B6F-FD4A-B2E7-A29A-22647D326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556" y="5086025"/>
            <a:ext cx="3372009" cy="1409838"/>
          </a:xfrm>
          <a:prstGeom prst="rect">
            <a:avLst/>
          </a:prstGeom>
          <a:ln>
            <a:solidFill>
              <a:schemeClr val="tx1"/>
            </a:solidFill>
          </a:ln>
        </p:spPr>
      </p:pic>
      <p:pic>
        <p:nvPicPr>
          <p:cNvPr id="10" name="Picture 9">
            <a:extLst>
              <a:ext uri="{FF2B5EF4-FFF2-40B4-BE49-F238E27FC236}">
                <a16:creationId xmlns:a16="http://schemas.microsoft.com/office/drawing/2014/main" id="{025C35F9-1FA0-8EEA-6B50-B003FC30AC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7555" y="3141365"/>
            <a:ext cx="3372010" cy="1649928"/>
          </a:xfrm>
          <a:prstGeom prst="rect">
            <a:avLst/>
          </a:prstGeom>
          <a:ln>
            <a:solidFill>
              <a:schemeClr val="tx1"/>
            </a:solidFill>
          </a:ln>
        </p:spPr>
      </p:pic>
      <p:sp>
        <p:nvSpPr>
          <p:cNvPr id="13" name="Content Placeholder 2">
            <a:extLst>
              <a:ext uri="{FF2B5EF4-FFF2-40B4-BE49-F238E27FC236}">
                <a16:creationId xmlns:a16="http://schemas.microsoft.com/office/drawing/2014/main" id="{846AB3EC-2328-A7EB-0353-A0E769672588}"/>
              </a:ext>
            </a:extLst>
          </p:cNvPr>
          <p:cNvSpPr txBox="1">
            <a:spLocks/>
          </p:cNvSpPr>
          <p:nvPr/>
        </p:nvSpPr>
        <p:spPr>
          <a:xfrm>
            <a:off x="838200" y="1334591"/>
            <a:ext cx="7025640" cy="51612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200">
                <a:solidFill>
                  <a:schemeClr val="accent2"/>
                </a:solidFill>
                <a:latin typeface="Amasis MT Pro"/>
              </a:rPr>
              <a:t>In The Movie</a:t>
            </a:r>
          </a:p>
          <a:p>
            <a:pPr>
              <a:lnSpc>
                <a:spcPct val="110000"/>
              </a:lnSpc>
            </a:pPr>
            <a:r>
              <a:rPr lang="en-US" sz="1700">
                <a:latin typeface="Amasis MT Pro"/>
              </a:rPr>
              <a:t>The killer drones were used by the Salient company to try to kill the president at the beginning of the film</a:t>
            </a:r>
            <a:endParaRPr lang="en-US" sz="1700">
              <a:cs typeface="Calibri"/>
            </a:endParaRPr>
          </a:p>
          <a:p>
            <a:pPr>
              <a:lnSpc>
                <a:spcPct val="110000"/>
              </a:lnSpc>
            </a:pPr>
            <a:r>
              <a:rPr lang="en-US" sz="1700">
                <a:latin typeface="Amasis MT Pro"/>
              </a:rPr>
              <a:t>The Drones were equipped with facial recognition to identify who it was attacking.</a:t>
            </a:r>
          </a:p>
          <a:p>
            <a:pPr marL="0" indent="0">
              <a:lnSpc>
                <a:spcPct val="110000"/>
              </a:lnSpc>
              <a:buNone/>
            </a:pPr>
            <a:r>
              <a:rPr lang="en-US" sz="2200">
                <a:solidFill>
                  <a:schemeClr val="accent2"/>
                </a:solidFill>
                <a:latin typeface="Amasis MT Pro"/>
              </a:rPr>
              <a:t>Real-world examples</a:t>
            </a:r>
          </a:p>
          <a:p>
            <a:pPr>
              <a:lnSpc>
                <a:spcPct val="110000"/>
              </a:lnSpc>
            </a:pPr>
            <a:r>
              <a:rPr lang="en-US" sz="1700">
                <a:latin typeface="Amasis MT Pro"/>
              </a:rPr>
              <a:t>At least 43 countries operate drones for military purposes [7]</a:t>
            </a:r>
          </a:p>
          <a:p>
            <a:pPr>
              <a:lnSpc>
                <a:spcPct val="110000"/>
              </a:lnSpc>
            </a:pPr>
            <a:r>
              <a:rPr lang="en-US" sz="1700">
                <a:latin typeface="Amasis MT Pro"/>
              </a:rPr>
              <a:t>The first drone strike by the CIA occurred in November 2002 killing 6 suspected Al Qaeda members [7]</a:t>
            </a:r>
          </a:p>
          <a:p>
            <a:pPr>
              <a:lnSpc>
                <a:spcPct val="110000"/>
              </a:lnSpc>
            </a:pPr>
            <a:r>
              <a:rPr lang="en-US" sz="1700">
                <a:latin typeface="Amasis MT Pro"/>
              </a:rPr>
              <a:t>US alone controls 865,505 domestic drones for commercial and recreational use</a:t>
            </a:r>
          </a:p>
          <a:p>
            <a:pPr lvl="1">
              <a:lnSpc>
                <a:spcPct val="110000"/>
              </a:lnSpc>
            </a:pPr>
            <a:r>
              <a:rPr lang="en-US" sz="1500">
                <a:latin typeface="Amasis MT Pro"/>
              </a:rPr>
              <a:t>Many drones do not have encrypted RF transmission and are relatively easy to hack</a:t>
            </a:r>
          </a:p>
          <a:p>
            <a:pPr lvl="2">
              <a:lnSpc>
                <a:spcPct val="110000"/>
              </a:lnSpc>
            </a:pPr>
            <a:endParaRPr lang="en-US" sz="1200">
              <a:latin typeface="Amasis MT Pro"/>
              <a:cs typeface="Calibri"/>
            </a:endParaRPr>
          </a:p>
          <a:p>
            <a:pPr>
              <a:lnSpc>
                <a:spcPct val="110000"/>
              </a:lnSpc>
            </a:pPr>
            <a:endParaRPr lang="en-US" sz="2000">
              <a:latin typeface="Amasis MT Pro"/>
            </a:endParaRPr>
          </a:p>
        </p:txBody>
      </p:sp>
      <p:sp>
        <p:nvSpPr>
          <p:cNvPr id="3" name="Slide Number Placeholder 2">
            <a:extLst>
              <a:ext uri="{FF2B5EF4-FFF2-40B4-BE49-F238E27FC236}">
                <a16:creationId xmlns:a16="http://schemas.microsoft.com/office/drawing/2014/main" id="{E4242534-ACA2-B544-8D1A-402794448494}"/>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265812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500"/>
                                        <p:tgtEl>
                                          <p:spTgt spid="1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fade">
                                      <p:cBhvr>
                                        <p:cTn id="30" dur="500"/>
                                        <p:tgtEl>
                                          <p:spTgt spid="1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fade">
                                      <p:cBhvr>
                                        <p:cTn id="33" dur="500"/>
                                        <p:tgtEl>
                                          <p:spTgt spid="1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animEffect transition="in" filter="fade">
                                      <p:cBhvr>
                                        <p:cTn id="36" dur="500"/>
                                        <p:tgtEl>
                                          <p:spTgt spid="1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Effect transition="in" filter="fade">
                                      <p:cBhvr>
                                        <p:cTn id="39"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1F77-C29B-0B74-AD39-524F6ADB9D9D}"/>
              </a:ext>
            </a:extLst>
          </p:cNvPr>
          <p:cNvSpPr>
            <a:spLocks noGrp="1"/>
          </p:cNvSpPr>
          <p:nvPr>
            <p:ph type="title"/>
          </p:nvPr>
        </p:nvSpPr>
        <p:spPr>
          <a:xfrm>
            <a:off x="838200" y="246379"/>
            <a:ext cx="10515600" cy="869315"/>
          </a:xfrm>
        </p:spPr>
        <p:txBody>
          <a:bodyPr>
            <a:normAutofit/>
          </a:bodyPr>
          <a:lstStyle/>
          <a:p>
            <a:r>
              <a:rPr lang="en-US" sz="4000">
                <a:solidFill>
                  <a:schemeClr val="tx1">
                    <a:lumMod val="85000"/>
                    <a:lumOff val="15000"/>
                  </a:schemeClr>
                </a:solidFill>
                <a:latin typeface="Amasis MT Pro" panose="02040504050005020304" pitchFamily="18" charset="0"/>
              </a:rPr>
              <a:t>Argument 3: </a:t>
            </a:r>
            <a:r>
              <a:rPr lang="en-US" sz="4000" b="1">
                <a:solidFill>
                  <a:schemeClr val="accent1"/>
                </a:solidFill>
                <a:latin typeface="Amasis MT Pro" panose="02040504050005020304" pitchFamily="18" charset="0"/>
              </a:rPr>
              <a:t>Misused</a:t>
            </a:r>
            <a:r>
              <a:rPr lang="en-US" sz="4000">
                <a:solidFill>
                  <a:schemeClr val="tx1">
                    <a:lumMod val="85000"/>
                    <a:lumOff val="15000"/>
                  </a:schemeClr>
                </a:solidFill>
                <a:latin typeface="Amasis MT Pro" panose="02040504050005020304" pitchFamily="18" charset="0"/>
              </a:rPr>
              <a:t> </a:t>
            </a:r>
            <a:r>
              <a:rPr lang="en-US" sz="4000" b="1">
                <a:solidFill>
                  <a:schemeClr val="accent1"/>
                </a:solidFill>
                <a:latin typeface="Amasis MT Pro" panose="02040504050005020304" pitchFamily="18" charset="0"/>
              </a:rPr>
              <a:t>Facial Recognition </a:t>
            </a:r>
          </a:p>
        </p:txBody>
      </p:sp>
      <p:sp>
        <p:nvSpPr>
          <p:cNvPr id="3" name="Content Placeholder 2">
            <a:extLst>
              <a:ext uri="{FF2B5EF4-FFF2-40B4-BE49-F238E27FC236}">
                <a16:creationId xmlns:a16="http://schemas.microsoft.com/office/drawing/2014/main" id="{A4788BA1-965F-4DF2-0199-DA98EE35A607}"/>
              </a:ext>
            </a:extLst>
          </p:cNvPr>
          <p:cNvSpPr>
            <a:spLocks noGrp="1"/>
          </p:cNvSpPr>
          <p:nvPr>
            <p:ph sz="half" idx="1"/>
          </p:nvPr>
        </p:nvSpPr>
        <p:spPr>
          <a:xfrm>
            <a:off x="838200" y="1790357"/>
            <a:ext cx="5452872" cy="4386606"/>
          </a:xfrm>
        </p:spPr>
        <p:txBody>
          <a:bodyPr vert="horz" lIns="91440" tIns="45720" rIns="91440" bIns="45720" rtlCol="0" anchor="t">
            <a:normAutofit lnSpcReduction="10000"/>
          </a:bodyPr>
          <a:lstStyle/>
          <a:p>
            <a:pPr marL="0" indent="0">
              <a:buNone/>
            </a:pPr>
            <a:r>
              <a:rPr lang="en-US" sz="2000">
                <a:solidFill>
                  <a:schemeClr val="accent2"/>
                </a:solidFill>
                <a:latin typeface="Amasis MT Pro"/>
              </a:rPr>
              <a:t>In The Movie: </a:t>
            </a:r>
          </a:p>
          <a:p>
            <a:r>
              <a:rPr lang="en-US" sz="1800">
                <a:solidFill>
                  <a:srgbClr val="333333"/>
                </a:solidFill>
                <a:latin typeface="Amasis MT Pro"/>
              </a:rPr>
              <a:t>The drones use facial recognition in the assassination attempt</a:t>
            </a:r>
          </a:p>
          <a:p>
            <a:pPr lvl="1"/>
            <a:r>
              <a:rPr lang="en-US" sz="1400">
                <a:solidFill>
                  <a:srgbClr val="333333"/>
                </a:solidFill>
                <a:latin typeface="Amasis MT Pro"/>
              </a:rPr>
              <a:t>They choose who to attack</a:t>
            </a:r>
          </a:p>
          <a:p>
            <a:pPr lvl="1"/>
            <a:r>
              <a:rPr lang="en-US" sz="1400">
                <a:solidFill>
                  <a:srgbClr val="333333"/>
                </a:solidFill>
                <a:latin typeface="Amasis MT Pro"/>
              </a:rPr>
              <a:t>Salient intentionally leaves Mike alive, killing everyone else</a:t>
            </a:r>
          </a:p>
          <a:p>
            <a:r>
              <a:rPr lang="en-US" sz="1800">
                <a:solidFill>
                  <a:srgbClr val="333333"/>
                </a:solidFill>
                <a:latin typeface="Amasis MT Pro"/>
              </a:rPr>
              <a:t>Facial recognition is used by Salient to locate Mike while he is on the run</a:t>
            </a:r>
          </a:p>
          <a:p>
            <a:pPr lvl="1"/>
            <a:r>
              <a:rPr lang="en-US" sz="1400">
                <a:solidFill>
                  <a:srgbClr val="333333"/>
                </a:solidFill>
                <a:latin typeface="Amasis MT Pro"/>
              </a:rPr>
              <a:t>Salient uses facial recognition with malicious intent.</a:t>
            </a:r>
          </a:p>
          <a:p>
            <a:pPr marL="457200" lvl="1" indent="0">
              <a:buNone/>
            </a:pPr>
            <a:endParaRPr lang="en-US" sz="1400">
              <a:solidFill>
                <a:srgbClr val="333333"/>
              </a:solidFill>
              <a:latin typeface="Amasis MT Pro"/>
            </a:endParaRPr>
          </a:p>
          <a:p>
            <a:pPr marL="0" indent="0">
              <a:buNone/>
            </a:pPr>
            <a:r>
              <a:rPr lang="en-US" sz="1800">
                <a:solidFill>
                  <a:schemeClr val="accent2"/>
                </a:solidFill>
                <a:latin typeface="Amasis MT Pro"/>
              </a:rPr>
              <a:t>In Real Life</a:t>
            </a:r>
          </a:p>
          <a:p>
            <a:r>
              <a:rPr lang="en-US" sz="1800">
                <a:solidFill>
                  <a:srgbClr val="333333"/>
                </a:solidFill>
                <a:ea typeface="+mn-lt"/>
                <a:cs typeface="+mn-lt"/>
              </a:rPr>
              <a:t>China uses facial recognition</a:t>
            </a:r>
            <a:r>
              <a:rPr lang="en-US" sz="1800">
                <a:solidFill>
                  <a:schemeClr val="accent1"/>
                </a:solidFill>
                <a:ea typeface="+mn-lt"/>
                <a:cs typeface="+mn-lt"/>
              </a:rPr>
              <a:t> “to profile Uyghur individuals, classify them on the basis of their ethnicity, and single them out for tracking, mistreatment, and detention”</a:t>
            </a:r>
            <a:r>
              <a:rPr lang="en-US" sz="1800">
                <a:solidFill>
                  <a:srgbClr val="333333"/>
                </a:solidFill>
                <a:ea typeface="+mn-lt"/>
                <a:cs typeface="+mn-lt"/>
              </a:rPr>
              <a:t> [8]</a:t>
            </a:r>
          </a:p>
          <a:p>
            <a:r>
              <a:rPr lang="en-US" sz="1800">
                <a:solidFill>
                  <a:srgbClr val="333333"/>
                </a:solidFill>
                <a:cs typeface="Calibri"/>
              </a:rPr>
              <a:t>UAE has implemented AI facial recognition drones to track criminals [9]</a:t>
            </a:r>
          </a:p>
          <a:p>
            <a:pPr>
              <a:buNone/>
            </a:pPr>
            <a:endParaRPr lang="en-US" sz="2400"/>
          </a:p>
          <a:p>
            <a:pPr>
              <a:buNone/>
            </a:pPr>
            <a:endParaRPr lang="en-US" sz="2400">
              <a:cs typeface="Calibri" panose="020F0502020204030204"/>
            </a:endParaRPr>
          </a:p>
        </p:txBody>
      </p:sp>
      <p:sp>
        <p:nvSpPr>
          <p:cNvPr id="4" name="Rectangle 3">
            <a:extLst>
              <a:ext uri="{FF2B5EF4-FFF2-40B4-BE49-F238E27FC236}">
                <a16:creationId xmlns:a16="http://schemas.microsoft.com/office/drawing/2014/main" id="{38D69216-BC8E-09C2-B4C2-CD49F5BB1F57}"/>
              </a:ext>
            </a:extLst>
          </p:cNvPr>
          <p:cNvSpPr/>
          <p:nvPr/>
        </p:nvSpPr>
        <p:spPr>
          <a:xfrm>
            <a:off x="838200" y="1067056"/>
            <a:ext cx="9095362" cy="6809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D5A94FC-BBC6-73CA-63D4-7D30D1EDACF1}"/>
              </a:ext>
            </a:extLst>
          </p:cNvPr>
          <p:cNvSpPr txBox="1">
            <a:spLocks/>
          </p:cNvSpPr>
          <p:nvPr/>
        </p:nvSpPr>
        <p:spPr>
          <a:xfrm>
            <a:off x="838199" y="1245425"/>
            <a:ext cx="4667655" cy="434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solidFill>
                  <a:schemeClr val="accent1"/>
                </a:solidFill>
                <a:latin typeface="Amasis MT Pro" panose="02040504050005020304" pitchFamily="18" charset="0"/>
              </a:rPr>
              <a:t>Ch. 6: Privacy &amp; The Government</a:t>
            </a:r>
          </a:p>
        </p:txBody>
      </p:sp>
      <p:pic>
        <p:nvPicPr>
          <p:cNvPr id="7" name="Picture 6">
            <a:extLst>
              <a:ext uri="{FF2B5EF4-FFF2-40B4-BE49-F238E27FC236}">
                <a16:creationId xmlns:a16="http://schemas.microsoft.com/office/drawing/2014/main" id="{A8D1DEE9-06EC-6A6F-2BDD-9F44E9131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147" y="1369112"/>
            <a:ext cx="4425799" cy="1853652"/>
          </a:xfrm>
          <a:prstGeom prst="rect">
            <a:avLst/>
          </a:prstGeom>
          <a:ln>
            <a:solidFill>
              <a:schemeClr val="tx1"/>
            </a:solidFill>
          </a:ln>
        </p:spPr>
      </p:pic>
      <p:pic>
        <p:nvPicPr>
          <p:cNvPr id="9" name="Picture 8">
            <a:extLst>
              <a:ext uri="{FF2B5EF4-FFF2-40B4-BE49-F238E27FC236}">
                <a16:creationId xmlns:a16="http://schemas.microsoft.com/office/drawing/2014/main" id="{FB543D50-4B63-1880-4359-0E6D5EDA2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146" y="3936798"/>
            <a:ext cx="4425799" cy="1946096"/>
          </a:xfrm>
          <a:prstGeom prst="rect">
            <a:avLst/>
          </a:prstGeom>
        </p:spPr>
      </p:pic>
      <p:sp>
        <p:nvSpPr>
          <p:cNvPr id="11" name="TextBox 10">
            <a:extLst>
              <a:ext uri="{FF2B5EF4-FFF2-40B4-BE49-F238E27FC236}">
                <a16:creationId xmlns:a16="http://schemas.microsoft.com/office/drawing/2014/main" id="{AA2194B9-F3BE-4496-C131-541B6FBC4A20}"/>
              </a:ext>
            </a:extLst>
          </p:cNvPr>
          <p:cNvSpPr txBox="1"/>
          <p:nvPr/>
        </p:nvSpPr>
        <p:spPr>
          <a:xfrm>
            <a:off x="6686145" y="3236615"/>
            <a:ext cx="4425800" cy="430887"/>
          </a:xfrm>
          <a:prstGeom prst="rect">
            <a:avLst/>
          </a:prstGeom>
          <a:noFill/>
        </p:spPr>
        <p:txBody>
          <a:bodyPr wrap="square" rtlCol="0">
            <a:spAutoFit/>
          </a:bodyPr>
          <a:lstStyle/>
          <a:p>
            <a:r>
              <a:rPr lang="en-US" sz="1100">
                <a:latin typeface="Amasis MT Pro" panose="02040504050005020304" pitchFamily="18" charset="0"/>
              </a:rPr>
              <a:t>Salient mercenaries use facial recognition to target Secret Service agents with the drones.</a:t>
            </a:r>
          </a:p>
        </p:txBody>
      </p:sp>
      <p:sp>
        <p:nvSpPr>
          <p:cNvPr id="12" name="TextBox 11">
            <a:extLst>
              <a:ext uri="{FF2B5EF4-FFF2-40B4-BE49-F238E27FC236}">
                <a16:creationId xmlns:a16="http://schemas.microsoft.com/office/drawing/2014/main" id="{AC7FDE42-31BB-0CBD-234F-77750D500990}"/>
              </a:ext>
            </a:extLst>
          </p:cNvPr>
          <p:cNvSpPr txBox="1"/>
          <p:nvPr/>
        </p:nvSpPr>
        <p:spPr>
          <a:xfrm>
            <a:off x="6686145" y="5936746"/>
            <a:ext cx="4425799" cy="430887"/>
          </a:xfrm>
          <a:prstGeom prst="rect">
            <a:avLst/>
          </a:prstGeom>
          <a:noFill/>
        </p:spPr>
        <p:txBody>
          <a:bodyPr wrap="square" rtlCol="0">
            <a:spAutoFit/>
          </a:bodyPr>
          <a:lstStyle/>
          <a:p>
            <a:r>
              <a:rPr lang="en-US" sz="1100">
                <a:latin typeface="Amasis MT Pro" panose="02040504050005020304" pitchFamily="18" charset="0"/>
              </a:rPr>
              <a:t>Using facial recognition, the drones intentionally don’t target Mike because Salient wants him kept alive. </a:t>
            </a:r>
          </a:p>
        </p:txBody>
      </p:sp>
      <p:sp>
        <p:nvSpPr>
          <p:cNvPr id="6" name="Slide Number Placeholder 5">
            <a:extLst>
              <a:ext uri="{FF2B5EF4-FFF2-40B4-BE49-F238E27FC236}">
                <a16:creationId xmlns:a16="http://schemas.microsoft.com/office/drawing/2014/main" id="{8ECC025C-D768-1E45-BD15-EB9F5946CCE1}"/>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166472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1F77-C29B-0B74-AD39-524F6ADB9D9D}"/>
              </a:ext>
            </a:extLst>
          </p:cNvPr>
          <p:cNvSpPr>
            <a:spLocks noGrp="1"/>
          </p:cNvSpPr>
          <p:nvPr>
            <p:ph type="title"/>
          </p:nvPr>
        </p:nvSpPr>
        <p:spPr>
          <a:xfrm>
            <a:off x="838199" y="246379"/>
            <a:ext cx="11010089" cy="869315"/>
          </a:xfrm>
        </p:spPr>
        <p:txBody>
          <a:bodyPr>
            <a:noAutofit/>
          </a:bodyPr>
          <a:lstStyle/>
          <a:p>
            <a:r>
              <a:rPr lang="en-US" sz="4000">
                <a:solidFill>
                  <a:schemeClr val="tx1">
                    <a:lumMod val="85000"/>
                    <a:lumOff val="15000"/>
                  </a:schemeClr>
                </a:solidFill>
                <a:latin typeface="Amasis MT Pro" panose="02040504050005020304" pitchFamily="18" charset="0"/>
              </a:rPr>
              <a:t>Argument 4: </a:t>
            </a:r>
            <a:r>
              <a:rPr lang="en-US" sz="4000" b="1">
                <a:solidFill>
                  <a:schemeClr val="accent1"/>
                </a:solidFill>
                <a:latin typeface="Amasis MT Pro" panose="02040504050005020304" pitchFamily="18" charset="0"/>
              </a:rPr>
              <a:t>Network Security &amp; Hacking</a:t>
            </a:r>
          </a:p>
        </p:txBody>
      </p:sp>
      <p:sp>
        <p:nvSpPr>
          <p:cNvPr id="3" name="Content Placeholder 2">
            <a:extLst>
              <a:ext uri="{FF2B5EF4-FFF2-40B4-BE49-F238E27FC236}">
                <a16:creationId xmlns:a16="http://schemas.microsoft.com/office/drawing/2014/main" id="{A4788BA1-965F-4DF2-0199-DA98EE35A607}"/>
              </a:ext>
            </a:extLst>
          </p:cNvPr>
          <p:cNvSpPr>
            <a:spLocks noGrp="1"/>
          </p:cNvSpPr>
          <p:nvPr>
            <p:ph sz="half" idx="1"/>
          </p:nvPr>
        </p:nvSpPr>
        <p:spPr>
          <a:xfrm>
            <a:off x="838199" y="1839501"/>
            <a:ext cx="3544218" cy="4770163"/>
          </a:xfrm>
        </p:spPr>
        <p:txBody>
          <a:bodyPr vert="horz" lIns="91440" tIns="45720" rIns="91440" bIns="45720" rtlCol="0" anchor="t">
            <a:normAutofit/>
          </a:bodyPr>
          <a:lstStyle/>
          <a:p>
            <a:r>
              <a:rPr lang="en-US" sz="1800">
                <a:solidFill>
                  <a:schemeClr val="accent2"/>
                </a:solidFill>
                <a:latin typeface="Amasis MT Pro" panose="02040504050005020304" pitchFamily="18" charset="0"/>
                <a:ea typeface="+mn-lt"/>
                <a:cs typeface="+mn-lt"/>
              </a:rPr>
              <a:t>Information Privacy for Mike’s Family</a:t>
            </a:r>
          </a:p>
          <a:p>
            <a:pPr lvl="1"/>
            <a:r>
              <a:rPr lang="en-US" sz="1400">
                <a:solidFill>
                  <a:srgbClr val="333333"/>
                </a:solidFill>
                <a:latin typeface="Amasis MT Pro" panose="02040504050005020304" pitchFamily="18" charset="0"/>
                <a:ea typeface="+mn-lt"/>
                <a:cs typeface="+mn-lt"/>
              </a:rPr>
              <a:t>Eavesdropping system</a:t>
            </a:r>
          </a:p>
          <a:p>
            <a:pPr lvl="1"/>
            <a:r>
              <a:rPr lang="en-US" sz="1400">
                <a:solidFill>
                  <a:srgbClr val="333333"/>
                </a:solidFill>
                <a:latin typeface="Amasis MT Pro" panose="02040504050005020304" pitchFamily="18" charset="0"/>
                <a:ea typeface="+mn-lt"/>
                <a:cs typeface="+mn-lt"/>
              </a:rPr>
              <a:t>84% of us eavesdrop on other people’s conversations on public transport [3]</a:t>
            </a:r>
          </a:p>
          <a:p>
            <a:pPr marL="914400" lvl="2" indent="0">
              <a:buNone/>
            </a:pPr>
            <a:endParaRPr lang="en-US" sz="1200">
              <a:solidFill>
                <a:srgbClr val="333333"/>
              </a:solidFill>
              <a:latin typeface="Amasis MT Pro" panose="02040504050005020304" pitchFamily="18" charset="0"/>
              <a:ea typeface="+mn-lt"/>
              <a:cs typeface="+mn-lt"/>
            </a:endParaRPr>
          </a:p>
          <a:p>
            <a:r>
              <a:rPr lang="en-US" sz="1800">
                <a:solidFill>
                  <a:schemeClr val="accent2"/>
                </a:solidFill>
                <a:latin typeface="Amasis MT Pro"/>
                <a:ea typeface="+mn-lt"/>
                <a:cs typeface="+mn-lt"/>
              </a:rPr>
              <a:t>Personal Information on Servers</a:t>
            </a:r>
          </a:p>
          <a:p>
            <a:pPr lvl="1"/>
            <a:r>
              <a:rPr lang="en-US" sz="1400">
                <a:solidFill>
                  <a:srgbClr val="333333"/>
                </a:solidFill>
                <a:latin typeface="Amasis MT Pro" panose="02040504050005020304" pitchFamily="18" charset="0"/>
                <a:ea typeface="+mn-lt"/>
                <a:cs typeface="+mn-lt"/>
              </a:rPr>
              <a:t>Salient hacks the government servers for information on Mike </a:t>
            </a:r>
          </a:p>
          <a:p>
            <a:pPr marL="457200" lvl="1" indent="0">
              <a:buNone/>
            </a:pPr>
            <a:endParaRPr lang="en-US" sz="1400">
              <a:solidFill>
                <a:srgbClr val="333333"/>
              </a:solidFill>
              <a:latin typeface="Amasis MT Pro" panose="02040504050005020304" pitchFamily="18" charset="0"/>
              <a:ea typeface="+mn-lt"/>
              <a:cs typeface="+mn-lt"/>
            </a:endParaRPr>
          </a:p>
          <a:p>
            <a:r>
              <a:rPr lang="en-US" sz="1800">
                <a:solidFill>
                  <a:schemeClr val="accent2"/>
                </a:solidFill>
                <a:latin typeface="Amasis MT Pro" panose="02040504050005020304" pitchFamily="18" charset="0"/>
                <a:ea typeface="+mn-lt"/>
                <a:cs typeface="+mn-lt"/>
              </a:rPr>
              <a:t>Privacy of Hospital Patients</a:t>
            </a:r>
          </a:p>
          <a:p>
            <a:pPr lvl="1"/>
            <a:r>
              <a:rPr lang="en-US" sz="1400">
                <a:solidFill>
                  <a:srgbClr val="333333"/>
                </a:solidFill>
                <a:latin typeface="Amasis MT Pro" panose="02040504050005020304" pitchFamily="18" charset="0"/>
                <a:cs typeface="Calibri"/>
              </a:rPr>
              <a:t>The hospital cyber attack</a:t>
            </a:r>
          </a:p>
          <a:p>
            <a:pPr lvl="1"/>
            <a:r>
              <a:rPr lang="en-US" sz="1400">
                <a:solidFill>
                  <a:srgbClr val="333333"/>
                </a:solidFill>
                <a:latin typeface="Amasis MT Pro" panose="02040504050005020304" pitchFamily="18" charset="0"/>
                <a:ea typeface="+mn-lt"/>
                <a:cs typeface="+mn-lt"/>
              </a:rPr>
              <a:t>Hacking was responsible for nearly 85% of all affected patient records [4]</a:t>
            </a:r>
          </a:p>
        </p:txBody>
      </p:sp>
      <p:sp>
        <p:nvSpPr>
          <p:cNvPr id="4" name="Rectangle 3">
            <a:extLst>
              <a:ext uri="{FF2B5EF4-FFF2-40B4-BE49-F238E27FC236}">
                <a16:creationId xmlns:a16="http://schemas.microsoft.com/office/drawing/2014/main" id="{7303D7E2-C858-9FC1-B39E-AC530CC1A553}"/>
              </a:ext>
            </a:extLst>
          </p:cNvPr>
          <p:cNvSpPr/>
          <p:nvPr/>
        </p:nvSpPr>
        <p:spPr>
          <a:xfrm>
            <a:off x="838200" y="1067056"/>
            <a:ext cx="9095362" cy="6809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1CC4753-3623-7916-7992-28BF047EF3E1}"/>
              </a:ext>
            </a:extLst>
          </p:cNvPr>
          <p:cNvSpPr txBox="1">
            <a:spLocks/>
          </p:cNvSpPr>
          <p:nvPr/>
        </p:nvSpPr>
        <p:spPr>
          <a:xfrm>
            <a:off x="4640827" y="1232839"/>
            <a:ext cx="3831077" cy="48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solidFill>
                  <a:schemeClr val="accent1"/>
                </a:solidFill>
                <a:latin typeface="Amasis MT Pro" panose="02040504050005020304" pitchFamily="18" charset="0"/>
              </a:rPr>
              <a:t>Ch. 7: Security</a:t>
            </a:r>
          </a:p>
        </p:txBody>
      </p:sp>
      <p:sp>
        <p:nvSpPr>
          <p:cNvPr id="6" name="Title 1">
            <a:extLst>
              <a:ext uri="{FF2B5EF4-FFF2-40B4-BE49-F238E27FC236}">
                <a16:creationId xmlns:a16="http://schemas.microsoft.com/office/drawing/2014/main" id="{7E310F8F-5061-BE0F-15E3-67574107C0D0}"/>
              </a:ext>
            </a:extLst>
          </p:cNvPr>
          <p:cNvSpPr txBox="1">
            <a:spLocks/>
          </p:cNvSpPr>
          <p:nvPr/>
        </p:nvSpPr>
        <p:spPr>
          <a:xfrm>
            <a:off x="838198" y="1220114"/>
            <a:ext cx="4196789" cy="514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solidFill>
                  <a:schemeClr val="accent1"/>
                </a:solidFill>
                <a:latin typeface="Amasis MT Pro" panose="02040504050005020304" pitchFamily="18" charset="0"/>
              </a:rPr>
              <a:t>Ch. 5: Information Privacy</a:t>
            </a:r>
          </a:p>
        </p:txBody>
      </p:sp>
      <p:sp>
        <p:nvSpPr>
          <p:cNvPr id="7" name="Content Placeholder 2">
            <a:extLst>
              <a:ext uri="{FF2B5EF4-FFF2-40B4-BE49-F238E27FC236}">
                <a16:creationId xmlns:a16="http://schemas.microsoft.com/office/drawing/2014/main" id="{1F58D501-0DE2-0642-1933-BE5B972B6D8D}"/>
              </a:ext>
            </a:extLst>
          </p:cNvPr>
          <p:cNvSpPr txBox="1">
            <a:spLocks/>
          </p:cNvSpPr>
          <p:nvPr/>
        </p:nvSpPr>
        <p:spPr>
          <a:xfrm>
            <a:off x="4640827" y="1820043"/>
            <a:ext cx="3672516" cy="47701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accent2"/>
                </a:solidFill>
                <a:latin typeface="Amasis MT Pro" panose="02040504050005020304" pitchFamily="18" charset="0"/>
              </a:rPr>
              <a:t>Intelligence Gathering</a:t>
            </a:r>
          </a:p>
          <a:p>
            <a:pPr lvl="1"/>
            <a:r>
              <a:rPr lang="en-US" sz="1400">
                <a:solidFill>
                  <a:srgbClr val="333333"/>
                </a:solidFill>
                <a:latin typeface="Amasis MT Pro" panose="02040504050005020304" pitchFamily="18" charset="0"/>
              </a:rPr>
              <a:t>National security threats</a:t>
            </a:r>
          </a:p>
          <a:p>
            <a:pPr lvl="1"/>
            <a:r>
              <a:rPr lang="en-US" sz="1400">
                <a:solidFill>
                  <a:srgbClr val="333333"/>
                </a:solidFill>
                <a:latin typeface="Amasis MT Pro" panose="02040504050005020304" pitchFamily="18" charset="0"/>
              </a:rPr>
              <a:t>Personal property safety</a:t>
            </a:r>
          </a:p>
          <a:p>
            <a:pPr marL="457200" lvl="1" indent="0">
              <a:buNone/>
            </a:pPr>
            <a:endParaRPr lang="en-US" sz="1400">
              <a:solidFill>
                <a:srgbClr val="333333"/>
              </a:solidFill>
              <a:latin typeface="Amasis MT Pro" panose="02040504050005020304" pitchFamily="18" charset="0"/>
            </a:endParaRPr>
          </a:p>
          <a:p>
            <a:r>
              <a:rPr lang="en-US" sz="1800">
                <a:solidFill>
                  <a:schemeClr val="accent2"/>
                </a:solidFill>
                <a:latin typeface="Amasis MT Pro" panose="02040504050005020304" pitchFamily="18" charset="0"/>
              </a:rPr>
              <a:t>Terrorist Threats</a:t>
            </a:r>
          </a:p>
          <a:p>
            <a:pPr lvl="1"/>
            <a:r>
              <a:rPr lang="en-US" sz="1400">
                <a:solidFill>
                  <a:srgbClr val="333333"/>
                </a:solidFill>
                <a:latin typeface="Amasis MT Pro" panose="02040504050005020304" pitchFamily="18" charset="0"/>
              </a:rPr>
              <a:t>President's life safety</a:t>
            </a:r>
          </a:p>
          <a:p>
            <a:pPr lvl="1"/>
            <a:r>
              <a:rPr lang="en-US" sz="1400">
                <a:solidFill>
                  <a:srgbClr val="333333"/>
                </a:solidFill>
                <a:latin typeface="Amasis MT Pro" panose="02040504050005020304" pitchFamily="18" charset="0"/>
              </a:rPr>
              <a:t>Government personnel life safety</a:t>
            </a:r>
          </a:p>
          <a:p>
            <a:pPr lvl="1"/>
            <a:r>
              <a:rPr lang="en-US" sz="1400">
                <a:solidFill>
                  <a:srgbClr val="333333"/>
                </a:solidFill>
                <a:latin typeface="Amasis MT Pro" panose="02040504050005020304" pitchFamily="18" charset="0"/>
                <a:ea typeface="+mn-lt"/>
                <a:cs typeface="+mn-lt"/>
              </a:rPr>
              <a:t>Domestic terrorist incidents rate rose in 2020 to 6.4% [6]</a:t>
            </a:r>
            <a:endParaRPr lang="en-US" sz="1400">
              <a:solidFill>
                <a:srgbClr val="333333"/>
              </a:solidFill>
              <a:latin typeface="Amasis MT Pro" panose="02040504050005020304" pitchFamily="18" charset="0"/>
            </a:endParaRPr>
          </a:p>
          <a:p>
            <a:pPr lvl="1"/>
            <a:endParaRPr lang="en-US" sz="1400">
              <a:solidFill>
                <a:srgbClr val="333333"/>
              </a:solidFill>
              <a:latin typeface="Amasis MT Pro" panose="02040504050005020304" pitchFamily="18" charset="0"/>
            </a:endParaRPr>
          </a:p>
          <a:p>
            <a:r>
              <a:rPr lang="en-US" sz="1800">
                <a:solidFill>
                  <a:schemeClr val="accent2"/>
                </a:solidFill>
                <a:latin typeface="Amasis MT Pro" panose="02040504050005020304" pitchFamily="18" charset="0"/>
              </a:rPr>
              <a:t>Vehicle Safety</a:t>
            </a:r>
          </a:p>
          <a:p>
            <a:pPr lvl="1"/>
            <a:r>
              <a:rPr lang="en-US" sz="1400">
                <a:solidFill>
                  <a:srgbClr val="333333"/>
                </a:solidFill>
                <a:latin typeface="Amasis MT Pro" panose="02040504050005020304" pitchFamily="18" charset="0"/>
                <a:ea typeface="+mn-lt"/>
                <a:cs typeface="+mn-lt"/>
              </a:rPr>
              <a:t>Hacking cars</a:t>
            </a:r>
          </a:p>
          <a:p>
            <a:pPr lvl="1"/>
            <a:r>
              <a:rPr lang="en-US" sz="1400">
                <a:solidFill>
                  <a:srgbClr val="333333"/>
                </a:solidFill>
                <a:latin typeface="Amasis MT Pro" panose="02040504050005020304" pitchFamily="18" charset="0"/>
                <a:ea typeface="+mn-lt"/>
                <a:cs typeface="+mn-lt"/>
              </a:rPr>
              <a:t>An estimated 42,915 people died in vehicle traffic crashes in 2021 [5]</a:t>
            </a:r>
            <a:endParaRPr lang="en-US" sz="1400">
              <a:solidFill>
                <a:srgbClr val="333333"/>
              </a:solidFill>
              <a:latin typeface="Amasis MT Pro" panose="02040504050005020304" pitchFamily="18" charset="0"/>
              <a:cs typeface="Calibri"/>
            </a:endParaRPr>
          </a:p>
        </p:txBody>
      </p:sp>
      <p:pic>
        <p:nvPicPr>
          <p:cNvPr id="11" name="Picture 10">
            <a:extLst>
              <a:ext uri="{FF2B5EF4-FFF2-40B4-BE49-F238E27FC236}">
                <a16:creationId xmlns:a16="http://schemas.microsoft.com/office/drawing/2014/main" id="{D7AC09F8-D935-F5FF-1D4F-C44D7508C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274" y="4660846"/>
            <a:ext cx="3433014" cy="1620676"/>
          </a:xfrm>
          <a:prstGeom prst="rect">
            <a:avLst/>
          </a:prstGeom>
        </p:spPr>
      </p:pic>
      <p:pic>
        <p:nvPicPr>
          <p:cNvPr id="13" name="Picture 12">
            <a:extLst>
              <a:ext uri="{FF2B5EF4-FFF2-40B4-BE49-F238E27FC236}">
                <a16:creationId xmlns:a16="http://schemas.microsoft.com/office/drawing/2014/main" id="{801B8BD0-E185-6D29-9E6E-B908B47DB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9064" y="1271677"/>
            <a:ext cx="3426119" cy="1368300"/>
          </a:xfrm>
          <a:prstGeom prst="rect">
            <a:avLst/>
          </a:prstGeom>
        </p:spPr>
      </p:pic>
      <p:pic>
        <p:nvPicPr>
          <p:cNvPr id="15" name="Picture 14">
            <a:extLst>
              <a:ext uri="{FF2B5EF4-FFF2-40B4-BE49-F238E27FC236}">
                <a16:creationId xmlns:a16="http://schemas.microsoft.com/office/drawing/2014/main" id="{34AF20AB-7983-A7B3-A718-91D98C1F5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2169" y="3006484"/>
            <a:ext cx="3433015" cy="1287855"/>
          </a:xfrm>
          <a:prstGeom prst="rect">
            <a:avLst/>
          </a:prstGeom>
        </p:spPr>
      </p:pic>
      <p:sp>
        <p:nvSpPr>
          <p:cNvPr id="16" name="TextBox 15">
            <a:extLst>
              <a:ext uri="{FF2B5EF4-FFF2-40B4-BE49-F238E27FC236}">
                <a16:creationId xmlns:a16="http://schemas.microsoft.com/office/drawing/2014/main" id="{FA4A1038-A751-F810-42AF-221033CAD05D}"/>
              </a:ext>
            </a:extLst>
          </p:cNvPr>
          <p:cNvSpPr txBox="1"/>
          <p:nvPr/>
        </p:nvSpPr>
        <p:spPr>
          <a:xfrm>
            <a:off x="8415274" y="2674062"/>
            <a:ext cx="4425800" cy="261610"/>
          </a:xfrm>
          <a:prstGeom prst="rect">
            <a:avLst/>
          </a:prstGeom>
          <a:noFill/>
        </p:spPr>
        <p:txBody>
          <a:bodyPr wrap="square" rtlCol="0">
            <a:spAutoFit/>
          </a:bodyPr>
          <a:lstStyle/>
          <a:p>
            <a:r>
              <a:rPr lang="en-US" sz="1100">
                <a:latin typeface="Amasis MT Pro" panose="02040504050005020304" pitchFamily="18" charset="0"/>
              </a:rPr>
              <a:t>Salient hacks gov. servers for information on Mike.</a:t>
            </a:r>
          </a:p>
        </p:txBody>
      </p:sp>
      <p:sp>
        <p:nvSpPr>
          <p:cNvPr id="17" name="TextBox 16">
            <a:extLst>
              <a:ext uri="{FF2B5EF4-FFF2-40B4-BE49-F238E27FC236}">
                <a16:creationId xmlns:a16="http://schemas.microsoft.com/office/drawing/2014/main" id="{7F32BF9E-CE39-2386-FBA0-BDE978481507}"/>
              </a:ext>
            </a:extLst>
          </p:cNvPr>
          <p:cNvSpPr txBox="1"/>
          <p:nvPr/>
        </p:nvSpPr>
        <p:spPr>
          <a:xfrm>
            <a:off x="8422169" y="4346787"/>
            <a:ext cx="4425800" cy="261610"/>
          </a:xfrm>
          <a:prstGeom prst="rect">
            <a:avLst/>
          </a:prstGeom>
          <a:noFill/>
        </p:spPr>
        <p:txBody>
          <a:bodyPr wrap="square" rtlCol="0">
            <a:spAutoFit/>
          </a:bodyPr>
          <a:lstStyle/>
          <a:p>
            <a:r>
              <a:rPr lang="en-US" sz="1100">
                <a:latin typeface="Amasis MT Pro" panose="02040504050005020304" pitchFamily="18" charset="0"/>
              </a:rPr>
              <a:t>S.S. agents defend the hospital against a cyber attack.</a:t>
            </a:r>
          </a:p>
        </p:txBody>
      </p:sp>
      <p:sp>
        <p:nvSpPr>
          <p:cNvPr id="18" name="TextBox 17">
            <a:extLst>
              <a:ext uri="{FF2B5EF4-FFF2-40B4-BE49-F238E27FC236}">
                <a16:creationId xmlns:a16="http://schemas.microsoft.com/office/drawing/2014/main" id="{FCB18680-0BAC-AE80-5427-42195579E08D}"/>
              </a:ext>
            </a:extLst>
          </p:cNvPr>
          <p:cNvSpPr txBox="1"/>
          <p:nvPr/>
        </p:nvSpPr>
        <p:spPr>
          <a:xfrm>
            <a:off x="8390024" y="6333571"/>
            <a:ext cx="3458264" cy="430887"/>
          </a:xfrm>
          <a:prstGeom prst="rect">
            <a:avLst/>
          </a:prstGeom>
          <a:noFill/>
        </p:spPr>
        <p:txBody>
          <a:bodyPr wrap="square" rtlCol="0">
            <a:spAutoFit/>
          </a:bodyPr>
          <a:lstStyle/>
          <a:p>
            <a:r>
              <a:rPr lang="en-US" sz="1100">
                <a:latin typeface="Amasis MT Pro" panose="02040504050005020304" pitchFamily="18" charset="0"/>
              </a:rPr>
              <a:t>Salient mercenaries hack into the transport vehicles taking Mike to prison and stop them in the road. </a:t>
            </a:r>
          </a:p>
        </p:txBody>
      </p:sp>
      <p:sp>
        <p:nvSpPr>
          <p:cNvPr id="8" name="Slide Number Placeholder 7">
            <a:extLst>
              <a:ext uri="{FF2B5EF4-FFF2-40B4-BE49-F238E27FC236}">
                <a16:creationId xmlns:a16="http://schemas.microsoft.com/office/drawing/2014/main" id="{3B9C1DEF-F5AE-E94E-A9D7-385EDF74640D}"/>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159970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fade">
                                      <p:cBhvr>
                                        <p:cTn id="57" dur="500"/>
                                        <p:tgtEl>
                                          <p:spTgt spid="7">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7">
                                            <p:txEl>
                                              <p:pRg st="1" end="1"/>
                                            </p:txEl>
                                          </p:spTgt>
                                        </p:tgtEl>
                                        <p:attrNameLst>
                                          <p:attrName>style.visibility</p:attrName>
                                        </p:attrNameLst>
                                      </p:cBhvr>
                                      <p:to>
                                        <p:strVal val="visible"/>
                                      </p:to>
                                    </p:set>
                                    <p:animEffect transition="in" filter="fade">
                                      <p:cBhvr>
                                        <p:cTn id="60" dur="500"/>
                                        <p:tgtEl>
                                          <p:spTgt spid="7">
                                            <p:txEl>
                                              <p:pRg st="1" end="1"/>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Effect transition="in" filter="fade">
                                      <p:cBhvr>
                                        <p:cTn id="63" dur="500"/>
                                        <p:tgtEl>
                                          <p:spTgt spid="7">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
                                            <p:txEl>
                                              <p:pRg st="4" end="4"/>
                                            </p:txEl>
                                          </p:spTgt>
                                        </p:tgtEl>
                                        <p:attrNameLst>
                                          <p:attrName>style.visibility</p:attrName>
                                        </p:attrNameLst>
                                      </p:cBhvr>
                                      <p:to>
                                        <p:strVal val="visible"/>
                                      </p:to>
                                    </p:set>
                                    <p:animEffect transition="in" filter="fade">
                                      <p:cBhvr>
                                        <p:cTn id="68" dur="500"/>
                                        <p:tgtEl>
                                          <p:spTgt spid="7">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fade">
                                      <p:cBhvr>
                                        <p:cTn id="71" dur="500"/>
                                        <p:tgtEl>
                                          <p:spTgt spid="7">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7">
                                            <p:txEl>
                                              <p:pRg st="6" end="6"/>
                                            </p:txEl>
                                          </p:spTgt>
                                        </p:tgtEl>
                                        <p:attrNameLst>
                                          <p:attrName>style.visibility</p:attrName>
                                        </p:attrNameLst>
                                      </p:cBhvr>
                                      <p:to>
                                        <p:strVal val="visible"/>
                                      </p:to>
                                    </p:set>
                                    <p:animEffect transition="in" filter="fade">
                                      <p:cBhvr>
                                        <p:cTn id="74" dur="500"/>
                                        <p:tgtEl>
                                          <p:spTgt spid="7">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7">
                                            <p:txEl>
                                              <p:pRg st="7" end="7"/>
                                            </p:txEl>
                                          </p:spTgt>
                                        </p:tgtEl>
                                        <p:attrNameLst>
                                          <p:attrName>style.visibility</p:attrName>
                                        </p:attrNameLst>
                                      </p:cBhvr>
                                      <p:to>
                                        <p:strVal val="visible"/>
                                      </p:to>
                                    </p:set>
                                    <p:animEffect transition="in" filter="fade">
                                      <p:cBhvr>
                                        <p:cTn id="77" dur="500"/>
                                        <p:tgtEl>
                                          <p:spTgt spid="7">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
                                            <p:txEl>
                                              <p:pRg st="9" end="9"/>
                                            </p:txEl>
                                          </p:spTgt>
                                        </p:tgtEl>
                                        <p:attrNameLst>
                                          <p:attrName>style.visibility</p:attrName>
                                        </p:attrNameLst>
                                      </p:cBhvr>
                                      <p:to>
                                        <p:strVal val="visible"/>
                                      </p:to>
                                    </p:set>
                                    <p:animEffect transition="in" filter="fade">
                                      <p:cBhvr>
                                        <p:cTn id="82" dur="500"/>
                                        <p:tgtEl>
                                          <p:spTgt spid="7">
                                            <p:txEl>
                                              <p:pRg st="9" end="9"/>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7">
                                            <p:txEl>
                                              <p:pRg st="10" end="10"/>
                                            </p:txEl>
                                          </p:spTgt>
                                        </p:tgtEl>
                                        <p:attrNameLst>
                                          <p:attrName>style.visibility</p:attrName>
                                        </p:attrNameLst>
                                      </p:cBhvr>
                                      <p:to>
                                        <p:strVal val="visible"/>
                                      </p:to>
                                    </p:set>
                                    <p:animEffect transition="in" filter="fade">
                                      <p:cBhvr>
                                        <p:cTn id="85" dur="500"/>
                                        <p:tgtEl>
                                          <p:spTgt spid="7">
                                            <p:txEl>
                                              <p:pRg st="10" end="10"/>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7">
                                            <p:txEl>
                                              <p:pRg st="11" end="11"/>
                                            </p:txEl>
                                          </p:spTgt>
                                        </p:tgtEl>
                                        <p:attrNameLst>
                                          <p:attrName>style.visibility</p:attrName>
                                        </p:attrNameLst>
                                      </p:cBhvr>
                                      <p:to>
                                        <p:strVal val="visible"/>
                                      </p:to>
                                    </p:set>
                                    <p:animEffect transition="in" filter="fade">
                                      <p:cBhvr>
                                        <p:cTn id="88" dur="500"/>
                                        <p:tgtEl>
                                          <p:spTgt spid="7">
                                            <p:txEl>
                                              <p:pRg st="11" end="11"/>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500"/>
                                        <p:tgtEl>
                                          <p:spTgt spid="1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1F77-C29B-0B74-AD39-524F6ADB9D9D}"/>
              </a:ext>
            </a:extLst>
          </p:cNvPr>
          <p:cNvSpPr>
            <a:spLocks noGrp="1"/>
          </p:cNvSpPr>
          <p:nvPr>
            <p:ph type="title"/>
          </p:nvPr>
        </p:nvSpPr>
        <p:spPr>
          <a:xfrm>
            <a:off x="838200" y="246379"/>
            <a:ext cx="10515600" cy="869315"/>
          </a:xfrm>
        </p:spPr>
        <p:txBody>
          <a:bodyPr>
            <a:normAutofit/>
          </a:bodyPr>
          <a:lstStyle/>
          <a:p>
            <a:r>
              <a:rPr lang="en-US">
                <a:latin typeface="Amasis MT Pro" panose="02040504050005020304" pitchFamily="18" charset="0"/>
              </a:rPr>
              <a:t>References</a:t>
            </a:r>
          </a:p>
        </p:txBody>
      </p:sp>
      <p:sp>
        <p:nvSpPr>
          <p:cNvPr id="3" name="Content Placeholder 2">
            <a:extLst>
              <a:ext uri="{FF2B5EF4-FFF2-40B4-BE49-F238E27FC236}">
                <a16:creationId xmlns:a16="http://schemas.microsoft.com/office/drawing/2014/main" id="{A4788BA1-965F-4DF2-0199-DA98EE35A607}"/>
              </a:ext>
            </a:extLst>
          </p:cNvPr>
          <p:cNvSpPr>
            <a:spLocks noGrp="1"/>
          </p:cNvSpPr>
          <p:nvPr>
            <p:ph sz="half" idx="1"/>
          </p:nvPr>
        </p:nvSpPr>
        <p:spPr>
          <a:xfrm>
            <a:off x="0" y="1115694"/>
            <a:ext cx="12191999" cy="5394834"/>
          </a:xfrm>
        </p:spPr>
        <p:txBody>
          <a:bodyPr vert="horz" lIns="91440" tIns="45720" rIns="91440" bIns="45720" rtlCol="0" anchor="t">
            <a:normAutofit lnSpcReduction="10000"/>
          </a:bodyPr>
          <a:lstStyle/>
          <a:p>
            <a:pPr marL="0" indent="0">
              <a:buNone/>
            </a:pPr>
            <a:r>
              <a:rPr lang="en-US" sz="1400" dirty="0">
                <a:latin typeface="Amasis MT Pro"/>
              </a:rPr>
              <a:t>[1] Minow, Nell: “Angel Has </a:t>
            </a:r>
            <a:r>
              <a:rPr lang="en-US" sz="1400" dirty="0" err="1">
                <a:latin typeface="Amasis MT Pro"/>
              </a:rPr>
              <a:t>Fallen’s</a:t>
            </a:r>
            <a:r>
              <a:rPr lang="en-US" sz="1400" dirty="0">
                <a:latin typeface="Amasis MT Pro"/>
              </a:rPr>
              <a:t> Director, a Former Assistant Director of the Secret Service, Talk Riveting Realism | Motion Pictures, 23 August 2019. </a:t>
            </a:r>
            <a:r>
              <a:rPr lang="en-US" sz="1400" b="0" i="0" u="sng" strike="noStrike" dirty="0">
                <a:effectLst/>
                <a:latin typeface="Amasis MT Pro"/>
                <a:hlinkClick r:id="rId2"/>
              </a:rPr>
              <a:t>https://www.motionpictures.org/2019/08/angel-has-fallens-director-a-former-assistant-director-of-the-secret-service-talk-riveting-realism/</a:t>
            </a:r>
            <a:endParaRPr lang="en-US" sz="1400" b="0" i="0" u="sng" strike="noStrike" dirty="0">
              <a:effectLst/>
              <a:latin typeface="Amasis MT Pro"/>
            </a:endParaRPr>
          </a:p>
          <a:p>
            <a:pPr marL="0" indent="0">
              <a:buNone/>
            </a:pPr>
            <a:r>
              <a:rPr lang="en-US" sz="1400" dirty="0">
                <a:latin typeface="Amasis MT Pro"/>
              </a:rPr>
              <a:t>[2] “Exclusive: Director Ric Roman Waugh Talks ‘Angel Has Fallen.’” Black Film, 22 August 2019. </a:t>
            </a:r>
            <a:r>
              <a:rPr lang="en-US" sz="1400" dirty="0">
                <a:latin typeface="Amasis MT Pro"/>
                <a:hlinkClick r:id="rId3"/>
              </a:rPr>
              <a:t>https://www.blackfilm.com/read/2019/08/exclusive-director-ric-roman-waugh-talks-angel-has-fallen/</a:t>
            </a:r>
            <a:endParaRPr lang="en-US" sz="1400" dirty="0">
              <a:latin typeface="Amasis MT Pro"/>
            </a:endParaRPr>
          </a:p>
          <a:p>
            <a:pPr marL="0" indent="0">
              <a:buNone/>
            </a:pPr>
            <a:r>
              <a:rPr lang="en-US" sz="1400" dirty="0">
                <a:latin typeface="Amasis MT Pro"/>
              </a:rPr>
              <a:t>[3] Phillips, James: "84% of us eavesdrop on other people’s conversations, survey reveals", Independent, 13 February 2015. </a:t>
            </a:r>
            <a:r>
              <a:rPr lang="en-US" sz="1400" dirty="0">
                <a:ea typeface="+mn-lt"/>
                <a:cs typeface="+mn-lt"/>
                <a:hlinkClick r:id="rId4"/>
              </a:rPr>
              <a:t>https://www.independent.co.uk/travel/news-and-advice/84-of-us-eavesdrop-on-other-people-s-conversations-survey-reveals-10044327.html</a:t>
            </a:r>
          </a:p>
          <a:p>
            <a:pPr marL="0" indent="0">
              <a:buNone/>
            </a:pPr>
            <a:r>
              <a:rPr lang="en-US" sz="1400" dirty="0">
                <a:latin typeface="Calibri"/>
                <a:cs typeface="Calibri"/>
              </a:rPr>
              <a:t>[4] </a:t>
            </a:r>
            <a:r>
              <a:rPr lang="en-US" sz="1400" dirty="0">
                <a:latin typeface="Amasis MT Pro"/>
                <a:ea typeface="+mn-lt"/>
                <a:cs typeface="+mn-lt"/>
              </a:rPr>
              <a:t>Ronquillo, J.G., </a:t>
            </a:r>
            <a:r>
              <a:rPr lang="en-US" sz="1400" dirty="0" err="1">
                <a:latin typeface="Amasis MT Pro"/>
                <a:ea typeface="+mn-lt"/>
                <a:cs typeface="+mn-lt"/>
              </a:rPr>
              <a:t>Winterholler</a:t>
            </a:r>
            <a:r>
              <a:rPr lang="en-US" sz="1400" dirty="0">
                <a:latin typeface="Amasis MT Pro"/>
                <a:ea typeface="+mn-lt"/>
                <a:cs typeface="+mn-lt"/>
              </a:rPr>
              <a:t>, J.E., </a:t>
            </a:r>
            <a:r>
              <a:rPr lang="en-US" sz="1400" dirty="0" err="1">
                <a:latin typeface="Amasis MT Pro"/>
                <a:ea typeface="+mn-lt"/>
                <a:cs typeface="+mn-lt"/>
              </a:rPr>
              <a:t>Cwikla</a:t>
            </a:r>
            <a:r>
              <a:rPr lang="en-US" sz="1400" dirty="0">
                <a:latin typeface="Amasis MT Pro"/>
                <a:ea typeface="+mn-lt"/>
                <a:cs typeface="+mn-lt"/>
              </a:rPr>
              <a:t>, K., Szymanski, R., Levy, C., "Health IT, hacking, and cybersecurity: national trends in data breaches of protected health information", JAMIA Open, Volume 1, Issue 1, July 2018, Pages 15-19, </a:t>
            </a:r>
            <a:r>
              <a:rPr lang="en-US" sz="1400" dirty="0">
                <a:latin typeface="Amasis MT Pro"/>
                <a:ea typeface="+mn-lt"/>
                <a:cs typeface="+mn-lt"/>
                <a:hlinkClick r:id="rId5"/>
              </a:rPr>
              <a:t>https://doi.org/10.1093/jamiaopen/ooy019</a:t>
            </a:r>
            <a:endParaRPr lang="en-US" sz="1400" dirty="0">
              <a:effectLst/>
              <a:latin typeface="Amasis MT Pro"/>
              <a:cs typeface="Calibri"/>
            </a:endParaRPr>
          </a:p>
          <a:p>
            <a:pPr marL="0" indent="0">
              <a:buNone/>
            </a:pPr>
            <a:r>
              <a:rPr lang="en-US" sz="1400" dirty="0">
                <a:latin typeface="Amasis MT Pro"/>
              </a:rPr>
              <a:t>[5] "Newly Released Estimates Show Traffic Fatalities Reached a 16-Year High in 2021", NHTSA, 17 May 2022. </a:t>
            </a:r>
            <a:r>
              <a:rPr lang="en-US" sz="1400" dirty="0">
                <a:ea typeface="+mn-lt"/>
                <a:cs typeface="+mn-lt"/>
                <a:hlinkClick r:id="rId6"/>
              </a:rPr>
              <a:t>https://www.nhtsa.gov/press-releases/early-estimate-2021-traffic-fatalities</a:t>
            </a:r>
          </a:p>
          <a:p>
            <a:pPr marL="0" indent="0">
              <a:buNone/>
            </a:pPr>
            <a:r>
              <a:rPr lang="en-US" sz="1400" dirty="0">
                <a:latin typeface="Calibri"/>
                <a:cs typeface="Calibri"/>
              </a:rPr>
              <a:t>[6] </a:t>
            </a:r>
            <a:r>
              <a:rPr lang="en-US" sz="1400" dirty="0">
                <a:latin typeface="Amasis MT Pro"/>
                <a:cs typeface="Calibri"/>
              </a:rPr>
              <a:t>Jones, S.G., </a:t>
            </a:r>
            <a:r>
              <a:rPr lang="en-US" sz="1400" dirty="0" err="1">
                <a:latin typeface="Amasis MT Pro"/>
                <a:cs typeface="Calibri"/>
              </a:rPr>
              <a:t>Doxsee</a:t>
            </a:r>
            <a:r>
              <a:rPr lang="en-US" sz="1400" dirty="0">
                <a:latin typeface="Amasis MT Pro"/>
                <a:cs typeface="Calibri"/>
              </a:rPr>
              <a:t>, C. "</a:t>
            </a:r>
            <a:r>
              <a:rPr lang="en-US" sz="1400" dirty="0">
                <a:latin typeface="Amasis MT Pro"/>
              </a:rPr>
              <a:t>The Military, Police, and the Rise of Terrorism in the United States", Center For Strategic &amp; International Studies, 12 Apr 2021. </a:t>
            </a:r>
            <a:r>
              <a:rPr lang="en-US" sz="1400" dirty="0">
                <a:ea typeface="+mn-lt"/>
                <a:cs typeface="+mn-lt"/>
                <a:hlinkClick r:id="rId7"/>
              </a:rPr>
              <a:t>https://www.csis.org/analysis/military-police-and-rise-terrorism-united-states</a:t>
            </a:r>
            <a:endParaRPr lang="en-US" sz="1400" dirty="0">
              <a:latin typeface="Amasis MT Pro"/>
              <a:cs typeface="Calibri"/>
            </a:endParaRPr>
          </a:p>
          <a:p>
            <a:pPr marL="0" indent="0">
              <a:buNone/>
            </a:pPr>
            <a:r>
              <a:rPr lang="en-US" sz="1400" dirty="0">
                <a:latin typeface="Amasis MT Pro"/>
                <a:cs typeface="Calibri"/>
              </a:rPr>
              <a:t>[7] </a:t>
            </a:r>
            <a:r>
              <a:rPr lang="en-US" sz="1400" dirty="0">
                <a:latin typeface="Amasis MT Pro"/>
                <a:ea typeface="+mn-lt"/>
                <a:cs typeface="+mn-lt"/>
              </a:rPr>
              <a:t>Lexy </a:t>
            </a:r>
            <a:r>
              <a:rPr lang="en-US" sz="1400" dirty="0" err="1">
                <a:latin typeface="Amasis MT Pro"/>
                <a:ea typeface="+mn-lt"/>
                <a:cs typeface="+mn-lt"/>
              </a:rPr>
              <a:t>Leuszler</a:t>
            </a:r>
            <a:r>
              <a:rPr lang="en-US" sz="1400" dirty="0">
                <a:latin typeface="Amasis MT Pro"/>
                <a:ea typeface="+mn-lt"/>
                <a:cs typeface="+mn-lt"/>
              </a:rPr>
              <a:t>, The History and Future of Drone Warfare (</a:t>
            </a:r>
            <a:r>
              <a:rPr lang="en-US" sz="1400" dirty="0" err="1">
                <a:latin typeface="Amasis MT Pro"/>
                <a:ea typeface="+mn-lt"/>
                <a:cs typeface="+mn-lt"/>
              </a:rPr>
              <a:t>steppenwolf</a:t>
            </a:r>
            <a:r>
              <a:rPr lang="en-US" sz="1400" dirty="0">
                <a:latin typeface="Amasis MT Pro"/>
                <a:ea typeface="+mn-lt"/>
                <a:cs typeface="+mn-lt"/>
              </a:rPr>
              <a:t>), </a:t>
            </a:r>
            <a:r>
              <a:rPr lang="en-US" sz="1400" dirty="0">
                <a:latin typeface="Amasis MT Pro"/>
                <a:ea typeface="+mn-lt"/>
                <a:cs typeface="+mn-lt"/>
                <a:hlinkClick r:id="rId8"/>
              </a:rPr>
              <a:t>https://www.steppenwolf.org/articles/the-history-behind-and-future-of-drone-warefare/</a:t>
            </a:r>
            <a:r>
              <a:rPr lang="en-US" sz="1400" dirty="0">
                <a:latin typeface="Amasis MT Pro"/>
                <a:ea typeface="+mn-lt"/>
                <a:cs typeface="+mn-lt"/>
              </a:rPr>
              <a:t> (Oct 10, 2022)</a:t>
            </a:r>
          </a:p>
          <a:p>
            <a:pPr marL="0" indent="0">
              <a:buNone/>
            </a:pPr>
            <a:r>
              <a:rPr lang="en-US" sz="1400" dirty="0">
                <a:latin typeface="Amasis MT Pro"/>
                <a:ea typeface="+mn-lt"/>
                <a:cs typeface="+mn-lt"/>
              </a:rPr>
              <a:t>[8] A letter to U.S. Secretary of State Michael Pompeo | U.S. Senate, 11 March 2020. </a:t>
            </a:r>
            <a:r>
              <a:rPr lang="en-US" sz="1400" dirty="0">
                <a:latin typeface="Amasis MT Pro"/>
                <a:ea typeface="+mn-lt"/>
                <a:cs typeface="+mn-lt"/>
                <a:hlinkClick r:id="rId9"/>
              </a:rPr>
              <a:t>https://www.portman.senate.gov/sites/default/files/2020-03/China%20Warren%20AI%20Letter_0.pdf</a:t>
            </a:r>
            <a:endParaRPr lang="en-US" sz="1400" dirty="0">
              <a:latin typeface="Amasis MT Pro"/>
              <a:ea typeface="+mn-lt"/>
              <a:cs typeface="+mn-lt"/>
            </a:endParaRPr>
          </a:p>
          <a:p>
            <a:pPr marL="0" indent="0">
              <a:buNone/>
            </a:pPr>
            <a:r>
              <a:rPr lang="en-US" sz="1400" dirty="0">
                <a:latin typeface="Amasis MT Pro"/>
                <a:ea typeface="+mn-lt"/>
                <a:cs typeface="+mn-lt"/>
              </a:rPr>
              <a:t>[9] Ali, </a:t>
            </a:r>
            <a:r>
              <a:rPr lang="en-US" sz="1400" dirty="0" err="1">
                <a:latin typeface="Amasis MT Pro"/>
                <a:ea typeface="+mn-lt"/>
                <a:cs typeface="+mn-lt"/>
              </a:rPr>
              <a:t>Aghaddir</a:t>
            </a:r>
            <a:r>
              <a:rPr lang="en-US" sz="1400" dirty="0">
                <a:latin typeface="Amasis MT Pro"/>
                <a:ea typeface="+mn-lt"/>
                <a:cs typeface="+mn-lt"/>
              </a:rPr>
              <a:t>: “Sharjah Police drones use face-recognition technology to identify wanted criminals.” </a:t>
            </a:r>
            <a:r>
              <a:rPr lang="en-US" sz="1400" i="1" dirty="0">
                <a:latin typeface="Amasis MT Pro"/>
                <a:ea typeface="+mn-lt"/>
                <a:cs typeface="+mn-lt"/>
              </a:rPr>
              <a:t>Gulf News</a:t>
            </a:r>
            <a:r>
              <a:rPr lang="en-US" sz="1400" dirty="0">
                <a:latin typeface="Amasis MT Pro"/>
                <a:ea typeface="+mn-lt"/>
                <a:cs typeface="+mn-lt"/>
              </a:rPr>
              <a:t>, 26 Apr 2021. Accessed 10/10/2022. </a:t>
            </a:r>
            <a:r>
              <a:rPr lang="en-US" sz="1400" dirty="0">
                <a:latin typeface="Amasis MT Pro"/>
                <a:ea typeface="+mn-lt"/>
                <a:cs typeface="+mn-lt"/>
                <a:hlinkClick r:id="rId10"/>
              </a:rPr>
              <a:t>https://gulfnews.com/uae/crime/video-sharjah-police-drones-use-face-recognition-technology-to-identify-wanted-criminals-1.7857730</a:t>
            </a:r>
            <a:endParaRPr lang="en-US" sz="1400" dirty="0">
              <a:latin typeface="Amasis MT Pro"/>
              <a:ea typeface="+mn-lt"/>
              <a:cs typeface="+mn-lt"/>
            </a:endParaRPr>
          </a:p>
          <a:p>
            <a:pPr marL="0" indent="0">
              <a:buNone/>
            </a:pPr>
            <a:r>
              <a:rPr lang="en-US" sz="1400" dirty="0">
                <a:latin typeface="Amasis MT Pro"/>
              </a:rPr>
              <a:t>[10] Salmi, Deborah. "Government and misuse of technology are most feared by Americans", Avast, 22 Oct 2015. </a:t>
            </a:r>
            <a:r>
              <a:rPr lang="en-US" sz="1400" dirty="0">
                <a:ea typeface="+mn-lt"/>
                <a:cs typeface="+mn-lt"/>
                <a:hlinkClick r:id="rId11"/>
              </a:rPr>
              <a:t>https://blog.avast.com/2015/10/22/government-and-misuse-of-technology-are-most-feared/</a:t>
            </a:r>
            <a:endParaRPr lang="en-US" sz="1400" u="sng" dirty="0">
              <a:latin typeface="Amasis MT Pro"/>
            </a:endParaRPr>
          </a:p>
          <a:p>
            <a:pPr marL="0" indent="0">
              <a:buNone/>
            </a:pPr>
            <a:r>
              <a:rPr lang="en-US" sz="1400" dirty="0">
                <a:latin typeface="Calibri"/>
                <a:cs typeface="Calibri"/>
              </a:rPr>
              <a:t>[11] "</a:t>
            </a:r>
            <a:r>
              <a:rPr lang="en-US" sz="1400" dirty="0">
                <a:latin typeface="Amasis MT Pro"/>
              </a:rPr>
              <a:t>The Data Paradox: Why Data Can Be Both an Advantage and a Burden", Dell Technology, </a:t>
            </a:r>
            <a:r>
              <a:rPr lang="en-US" sz="1400" dirty="0" err="1">
                <a:latin typeface="Amasis MT Pro"/>
              </a:rPr>
              <a:t>StartUpNation</a:t>
            </a:r>
            <a:r>
              <a:rPr lang="en-US" sz="1400" dirty="0">
                <a:latin typeface="Amasis MT Pro"/>
              </a:rPr>
              <a:t>, 5 Aug 2021. </a:t>
            </a:r>
            <a:r>
              <a:rPr lang="en-US" sz="1400" dirty="0">
                <a:ea typeface="+mn-lt"/>
                <a:cs typeface="+mn-lt"/>
                <a:hlinkClick r:id="rId12"/>
              </a:rPr>
              <a:t>https://startupnation.com/sponsored-content/data-paradox-data-advantage-burden/</a:t>
            </a:r>
            <a:endParaRPr lang="en-US" sz="1400" dirty="0">
              <a:latin typeface="Amasis MT Pro"/>
              <a:cs typeface="Calibri"/>
            </a:endParaRPr>
          </a:p>
        </p:txBody>
      </p:sp>
      <p:sp>
        <p:nvSpPr>
          <p:cNvPr id="4" name="Slide Number Placeholder 3">
            <a:extLst>
              <a:ext uri="{FF2B5EF4-FFF2-40B4-BE49-F238E27FC236}">
                <a16:creationId xmlns:a16="http://schemas.microsoft.com/office/drawing/2014/main" id="{9D50A2FD-D11B-B349-8B02-037F024350D2}"/>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157653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TotalTime>
  <Words>2551</Words>
  <Application>Microsoft Macintosh PowerPoint</Application>
  <PresentationFormat>Widescreen</PresentationFormat>
  <Paragraphs>240</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Amasis MT Pro</vt:lpstr>
      <vt:lpstr>Arial</vt:lpstr>
      <vt:lpstr>Calibri</vt:lpstr>
      <vt:lpstr>Calibri Light</vt:lpstr>
      <vt:lpstr>Courier New</vt:lpstr>
      <vt:lpstr>office theme</vt:lpstr>
      <vt:lpstr>Angel Has Fallen</vt:lpstr>
      <vt:lpstr>Plot Summary</vt:lpstr>
      <vt:lpstr>Conclusions</vt:lpstr>
      <vt:lpstr>Argument 1: The Directors Intent</vt:lpstr>
      <vt:lpstr>Argument 2: Realistic AI Killer Drones </vt:lpstr>
      <vt:lpstr>Argument 3: Misused Facial Recognition </vt:lpstr>
      <vt:lpstr>Argument 4: Network Security &amp; Hacking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Keith A. Pray</cp:lastModifiedBy>
  <cp:revision>31</cp:revision>
  <dcterms:created xsi:type="dcterms:W3CDTF">2022-10-04T20:02:44Z</dcterms:created>
  <dcterms:modified xsi:type="dcterms:W3CDTF">2024-10-16T00:17:32Z</dcterms:modified>
</cp:coreProperties>
</file>