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5" r:id="rId1"/>
  </p:sldMasterIdLst>
  <p:sldIdLst>
    <p:sldId id="256" r:id="rId2"/>
    <p:sldId id="257" r:id="rId3"/>
    <p:sldId id="260" r:id="rId4"/>
    <p:sldId id="258" r:id="rId5"/>
    <p:sldId id="259" r:id="rId6"/>
    <p:sldId id="263" r:id="rId7"/>
    <p:sldId id="265" r:id="rId8"/>
    <p:sldId id="262" r:id="rId9"/>
    <p:sldId id="266" r:id="rId10"/>
    <p:sldId id="261" r:id="rId11"/>
    <p:sldId id="268" r:id="rId12"/>
    <p:sldId id="264" r:id="rId13"/>
    <p:sldId id="267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415F0698-3AC1-40EE-8565-10B0491D66C3}">
          <p14:sldIdLst>
            <p14:sldId id="256"/>
            <p14:sldId id="257"/>
            <p14:sldId id="260"/>
            <p14:sldId id="258"/>
            <p14:sldId id="259"/>
            <p14:sldId id="263"/>
            <p14:sldId id="265"/>
            <p14:sldId id="262"/>
            <p14:sldId id="266"/>
            <p14:sldId id="261"/>
            <p14:sldId id="268"/>
            <p14:sldId id="264"/>
            <p14:sldId id="26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5617D30-BD32-04B9-BE08-F0BBADF01367}" v="19" dt="2025-09-30T12:45:05.300"/>
    <p1510:client id="{6A464920-9E80-89DB-EE5E-EA72326E5729}" v="112" dt="2025-09-30T19:50:00.909"/>
    <p1510:client id="{6FDF14CF-7C55-9F36-7F12-56D96B4B63A7}" v="173" dt="2025-09-30T19:50:35.717"/>
    <p1510:client id="{854C3608-9F8B-9F23-78C3-1EF6BBDD1D64}" v="78" dt="2025-09-29T01:54:15.973"/>
    <p1510:client id="{9833620C-0B29-56FA-BAEB-F4F199E96B77}" v="39" dt="2025-09-30T19:08:37.675"/>
    <p1510:client id="{AD5EC5E8-7154-BBE1-493C-C78414CA2D79}" v="328" dt="2025-09-29T01:50:25.182"/>
    <p1510:client id="{D483C268-2EC8-D2A3-7531-BBC54EDAE749}" v="569" dt="2025-09-30T15:28:41.45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A3C6134-8020-4D44-8257-B1EB06082EAF}" type="doc">
      <dgm:prSet loTypeId="urn:microsoft.com/office/officeart/2005/8/layout/chevron2" loCatId="process" qsTypeId="urn:microsoft.com/office/officeart/2005/8/quickstyle/3d5" qsCatId="3D" csTypeId="urn:microsoft.com/office/officeart/2005/8/colors/accent0_2" csCatId="mainScheme" phldr="1"/>
      <dgm:spPr/>
      <dgm:t>
        <a:bodyPr/>
        <a:lstStyle/>
        <a:p>
          <a:endParaRPr lang="en-US"/>
        </a:p>
      </dgm:t>
    </dgm:pt>
    <dgm:pt modelId="{A99D7F02-F5AB-4F8B-BEA5-1FB0CDC05FC2}">
      <dgm:prSet phldrT="[Text]" phldr="0"/>
      <dgm:spPr/>
      <dgm:t>
        <a:bodyPr/>
        <a:lstStyle/>
        <a:p>
          <a:r>
            <a:rPr lang="en-US">
              <a:latin typeface="Georgia Pro Light"/>
            </a:rPr>
            <a:t>1</a:t>
          </a:r>
          <a:endParaRPr lang="en-US"/>
        </a:p>
      </dgm:t>
    </dgm:pt>
    <dgm:pt modelId="{8F9F5A2C-8FE6-43FA-B673-A0B322A6A4E0}" type="parTrans" cxnId="{0C87DF3B-64A9-412F-9B44-5C6783368219}">
      <dgm:prSet/>
      <dgm:spPr/>
      <dgm:t>
        <a:bodyPr/>
        <a:lstStyle/>
        <a:p>
          <a:endParaRPr lang="en-US"/>
        </a:p>
      </dgm:t>
    </dgm:pt>
    <dgm:pt modelId="{5971D562-91D6-4BEA-9D8A-7858CCA4EE82}" type="sibTrans" cxnId="{0C87DF3B-64A9-412F-9B44-5C6783368219}">
      <dgm:prSet/>
      <dgm:spPr/>
      <dgm:t>
        <a:bodyPr/>
        <a:lstStyle/>
        <a:p>
          <a:endParaRPr lang="en-US"/>
        </a:p>
      </dgm:t>
    </dgm:pt>
    <dgm:pt modelId="{046CF6F7-BA28-4B9E-AE20-BAE39F50507E}">
      <dgm:prSet phldrT="[Text]" phldr="0"/>
      <dgm:spPr/>
      <dgm:t>
        <a:bodyPr/>
        <a:lstStyle/>
        <a:p>
          <a:pPr rtl="0"/>
          <a:r>
            <a:rPr lang="en-US">
              <a:latin typeface="Georgia Pro Light"/>
            </a:rPr>
            <a:t>M3GAN gets created by Gemma</a:t>
          </a:r>
          <a:endParaRPr lang="en-US"/>
        </a:p>
      </dgm:t>
    </dgm:pt>
    <dgm:pt modelId="{36A3BA02-F1FD-4E66-BAC1-16035BA1C427}" type="parTrans" cxnId="{FDC9CFE3-6D5F-430D-AD29-D102C3F0C478}">
      <dgm:prSet/>
      <dgm:spPr/>
      <dgm:t>
        <a:bodyPr/>
        <a:lstStyle/>
        <a:p>
          <a:endParaRPr lang="en-US"/>
        </a:p>
      </dgm:t>
    </dgm:pt>
    <dgm:pt modelId="{D27009E3-85CA-4054-88A4-B40B5E5CB21B}" type="sibTrans" cxnId="{FDC9CFE3-6D5F-430D-AD29-D102C3F0C478}">
      <dgm:prSet/>
      <dgm:spPr/>
      <dgm:t>
        <a:bodyPr/>
        <a:lstStyle/>
        <a:p>
          <a:endParaRPr lang="en-US"/>
        </a:p>
      </dgm:t>
    </dgm:pt>
    <dgm:pt modelId="{17330DA4-A7F1-47C6-A71E-B6797163ED9A}">
      <dgm:prSet phldrT="[Text]" phldr="0"/>
      <dgm:spPr/>
      <dgm:t>
        <a:bodyPr/>
        <a:lstStyle/>
        <a:p>
          <a:r>
            <a:rPr lang="en-US" sz="2200">
              <a:latin typeface="Georgia Pro Light"/>
            </a:rPr>
            <a:t>2</a:t>
          </a:r>
          <a:endParaRPr lang="en-US" sz="2200"/>
        </a:p>
      </dgm:t>
    </dgm:pt>
    <dgm:pt modelId="{AE07756C-2F11-4A5C-A720-D14ED4953CDA}" type="parTrans" cxnId="{E1494523-ACF6-43DD-ACC4-93BE8F183880}">
      <dgm:prSet/>
      <dgm:spPr/>
      <dgm:t>
        <a:bodyPr/>
        <a:lstStyle/>
        <a:p>
          <a:endParaRPr lang="en-US"/>
        </a:p>
      </dgm:t>
    </dgm:pt>
    <dgm:pt modelId="{730524FF-0E57-4BC3-B66A-4D26ECE72664}" type="sibTrans" cxnId="{E1494523-ACF6-43DD-ACC4-93BE8F183880}">
      <dgm:prSet/>
      <dgm:spPr/>
      <dgm:t>
        <a:bodyPr/>
        <a:lstStyle/>
        <a:p>
          <a:endParaRPr lang="en-US"/>
        </a:p>
      </dgm:t>
    </dgm:pt>
    <dgm:pt modelId="{C4AF2EF7-B3DC-4B18-8AE7-1F84FE4D6A54}">
      <dgm:prSet phldrT="[Text]" phldr="0"/>
      <dgm:spPr/>
      <dgm:t>
        <a:bodyPr/>
        <a:lstStyle/>
        <a:p>
          <a:pPr rtl="0"/>
          <a:r>
            <a:rPr lang="en-US">
              <a:latin typeface="Georgia Pro Light"/>
            </a:rPr>
            <a:t>M3GAN and Cady are paired together</a:t>
          </a:r>
          <a:endParaRPr lang="en-US"/>
        </a:p>
      </dgm:t>
    </dgm:pt>
    <dgm:pt modelId="{C7FCE8B6-E543-4271-B63D-B38C9841E78B}" type="parTrans" cxnId="{48671FBC-6C09-4C91-8FD6-62F9417737CB}">
      <dgm:prSet/>
      <dgm:spPr/>
      <dgm:t>
        <a:bodyPr/>
        <a:lstStyle/>
        <a:p>
          <a:endParaRPr lang="en-US"/>
        </a:p>
      </dgm:t>
    </dgm:pt>
    <dgm:pt modelId="{B2565844-6FA9-49F8-86CB-C7576B62469D}" type="sibTrans" cxnId="{48671FBC-6C09-4C91-8FD6-62F9417737CB}">
      <dgm:prSet/>
      <dgm:spPr/>
      <dgm:t>
        <a:bodyPr/>
        <a:lstStyle/>
        <a:p>
          <a:endParaRPr lang="en-US"/>
        </a:p>
      </dgm:t>
    </dgm:pt>
    <dgm:pt modelId="{7D95D425-08B5-4CFA-8A30-3E79B07F436B}">
      <dgm:prSet phldrT="[Text]" phldr="0"/>
      <dgm:spPr/>
      <dgm:t>
        <a:bodyPr/>
        <a:lstStyle/>
        <a:p>
          <a:r>
            <a:rPr lang="en-US">
              <a:latin typeface="Georgia Pro Light"/>
            </a:rPr>
            <a:t>3</a:t>
          </a:r>
          <a:endParaRPr lang="en-US"/>
        </a:p>
      </dgm:t>
    </dgm:pt>
    <dgm:pt modelId="{F78A8FD1-E062-40DB-B4F8-C8302D31095B}" type="parTrans" cxnId="{34ECBCE9-8503-4B12-8FB6-578EEFB1DB52}">
      <dgm:prSet/>
      <dgm:spPr/>
      <dgm:t>
        <a:bodyPr/>
        <a:lstStyle/>
        <a:p>
          <a:endParaRPr lang="en-US"/>
        </a:p>
      </dgm:t>
    </dgm:pt>
    <dgm:pt modelId="{A913BB7F-642C-45BD-8657-25042E1C78CB}" type="sibTrans" cxnId="{34ECBCE9-8503-4B12-8FB6-578EEFB1DB52}">
      <dgm:prSet/>
      <dgm:spPr/>
      <dgm:t>
        <a:bodyPr/>
        <a:lstStyle/>
        <a:p>
          <a:endParaRPr lang="en-US"/>
        </a:p>
      </dgm:t>
    </dgm:pt>
    <dgm:pt modelId="{51AAE463-FD8C-49AF-8A44-ABEE6E007E14}">
      <dgm:prSet phldrT="[Text]" phldr="0"/>
      <dgm:spPr/>
      <dgm:t>
        <a:bodyPr/>
        <a:lstStyle/>
        <a:p>
          <a:pPr rtl="0"/>
          <a:r>
            <a:rPr lang="en-US" sz="1100">
              <a:latin typeface="Calibri"/>
              <a:ea typeface="Calibri"/>
              <a:cs typeface="Calibri"/>
            </a:rPr>
            <a:t>Gemma and Cady take out M3GAN</a:t>
          </a:r>
          <a:endParaRPr lang="en-US"/>
        </a:p>
      </dgm:t>
    </dgm:pt>
    <dgm:pt modelId="{3317BCAF-087B-49E9-BA73-EDA1F5AF0D26}" type="parTrans" cxnId="{BC2FEF5F-C890-4C1A-8BFC-DD4C98F08C95}">
      <dgm:prSet/>
      <dgm:spPr/>
      <dgm:t>
        <a:bodyPr/>
        <a:lstStyle/>
        <a:p>
          <a:endParaRPr lang="en-US"/>
        </a:p>
      </dgm:t>
    </dgm:pt>
    <dgm:pt modelId="{1CD58639-D494-4723-99F1-8B5047808AD6}" type="sibTrans" cxnId="{BC2FEF5F-C890-4C1A-8BFC-DD4C98F08C95}">
      <dgm:prSet/>
      <dgm:spPr/>
      <dgm:t>
        <a:bodyPr/>
        <a:lstStyle/>
        <a:p>
          <a:endParaRPr lang="en-US"/>
        </a:p>
      </dgm:t>
    </dgm:pt>
    <dgm:pt modelId="{95FBA0EE-10F8-4651-AE68-F0507F8DE63C}">
      <dgm:prSet phldr="0"/>
      <dgm:spPr/>
      <dgm:t>
        <a:bodyPr/>
        <a:lstStyle/>
        <a:p>
          <a:pPr algn="l" rtl="0"/>
          <a:r>
            <a:rPr lang="en-US" sz="1400">
              <a:latin typeface="Georgia Pro Light"/>
            </a:rPr>
            <a:t>M3GAN starts to ignore and rewrite parts of her programming</a:t>
          </a:r>
        </a:p>
      </dgm:t>
    </dgm:pt>
    <dgm:pt modelId="{423D71D6-C90C-4758-A27F-45F8A2FDF36B}" type="parTrans" cxnId="{19BBA43E-9C74-4406-ACF0-DD22B745F4EA}">
      <dgm:prSet/>
      <dgm:spPr/>
    </dgm:pt>
    <dgm:pt modelId="{1DD85A96-8C64-4FFB-BD45-8BFC2CED1ED7}" type="sibTrans" cxnId="{19BBA43E-9C74-4406-ACF0-DD22B745F4EA}">
      <dgm:prSet/>
      <dgm:spPr/>
    </dgm:pt>
    <dgm:pt modelId="{AFC8D09E-C234-4755-868A-8582387C2DC5}">
      <dgm:prSet phldr="0"/>
      <dgm:spPr/>
      <dgm:t>
        <a:bodyPr/>
        <a:lstStyle/>
        <a:p>
          <a:pPr algn="l" rtl="0"/>
          <a:r>
            <a:rPr lang="en-US">
              <a:latin typeface="Georgia Pro Light"/>
            </a:rPr>
            <a:t>   4</a:t>
          </a:r>
        </a:p>
      </dgm:t>
    </dgm:pt>
    <dgm:pt modelId="{192CB144-29D2-4465-BA4D-FBCD5FA93599}" type="parTrans" cxnId="{9E121AE8-CE37-48C9-930A-58452ECF2151}">
      <dgm:prSet/>
      <dgm:spPr/>
    </dgm:pt>
    <dgm:pt modelId="{2A255C92-98BB-4EB2-BDA7-9AE83AE7D9E6}" type="sibTrans" cxnId="{9E121AE8-CE37-48C9-930A-58452ECF2151}">
      <dgm:prSet/>
      <dgm:spPr/>
    </dgm:pt>
    <dgm:pt modelId="{1C9C9577-E92C-4E99-9D2D-7C0191DBB845}" type="pres">
      <dgm:prSet presAssocID="{1A3C6134-8020-4D44-8257-B1EB06082EAF}" presName="linearFlow" presStyleCnt="0">
        <dgm:presLayoutVars>
          <dgm:dir/>
          <dgm:animLvl val="lvl"/>
          <dgm:resizeHandles val="exact"/>
        </dgm:presLayoutVars>
      </dgm:prSet>
      <dgm:spPr/>
    </dgm:pt>
    <dgm:pt modelId="{5A08697D-6B00-4244-B3C9-E004DF043D16}" type="pres">
      <dgm:prSet presAssocID="{A99D7F02-F5AB-4F8B-BEA5-1FB0CDC05FC2}" presName="composite" presStyleCnt="0"/>
      <dgm:spPr/>
    </dgm:pt>
    <dgm:pt modelId="{53458A78-540A-417C-8FD6-47AA15720209}" type="pres">
      <dgm:prSet presAssocID="{A99D7F02-F5AB-4F8B-BEA5-1FB0CDC05FC2}" presName="parentText" presStyleLbl="alignNode1" presStyleIdx="0" presStyleCnt="4">
        <dgm:presLayoutVars>
          <dgm:chMax val="1"/>
          <dgm:bulletEnabled val="1"/>
        </dgm:presLayoutVars>
      </dgm:prSet>
      <dgm:spPr/>
    </dgm:pt>
    <dgm:pt modelId="{46167CF3-1FF4-452C-A731-5C98A6BF6903}" type="pres">
      <dgm:prSet presAssocID="{A99D7F02-F5AB-4F8B-BEA5-1FB0CDC05FC2}" presName="descendantText" presStyleLbl="alignAcc1" presStyleIdx="0" presStyleCnt="4">
        <dgm:presLayoutVars>
          <dgm:bulletEnabled val="1"/>
        </dgm:presLayoutVars>
      </dgm:prSet>
      <dgm:spPr/>
    </dgm:pt>
    <dgm:pt modelId="{1104628C-BEEE-467D-989E-349AF06BEA04}" type="pres">
      <dgm:prSet presAssocID="{5971D562-91D6-4BEA-9D8A-7858CCA4EE82}" presName="sp" presStyleCnt="0"/>
      <dgm:spPr/>
    </dgm:pt>
    <dgm:pt modelId="{6684D71A-576C-4743-9A89-AE83FF282008}" type="pres">
      <dgm:prSet presAssocID="{17330DA4-A7F1-47C6-A71E-B6797163ED9A}" presName="composite" presStyleCnt="0"/>
      <dgm:spPr/>
    </dgm:pt>
    <dgm:pt modelId="{4AB85247-1746-4C44-98CD-DA31FEFA171E}" type="pres">
      <dgm:prSet presAssocID="{17330DA4-A7F1-47C6-A71E-B6797163ED9A}" presName="parentText" presStyleLbl="alignNode1" presStyleIdx="1" presStyleCnt="4">
        <dgm:presLayoutVars>
          <dgm:chMax val="1"/>
          <dgm:bulletEnabled val="1"/>
        </dgm:presLayoutVars>
      </dgm:prSet>
      <dgm:spPr/>
    </dgm:pt>
    <dgm:pt modelId="{DAEC5437-99AA-4F5E-ACD0-7201C8956576}" type="pres">
      <dgm:prSet presAssocID="{17330DA4-A7F1-47C6-A71E-B6797163ED9A}" presName="descendantText" presStyleLbl="alignAcc1" presStyleIdx="1" presStyleCnt="4">
        <dgm:presLayoutVars>
          <dgm:bulletEnabled val="1"/>
        </dgm:presLayoutVars>
      </dgm:prSet>
      <dgm:spPr/>
    </dgm:pt>
    <dgm:pt modelId="{9586AADE-F403-41F2-A84C-3AE09973E8D4}" type="pres">
      <dgm:prSet presAssocID="{730524FF-0E57-4BC3-B66A-4D26ECE72664}" presName="sp" presStyleCnt="0"/>
      <dgm:spPr/>
    </dgm:pt>
    <dgm:pt modelId="{8FBE8E91-9C43-4838-81A0-2794DCFBCB82}" type="pres">
      <dgm:prSet presAssocID="{7D95D425-08B5-4CFA-8A30-3E79B07F436B}" presName="composite" presStyleCnt="0"/>
      <dgm:spPr/>
    </dgm:pt>
    <dgm:pt modelId="{7106C12B-3FEB-4B0C-A4B0-7D22E1AE3B8A}" type="pres">
      <dgm:prSet presAssocID="{7D95D425-08B5-4CFA-8A30-3E79B07F436B}" presName="parentText" presStyleLbl="alignNode1" presStyleIdx="2" presStyleCnt="4">
        <dgm:presLayoutVars>
          <dgm:chMax val="1"/>
          <dgm:bulletEnabled val="1"/>
        </dgm:presLayoutVars>
      </dgm:prSet>
      <dgm:spPr/>
    </dgm:pt>
    <dgm:pt modelId="{501E9098-5D9F-4AE4-BEA8-028684C8AD96}" type="pres">
      <dgm:prSet presAssocID="{7D95D425-08B5-4CFA-8A30-3E79B07F436B}" presName="descendantText" presStyleLbl="alignAcc1" presStyleIdx="2" presStyleCnt="4">
        <dgm:presLayoutVars>
          <dgm:bulletEnabled val="1"/>
        </dgm:presLayoutVars>
      </dgm:prSet>
      <dgm:spPr/>
    </dgm:pt>
    <dgm:pt modelId="{3A5A5A8B-D498-4F46-84B1-7877A4478BAB}" type="pres">
      <dgm:prSet presAssocID="{A913BB7F-642C-45BD-8657-25042E1C78CB}" presName="sp" presStyleCnt="0"/>
      <dgm:spPr/>
    </dgm:pt>
    <dgm:pt modelId="{A4D9D0C0-112C-4C56-BC4E-87747B99794D}" type="pres">
      <dgm:prSet presAssocID="{AFC8D09E-C234-4755-868A-8582387C2DC5}" presName="composite" presStyleCnt="0"/>
      <dgm:spPr/>
    </dgm:pt>
    <dgm:pt modelId="{A74BC8D1-561B-4E7A-B8AB-6703B9A4C819}" type="pres">
      <dgm:prSet presAssocID="{AFC8D09E-C234-4755-868A-8582387C2DC5}" presName="parentText" presStyleLbl="alignNode1" presStyleIdx="3" presStyleCnt="4">
        <dgm:presLayoutVars>
          <dgm:chMax val="1"/>
          <dgm:bulletEnabled val="1"/>
        </dgm:presLayoutVars>
      </dgm:prSet>
      <dgm:spPr/>
    </dgm:pt>
    <dgm:pt modelId="{A627E1B7-E51B-41F6-8E5C-7E546BC6D6BF}" type="pres">
      <dgm:prSet presAssocID="{AFC8D09E-C234-4755-868A-8582387C2DC5}" presName="descendantText" presStyleLbl="alignAcc1" presStyleIdx="3" presStyleCnt="4">
        <dgm:presLayoutVars>
          <dgm:bulletEnabled val="1"/>
        </dgm:presLayoutVars>
      </dgm:prSet>
      <dgm:spPr/>
    </dgm:pt>
  </dgm:ptLst>
  <dgm:cxnLst>
    <dgm:cxn modelId="{53147B0D-E681-4FFC-8704-DF3AD3BA5F33}" type="presOf" srcId="{95FBA0EE-10F8-4651-AE68-F0507F8DE63C}" destId="{501E9098-5D9F-4AE4-BEA8-028684C8AD96}" srcOrd="0" destOrd="0" presId="urn:microsoft.com/office/officeart/2005/8/layout/chevron2"/>
    <dgm:cxn modelId="{E1494523-ACF6-43DD-ACC4-93BE8F183880}" srcId="{1A3C6134-8020-4D44-8257-B1EB06082EAF}" destId="{17330DA4-A7F1-47C6-A71E-B6797163ED9A}" srcOrd="1" destOrd="0" parTransId="{AE07756C-2F11-4A5C-A720-D14ED4953CDA}" sibTransId="{730524FF-0E57-4BC3-B66A-4D26ECE72664}"/>
    <dgm:cxn modelId="{5D63A027-2EAB-459A-AB15-93B238A020BA}" type="presOf" srcId="{A99D7F02-F5AB-4F8B-BEA5-1FB0CDC05FC2}" destId="{53458A78-540A-417C-8FD6-47AA15720209}" srcOrd="0" destOrd="0" presId="urn:microsoft.com/office/officeart/2005/8/layout/chevron2"/>
    <dgm:cxn modelId="{0C87DF3B-64A9-412F-9B44-5C6783368219}" srcId="{1A3C6134-8020-4D44-8257-B1EB06082EAF}" destId="{A99D7F02-F5AB-4F8B-BEA5-1FB0CDC05FC2}" srcOrd="0" destOrd="0" parTransId="{8F9F5A2C-8FE6-43FA-B673-A0B322A6A4E0}" sibTransId="{5971D562-91D6-4BEA-9D8A-7858CCA4EE82}"/>
    <dgm:cxn modelId="{19BBA43E-9C74-4406-ACF0-DD22B745F4EA}" srcId="{7D95D425-08B5-4CFA-8A30-3E79B07F436B}" destId="{95FBA0EE-10F8-4651-AE68-F0507F8DE63C}" srcOrd="0" destOrd="0" parTransId="{423D71D6-C90C-4758-A27F-45F8A2FDF36B}" sibTransId="{1DD85A96-8C64-4FFB-BD45-8BFC2CED1ED7}"/>
    <dgm:cxn modelId="{BC2FEF5F-C890-4C1A-8BFC-DD4C98F08C95}" srcId="{AFC8D09E-C234-4755-868A-8582387C2DC5}" destId="{51AAE463-FD8C-49AF-8A44-ABEE6E007E14}" srcOrd="0" destOrd="0" parTransId="{3317BCAF-087B-49E9-BA73-EDA1F5AF0D26}" sibTransId="{1CD58639-D494-4723-99F1-8B5047808AD6}"/>
    <dgm:cxn modelId="{A33F9283-3874-4F79-97C7-68732EA7B7D3}" type="presOf" srcId="{51AAE463-FD8C-49AF-8A44-ABEE6E007E14}" destId="{A627E1B7-E51B-41F6-8E5C-7E546BC6D6BF}" srcOrd="0" destOrd="0" presId="urn:microsoft.com/office/officeart/2005/8/layout/chevron2"/>
    <dgm:cxn modelId="{DEE49084-4A19-40AA-95CC-93CA3007FC82}" type="presOf" srcId="{AFC8D09E-C234-4755-868A-8582387C2DC5}" destId="{A74BC8D1-561B-4E7A-B8AB-6703B9A4C819}" srcOrd="0" destOrd="0" presId="urn:microsoft.com/office/officeart/2005/8/layout/chevron2"/>
    <dgm:cxn modelId="{63D1A48A-328F-4AD8-A5B9-2C86C6851D8E}" type="presOf" srcId="{1A3C6134-8020-4D44-8257-B1EB06082EAF}" destId="{1C9C9577-E92C-4E99-9D2D-7C0191DBB845}" srcOrd="0" destOrd="0" presId="urn:microsoft.com/office/officeart/2005/8/layout/chevron2"/>
    <dgm:cxn modelId="{3B05258F-EE4D-4E50-B609-D124FA307D64}" type="presOf" srcId="{17330DA4-A7F1-47C6-A71E-B6797163ED9A}" destId="{4AB85247-1746-4C44-98CD-DA31FEFA171E}" srcOrd="0" destOrd="0" presId="urn:microsoft.com/office/officeart/2005/8/layout/chevron2"/>
    <dgm:cxn modelId="{EA224A93-758B-49BC-8297-E70E98035A97}" type="presOf" srcId="{C4AF2EF7-B3DC-4B18-8AE7-1F84FE4D6A54}" destId="{DAEC5437-99AA-4F5E-ACD0-7201C8956576}" srcOrd="0" destOrd="0" presId="urn:microsoft.com/office/officeart/2005/8/layout/chevron2"/>
    <dgm:cxn modelId="{E6BE52A6-61F8-424B-9E7A-A343D21E75F6}" type="presOf" srcId="{7D95D425-08B5-4CFA-8A30-3E79B07F436B}" destId="{7106C12B-3FEB-4B0C-A4B0-7D22E1AE3B8A}" srcOrd="0" destOrd="0" presId="urn:microsoft.com/office/officeart/2005/8/layout/chevron2"/>
    <dgm:cxn modelId="{48671FBC-6C09-4C91-8FD6-62F9417737CB}" srcId="{17330DA4-A7F1-47C6-A71E-B6797163ED9A}" destId="{C4AF2EF7-B3DC-4B18-8AE7-1F84FE4D6A54}" srcOrd="0" destOrd="0" parTransId="{C7FCE8B6-E543-4271-B63D-B38C9841E78B}" sibTransId="{B2565844-6FA9-49F8-86CB-C7576B62469D}"/>
    <dgm:cxn modelId="{A54452C9-7F68-42C5-B4AF-3CFEFE9815F9}" type="presOf" srcId="{046CF6F7-BA28-4B9E-AE20-BAE39F50507E}" destId="{46167CF3-1FF4-452C-A731-5C98A6BF6903}" srcOrd="0" destOrd="0" presId="urn:microsoft.com/office/officeart/2005/8/layout/chevron2"/>
    <dgm:cxn modelId="{FDC9CFE3-6D5F-430D-AD29-D102C3F0C478}" srcId="{A99D7F02-F5AB-4F8B-BEA5-1FB0CDC05FC2}" destId="{046CF6F7-BA28-4B9E-AE20-BAE39F50507E}" srcOrd="0" destOrd="0" parTransId="{36A3BA02-F1FD-4E66-BAC1-16035BA1C427}" sibTransId="{D27009E3-85CA-4054-88A4-B40B5E5CB21B}"/>
    <dgm:cxn modelId="{9E121AE8-CE37-48C9-930A-58452ECF2151}" srcId="{1A3C6134-8020-4D44-8257-B1EB06082EAF}" destId="{AFC8D09E-C234-4755-868A-8582387C2DC5}" srcOrd="3" destOrd="0" parTransId="{192CB144-29D2-4465-BA4D-FBCD5FA93599}" sibTransId="{2A255C92-98BB-4EB2-BDA7-9AE83AE7D9E6}"/>
    <dgm:cxn modelId="{34ECBCE9-8503-4B12-8FB6-578EEFB1DB52}" srcId="{1A3C6134-8020-4D44-8257-B1EB06082EAF}" destId="{7D95D425-08B5-4CFA-8A30-3E79B07F436B}" srcOrd="2" destOrd="0" parTransId="{F78A8FD1-E062-40DB-B4F8-C8302D31095B}" sibTransId="{A913BB7F-642C-45BD-8657-25042E1C78CB}"/>
    <dgm:cxn modelId="{FE5D092D-4EF1-42D1-8167-09E73D255001}" type="presParOf" srcId="{1C9C9577-E92C-4E99-9D2D-7C0191DBB845}" destId="{5A08697D-6B00-4244-B3C9-E004DF043D16}" srcOrd="0" destOrd="0" presId="urn:microsoft.com/office/officeart/2005/8/layout/chevron2"/>
    <dgm:cxn modelId="{A211C67F-A0E3-4B4C-8334-E4279F608B68}" type="presParOf" srcId="{5A08697D-6B00-4244-B3C9-E004DF043D16}" destId="{53458A78-540A-417C-8FD6-47AA15720209}" srcOrd="0" destOrd="0" presId="urn:microsoft.com/office/officeart/2005/8/layout/chevron2"/>
    <dgm:cxn modelId="{E32B9BC4-FDBD-47DC-9343-7327F15A40F7}" type="presParOf" srcId="{5A08697D-6B00-4244-B3C9-E004DF043D16}" destId="{46167CF3-1FF4-452C-A731-5C98A6BF6903}" srcOrd="1" destOrd="0" presId="urn:microsoft.com/office/officeart/2005/8/layout/chevron2"/>
    <dgm:cxn modelId="{CDC82DA9-5C37-4A72-9A9B-4B02C3A8A62B}" type="presParOf" srcId="{1C9C9577-E92C-4E99-9D2D-7C0191DBB845}" destId="{1104628C-BEEE-467D-989E-349AF06BEA04}" srcOrd="1" destOrd="0" presId="urn:microsoft.com/office/officeart/2005/8/layout/chevron2"/>
    <dgm:cxn modelId="{3BEBA998-BC3A-422B-B359-1B9CEE89C53C}" type="presParOf" srcId="{1C9C9577-E92C-4E99-9D2D-7C0191DBB845}" destId="{6684D71A-576C-4743-9A89-AE83FF282008}" srcOrd="2" destOrd="0" presId="urn:microsoft.com/office/officeart/2005/8/layout/chevron2"/>
    <dgm:cxn modelId="{B2BFF566-CACE-4DA4-B4C9-89E851C8DFD3}" type="presParOf" srcId="{6684D71A-576C-4743-9A89-AE83FF282008}" destId="{4AB85247-1746-4C44-98CD-DA31FEFA171E}" srcOrd="0" destOrd="0" presId="urn:microsoft.com/office/officeart/2005/8/layout/chevron2"/>
    <dgm:cxn modelId="{8420A49E-7A6A-4A63-874D-D9F3A19EFB6A}" type="presParOf" srcId="{6684D71A-576C-4743-9A89-AE83FF282008}" destId="{DAEC5437-99AA-4F5E-ACD0-7201C8956576}" srcOrd="1" destOrd="0" presId="urn:microsoft.com/office/officeart/2005/8/layout/chevron2"/>
    <dgm:cxn modelId="{8B99B947-9176-40FE-ABFB-1BD6D87026DE}" type="presParOf" srcId="{1C9C9577-E92C-4E99-9D2D-7C0191DBB845}" destId="{9586AADE-F403-41F2-A84C-3AE09973E8D4}" srcOrd="3" destOrd="0" presId="urn:microsoft.com/office/officeart/2005/8/layout/chevron2"/>
    <dgm:cxn modelId="{CE3941AB-BE24-4EB5-91C4-2F4936539B9E}" type="presParOf" srcId="{1C9C9577-E92C-4E99-9D2D-7C0191DBB845}" destId="{8FBE8E91-9C43-4838-81A0-2794DCFBCB82}" srcOrd="4" destOrd="0" presId="urn:microsoft.com/office/officeart/2005/8/layout/chevron2"/>
    <dgm:cxn modelId="{411055D6-4149-4AAF-BDC4-CFB9550EBB0A}" type="presParOf" srcId="{8FBE8E91-9C43-4838-81A0-2794DCFBCB82}" destId="{7106C12B-3FEB-4B0C-A4B0-7D22E1AE3B8A}" srcOrd="0" destOrd="0" presId="urn:microsoft.com/office/officeart/2005/8/layout/chevron2"/>
    <dgm:cxn modelId="{A970E7DF-1A54-4E36-9A28-D0E82592252C}" type="presParOf" srcId="{8FBE8E91-9C43-4838-81A0-2794DCFBCB82}" destId="{501E9098-5D9F-4AE4-BEA8-028684C8AD96}" srcOrd="1" destOrd="0" presId="urn:microsoft.com/office/officeart/2005/8/layout/chevron2"/>
    <dgm:cxn modelId="{F843BCAA-8B7B-4ED4-980B-5213D814C3ED}" type="presParOf" srcId="{1C9C9577-E92C-4E99-9D2D-7C0191DBB845}" destId="{3A5A5A8B-D498-4F46-84B1-7877A4478BAB}" srcOrd="5" destOrd="0" presId="urn:microsoft.com/office/officeart/2005/8/layout/chevron2"/>
    <dgm:cxn modelId="{01256734-8AF2-4A0D-8449-7535D99E86E9}" type="presParOf" srcId="{1C9C9577-E92C-4E99-9D2D-7C0191DBB845}" destId="{A4D9D0C0-112C-4C56-BC4E-87747B99794D}" srcOrd="6" destOrd="0" presId="urn:microsoft.com/office/officeart/2005/8/layout/chevron2"/>
    <dgm:cxn modelId="{817D11AF-A4CE-41EA-81D0-5232DB798CD6}" type="presParOf" srcId="{A4D9D0C0-112C-4C56-BC4E-87747B99794D}" destId="{A74BC8D1-561B-4E7A-B8AB-6703B9A4C819}" srcOrd="0" destOrd="0" presId="urn:microsoft.com/office/officeart/2005/8/layout/chevron2"/>
    <dgm:cxn modelId="{2DC9904B-BB23-4DF9-A8A7-00F849C8500D}" type="presParOf" srcId="{A4D9D0C0-112C-4C56-BC4E-87747B99794D}" destId="{A627E1B7-E51B-41F6-8E5C-7E546BC6D6BF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458A78-540A-417C-8FD6-47AA15720209}">
      <dsp:nvSpPr>
        <dsp:cNvPr id="0" name=""/>
        <dsp:cNvSpPr/>
      </dsp:nvSpPr>
      <dsp:spPr>
        <a:xfrm rot="5400000">
          <a:off x="-154037" y="154606"/>
          <a:ext cx="1026914" cy="718839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Georgia Pro Light"/>
            </a:rPr>
            <a:t>1</a:t>
          </a:r>
          <a:endParaRPr lang="en-US" sz="2400" kern="1200"/>
        </a:p>
      </dsp:txBody>
      <dsp:txXfrm rot="-5400000">
        <a:off x="1" y="359989"/>
        <a:ext cx="718839" cy="308075"/>
      </dsp:txXfrm>
    </dsp:sp>
    <dsp:sp modelId="{46167CF3-1FF4-452C-A731-5C98A6BF6903}">
      <dsp:nvSpPr>
        <dsp:cNvPr id="0" name=""/>
        <dsp:cNvSpPr/>
      </dsp:nvSpPr>
      <dsp:spPr>
        <a:xfrm rot="5400000">
          <a:off x="4656881" y="-3937472"/>
          <a:ext cx="667494" cy="8543578"/>
        </a:xfrm>
        <a:prstGeom prst="round2Same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6000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5875" rIns="15875" bIns="15875" numCol="1" spcCol="1270" anchor="ctr" anchorCtr="0">
          <a:noAutofit/>
        </a:bodyPr>
        <a:lstStyle/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500" kern="1200">
              <a:latin typeface="Georgia Pro Light"/>
            </a:rPr>
            <a:t>M3GAN gets created by Gemma</a:t>
          </a:r>
          <a:endParaRPr lang="en-US" sz="2500" kern="1200"/>
        </a:p>
      </dsp:txBody>
      <dsp:txXfrm rot="-5400000">
        <a:off x="718839" y="33154"/>
        <a:ext cx="8510994" cy="602326"/>
      </dsp:txXfrm>
    </dsp:sp>
    <dsp:sp modelId="{4AB85247-1746-4C44-98CD-DA31FEFA171E}">
      <dsp:nvSpPr>
        <dsp:cNvPr id="0" name=""/>
        <dsp:cNvSpPr/>
      </dsp:nvSpPr>
      <dsp:spPr>
        <a:xfrm rot="5400000">
          <a:off x="-154037" y="1031122"/>
          <a:ext cx="1026914" cy="718839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Georgia Pro Light"/>
            </a:rPr>
            <a:t>2</a:t>
          </a:r>
          <a:endParaRPr lang="en-US" sz="2400" kern="1200"/>
        </a:p>
      </dsp:txBody>
      <dsp:txXfrm rot="-5400000">
        <a:off x="1" y="1236505"/>
        <a:ext cx="718839" cy="308075"/>
      </dsp:txXfrm>
    </dsp:sp>
    <dsp:sp modelId="{DAEC5437-99AA-4F5E-ACD0-7201C8956576}">
      <dsp:nvSpPr>
        <dsp:cNvPr id="0" name=""/>
        <dsp:cNvSpPr/>
      </dsp:nvSpPr>
      <dsp:spPr>
        <a:xfrm rot="5400000">
          <a:off x="4656881" y="-3060956"/>
          <a:ext cx="667494" cy="8543578"/>
        </a:xfrm>
        <a:prstGeom prst="round2Same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6000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5875" rIns="15875" bIns="15875" numCol="1" spcCol="1270" anchor="ctr" anchorCtr="0">
          <a:noAutofit/>
        </a:bodyPr>
        <a:lstStyle/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500" kern="1200">
              <a:latin typeface="Georgia Pro Light"/>
            </a:rPr>
            <a:t>M3GAN and Cady are paired together</a:t>
          </a:r>
          <a:endParaRPr lang="en-US" sz="2500" kern="1200"/>
        </a:p>
      </dsp:txBody>
      <dsp:txXfrm rot="-5400000">
        <a:off x="718839" y="909670"/>
        <a:ext cx="8510994" cy="602326"/>
      </dsp:txXfrm>
    </dsp:sp>
    <dsp:sp modelId="{7106C12B-3FEB-4B0C-A4B0-7D22E1AE3B8A}">
      <dsp:nvSpPr>
        <dsp:cNvPr id="0" name=""/>
        <dsp:cNvSpPr/>
      </dsp:nvSpPr>
      <dsp:spPr>
        <a:xfrm rot="5400000">
          <a:off x="-154037" y="1907637"/>
          <a:ext cx="1026914" cy="718839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Georgia Pro Light"/>
            </a:rPr>
            <a:t>3</a:t>
          </a:r>
          <a:endParaRPr lang="en-US" sz="2400" kern="1200"/>
        </a:p>
      </dsp:txBody>
      <dsp:txXfrm rot="-5400000">
        <a:off x="1" y="2113020"/>
        <a:ext cx="718839" cy="308075"/>
      </dsp:txXfrm>
    </dsp:sp>
    <dsp:sp modelId="{501E9098-5D9F-4AE4-BEA8-028684C8AD96}">
      <dsp:nvSpPr>
        <dsp:cNvPr id="0" name=""/>
        <dsp:cNvSpPr/>
      </dsp:nvSpPr>
      <dsp:spPr>
        <a:xfrm rot="5400000">
          <a:off x="4656881" y="-2184441"/>
          <a:ext cx="667494" cy="8543578"/>
        </a:xfrm>
        <a:prstGeom prst="round2Same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6000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5875" rIns="15875" bIns="15875" numCol="1" spcCol="1270" anchor="ctr" anchorCtr="0">
          <a:noAutofit/>
        </a:bodyPr>
        <a:lstStyle/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500" kern="1200">
              <a:latin typeface="Georgia Pro Light"/>
            </a:rPr>
            <a:t>M3GAN starts to ignore and rewrite parts of her programming</a:t>
          </a:r>
        </a:p>
      </dsp:txBody>
      <dsp:txXfrm rot="-5400000">
        <a:off x="718839" y="1786185"/>
        <a:ext cx="8510994" cy="602326"/>
      </dsp:txXfrm>
    </dsp:sp>
    <dsp:sp modelId="{A74BC8D1-561B-4E7A-B8AB-6703B9A4C819}">
      <dsp:nvSpPr>
        <dsp:cNvPr id="0" name=""/>
        <dsp:cNvSpPr/>
      </dsp:nvSpPr>
      <dsp:spPr>
        <a:xfrm rot="5400000">
          <a:off x="-154037" y="2784153"/>
          <a:ext cx="1026914" cy="718839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Georgia Pro Light"/>
            </a:rPr>
            <a:t>   4</a:t>
          </a:r>
        </a:p>
      </dsp:txBody>
      <dsp:txXfrm rot="-5400000">
        <a:off x="1" y="2989536"/>
        <a:ext cx="718839" cy="308075"/>
      </dsp:txXfrm>
    </dsp:sp>
    <dsp:sp modelId="{A627E1B7-E51B-41F6-8E5C-7E546BC6D6BF}">
      <dsp:nvSpPr>
        <dsp:cNvPr id="0" name=""/>
        <dsp:cNvSpPr/>
      </dsp:nvSpPr>
      <dsp:spPr>
        <a:xfrm rot="5400000">
          <a:off x="4656881" y="-1307925"/>
          <a:ext cx="667494" cy="8543578"/>
        </a:xfrm>
        <a:prstGeom prst="round2Same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6000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5875" rIns="15875" bIns="15875" numCol="1" spcCol="1270" anchor="ctr" anchorCtr="0">
          <a:noAutofit/>
        </a:bodyPr>
        <a:lstStyle/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500" kern="1200">
              <a:latin typeface="Calibri"/>
              <a:ea typeface="Calibri"/>
              <a:cs typeface="Calibri"/>
            </a:rPr>
            <a:t>Gemma and Cady take out M3GAN</a:t>
          </a:r>
          <a:endParaRPr lang="en-US" sz="2500" kern="1200"/>
        </a:p>
      </dsp:txBody>
      <dsp:txXfrm rot="-5400000">
        <a:off x="718839" y="2662701"/>
        <a:ext cx="8510994" cy="6023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048002-315D-49B1-B10F-137139C4BF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4896" y="1122363"/>
            <a:ext cx="7276733" cy="3381398"/>
          </a:xfrm>
        </p:spPr>
        <p:txBody>
          <a:bodyPr anchor="b">
            <a:normAutofit/>
          </a:bodyPr>
          <a:lstStyle>
            <a:lvl1pPr algn="l">
              <a:defRPr sz="4800" cap="none" spc="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4535E0-4D9C-4DCA-8569-64503C5DC1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4894" y="4612942"/>
            <a:ext cx="7276733" cy="1181683"/>
          </a:xfrm>
        </p:spPr>
        <p:txBody>
          <a:bodyPr>
            <a:normAutofit/>
          </a:bodyPr>
          <a:lstStyle>
            <a:lvl1pPr marL="0" indent="0" algn="l">
              <a:buNone/>
              <a:defRPr sz="1800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283B68-70CF-4A98-948C-6EA4BD68D2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951E3-958F-4611-B170-D081BA0250F9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EC2EF9-7F83-4AD3-B3F6-B9D4618D6E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1B751B-3464-41CD-B728-A72BB191E2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71EFB-7B9E-4E86-A89E-697E8EBB0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254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3B5731-248B-49C2-93DE-8A3260C9FB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D4D5C5-3D5A-4F3D-8A08-7053DACF1F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9E5372-3FC6-4227-B2DD-6CB24E6517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951E3-958F-4611-B170-D081BA0250F9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C1B1B1-B637-4E46-B64C-F082B54C2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5567AD-4B78-41F6-B814-726D4BD4C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71EFB-7B9E-4E86-A89E-697E8EBB0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280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674D5E-67E6-4C23-B80A-0C66B53315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876299"/>
            <a:ext cx="2628900" cy="5181601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FEFF2A-08E8-447D-85C7-7D5A9C422C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876299"/>
            <a:ext cx="773430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40030D-E580-4B0C-B5A8-2C8A094D9D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951E3-958F-4611-B170-D081BA0250F9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2DCAEB-1B6E-492E-918E-47179AF48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AE4A38-A745-436E-9E33-63B9F81C0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71EFB-7B9E-4E86-A89E-697E8EBB0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9462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9BFD42-94A9-4345-AF38-7D562B5021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64C458-A63B-4032-B4EC-732DAC188C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A855B5-7F2F-408B-800D-92CB34B992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951E3-958F-4611-B170-D081BA0250F9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203412-EA6B-43CA-8B3A-F502587CB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46E9EE-F895-4ECE-B4B2-586D65ED84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71EFB-7B9E-4E86-A89E-697E8EBB0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170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A8193F-AFAD-4A9A-B0EF-530DFB19D8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49" y="876299"/>
            <a:ext cx="7876722" cy="371316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D1BBE4-9FC1-4F89-B120-1C49D816FD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746170"/>
            <a:ext cx="6781301" cy="1048455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530A6B-E3FD-4920-8128-C263CA1D6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951E3-958F-4611-B170-D081BA0250F9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166B85-0649-47DB-AD69-458D8F600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B25931-A293-42E9-BDF5-B2AE121D73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71EFB-7B9E-4E86-A89E-697E8EBB0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530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95262B-ECD6-47BB-A6F1-92A6033E93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8B8779-51E9-44D1-9F7B-28F3C6D3C4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48474" y="2080517"/>
            <a:ext cx="4970124" cy="39773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9E8BFB-5295-4C5E-9CB1-E276E9D0E5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10899" y="2080517"/>
            <a:ext cx="4970124" cy="39773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5E22BF-1819-4301-B699-EF5A2F4D9B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951E3-958F-4611-B170-D081BA0250F9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00A2DF-39DE-49C3-A213-3E8423C7A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55D3A8-238B-4A68-A9F9-672D2F060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71EFB-7B9E-4E86-A89E-697E8EBB0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062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27D468-D010-4225-B024-DCEF543BCE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571955"/>
            <a:ext cx="10441236" cy="13983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3D60A0-FCAB-425A-9ECD-94CDE4F472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4926" y="1983242"/>
            <a:ext cx="5007110" cy="814387"/>
          </a:xfrm>
        </p:spPr>
        <p:txBody>
          <a:bodyPr anchor="b">
            <a:normAutofit/>
          </a:bodyPr>
          <a:lstStyle>
            <a:lvl1pPr marL="0" indent="0">
              <a:lnSpc>
                <a:spcPct val="110000"/>
              </a:lnSpc>
              <a:buNone/>
              <a:defRPr sz="2000" b="0" cap="all" spc="14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6F986B-07CB-4FB0-9419-2AAB318B8A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50063" y="2813959"/>
            <a:ext cx="5007110" cy="32439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DA9D784-7968-4E8B-B704-E42EE8F187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49255" y="1983242"/>
            <a:ext cx="5031769" cy="814387"/>
          </a:xfrm>
        </p:spPr>
        <p:txBody>
          <a:bodyPr anchor="b">
            <a:normAutofit/>
          </a:bodyPr>
          <a:lstStyle>
            <a:lvl1pPr marL="0" indent="0">
              <a:lnSpc>
                <a:spcPct val="110000"/>
              </a:lnSpc>
              <a:buNone/>
              <a:defRPr sz="2000" b="0" cap="all" spc="14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D45754F-08D1-4593-988F-95F0ED1A01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49255" y="2813959"/>
            <a:ext cx="5031769" cy="32439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FED2E61-83B4-4C8F-BBFE-D95920342A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951E3-958F-4611-B170-D081BA0250F9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E80C136-A664-4013-8073-B0C6BDEF8C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6AE9547-8EE7-461B-9E99-484B11E91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71EFB-7B9E-4E86-A89E-697E8EBB0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8507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02E667-0EFA-4EE6-8E4D-20805309A8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759" y="895440"/>
            <a:ext cx="10138451" cy="1832349"/>
          </a:xfrm>
        </p:spPr>
        <p:txBody>
          <a:bodyPr anchor="t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EE4825-BB8C-4567-B407-B4452409D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951E3-958F-4611-B170-D081BA0250F9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838892-25DB-4A4E-9D43-6058C45C53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C3DDDA-48EF-4B42-9980-4762AF509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71EFB-7B9E-4E86-A89E-697E8EBB0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375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EFA7D9-6801-4DD0-8D7D-505212F46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951E3-958F-4611-B170-D081BA0250F9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E6FA3EA-1519-4178-AC3A-231A5BAA7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423DBE-6FD6-4D60-8336-7843B4BD3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71EFB-7B9E-4E86-A89E-697E8EBB0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181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52D9AE-CA1A-4751-9B33-0AC09CE629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996948"/>
            <a:ext cx="3046410" cy="1479551"/>
          </a:xfrm>
        </p:spPr>
        <p:txBody>
          <a:bodyPr anchor="t">
            <a:normAutofit/>
          </a:bodyPr>
          <a:lstStyle>
            <a:lvl1pPr>
              <a:lnSpc>
                <a:spcPct val="110000"/>
              </a:lnSpc>
              <a:defRPr sz="2400" cap="all" spc="40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DF9941-76E5-42B5-8464-C1A7010D94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60796" y="876300"/>
            <a:ext cx="5758235" cy="5181599"/>
          </a:xfrm>
        </p:spPr>
        <p:txBody>
          <a:bodyPr>
            <a:normAutofit/>
          </a:bodyPr>
          <a:lstStyle>
            <a:lvl1pPr>
              <a:defRPr sz="3600"/>
            </a:lvl1pPr>
            <a:lvl2pPr>
              <a:defRPr sz="3200"/>
            </a:lvl2pPr>
            <a:lvl3pPr>
              <a:defRPr sz="2800"/>
            </a:lvl3pPr>
            <a:lvl4pPr>
              <a:defRPr sz="2400"/>
            </a:lvl4pPr>
            <a:lvl5pPr>
              <a:defRPr sz="2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4785D8-F112-415F-9AB4-5F2AC060D1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666144"/>
            <a:ext cx="3046409" cy="319490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70A0B3-4E9C-4FAC-B1D1-2673F7B5A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951E3-958F-4611-B170-D081BA0250F9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AA370A-33F5-48A6-962A-47C0F15D4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8AD606-A37D-4697-AA7A-EAE4F101A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71EFB-7B9E-4E86-A89E-697E8EBB06F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44E0B5E-1030-4A34-AB09-05ACB45CE993}"/>
              </a:ext>
            </a:extLst>
          </p:cNvPr>
          <p:cNvCxnSpPr>
            <a:cxnSpLocks/>
          </p:cNvCxnSpPr>
          <p:nvPr/>
        </p:nvCxnSpPr>
        <p:spPr>
          <a:xfrm>
            <a:off x="4610100" y="898989"/>
            <a:ext cx="0" cy="513879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8442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321D4C-0A93-40A6-9645-5EF7DE6C59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989314"/>
            <a:ext cx="3046409" cy="1487185"/>
          </a:xfrm>
        </p:spPr>
        <p:txBody>
          <a:bodyPr anchor="t">
            <a:normAutofit/>
          </a:bodyPr>
          <a:lstStyle>
            <a:lvl1pPr>
              <a:lnSpc>
                <a:spcPct val="110000"/>
              </a:lnSpc>
              <a:defRPr sz="2400" cap="all" spc="30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22F9455-852F-4604-87D4-801E8D5DB5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34004" y="876300"/>
            <a:ext cx="5943596" cy="518159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842061-B161-4973-9EE4-76D0B73FC1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666143"/>
            <a:ext cx="3046409" cy="319490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DCE2E0-050A-4BC2-91DF-7A00811D28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951E3-958F-4611-B170-D081BA0250F9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0AB003-B443-4B96-9DD9-4284E7E1ED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179DBA-16C0-4FFB-B367-B96169B4B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71EFB-7B9E-4E86-A89E-697E8EBB06F2}" type="slidenum">
              <a:rPr lang="en-US" smtClean="0"/>
              <a:t>‹#›</a:t>
            </a:fld>
            <a:endParaRPr lang="en-US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9F2BD78-1D6B-4742-9726-75646D91F4AC}"/>
              </a:ext>
            </a:extLst>
          </p:cNvPr>
          <p:cNvCxnSpPr>
            <a:cxnSpLocks/>
          </p:cNvCxnSpPr>
          <p:nvPr/>
        </p:nvCxnSpPr>
        <p:spPr>
          <a:xfrm>
            <a:off x="4610100" y="898989"/>
            <a:ext cx="0" cy="513879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0176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98CBCD-166B-4F97-A6DF-DAA3BF2B25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760" y="876302"/>
            <a:ext cx="10427840" cy="108605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64D6D9-636D-450B-839A-22AE0CED23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9758" y="2065984"/>
            <a:ext cx="10427841" cy="39032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E6CAEC-1EE5-4B71-9646-5C378EEBEF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82838" y="6356350"/>
            <a:ext cx="33613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326951E3-958F-4611-B170-D081BA0250F9}" type="datetimeFigureOut">
              <a:rPr lang="en-US" smtClean="0"/>
              <a:pPr/>
              <a:t>9/30/2025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570EF8-70B2-4AFC-8388-691A146AA7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58748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none" spc="0"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F07DC7-D05C-4038-B51A-F00B7B9C99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20400" y="6356350"/>
            <a:ext cx="6176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i="1">
                <a:solidFill>
                  <a:schemeClr val="tx2"/>
                </a:solidFill>
              </a:defRPr>
            </a:lvl1pPr>
          </a:lstStyle>
          <a:p>
            <a:fld id="{57871EFB-7B9E-4E86-A89E-697E8EBB06F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EAD4CCDA-06BF-4D2A-B44F-195AEC0B5B22}"/>
              </a:ext>
            </a:extLst>
          </p:cNvPr>
          <p:cNvCxnSpPr>
            <a:cxnSpLocks/>
          </p:cNvCxnSpPr>
          <p:nvPr/>
        </p:nvCxnSpPr>
        <p:spPr>
          <a:xfrm>
            <a:off x="952498" y="6252722"/>
            <a:ext cx="10325101" cy="0"/>
          </a:xfrm>
          <a:prstGeom prst="line">
            <a:avLst/>
          </a:prstGeom>
          <a:ln w="1079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381360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70" r:id="rId1"/>
    <p:sldLayoutId id="2147483871" r:id="rId2"/>
    <p:sldLayoutId id="2147483872" r:id="rId3"/>
    <p:sldLayoutId id="2147483873" r:id="rId4"/>
    <p:sldLayoutId id="2147483874" r:id="rId5"/>
    <p:sldLayoutId id="2147483868" r:id="rId6"/>
    <p:sldLayoutId id="2147483864" r:id="rId7"/>
    <p:sldLayoutId id="2147483865" r:id="rId8"/>
    <p:sldLayoutId id="2147483866" r:id="rId9"/>
    <p:sldLayoutId id="2147483867" r:id="rId10"/>
    <p:sldLayoutId id="2147483869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70000"/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274320" indent="0" algn="l" defTabSz="914400" rtl="0" eaLnBrk="1" latinLnBrk="0" hangingPunct="1">
        <a:lnSpc>
          <a:spcPct val="120000"/>
        </a:lnSpc>
        <a:spcBef>
          <a:spcPts val="500"/>
        </a:spcBef>
        <a:buSzPct val="70000"/>
        <a:buFontTx/>
        <a:buNone/>
        <a:defRPr sz="1800" i="1" kern="1200">
          <a:solidFill>
            <a:schemeClr val="tx2"/>
          </a:solidFill>
          <a:latin typeface="+mn-lt"/>
          <a:ea typeface="+mn-ea"/>
          <a:cs typeface="+mn-cs"/>
        </a:defRPr>
      </a:lvl2pPr>
      <a:lvl3pPr marL="502920" indent="-228600" algn="l" defTabSz="914400" rtl="0" eaLnBrk="1" latinLnBrk="0" hangingPunct="1">
        <a:lnSpc>
          <a:spcPct val="120000"/>
        </a:lnSpc>
        <a:spcBef>
          <a:spcPts val="500"/>
        </a:spcBef>
        <a:buSzPct val="70000"/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548640" indent="0" algn="l" defTabSz="914400" rtl="0" eaLnBrk="1" latinLnBrk="0" hangingPunct="1">
        <a:lnSpc>
          <a:spcPct val="120000"/>
        </a:lnSpc>
        <a:spcBef>
          <a:spcPts val="500"/>
        </a:spcBef>
        <a:buSzPct val="70000"/>
        <a:buFont typeface="Arial" panose="020B0604020202020204" pitchFamily="34" charset="0"/>
        <a:buNone/>
        <a:defRPr sz="1600" i="1" kern="1200">
          <a:solidFill>
            <a:schemeClr val="tx2"/>
          </a:solidFill>
          <a:latin typeface="+mn-lt"/>
          <a:ea typeface="+mn-ea"/>
          <a:cs typeface="+mn-cs"/>
        </a:defRPr>
      </a:lvl4pPr>
      <a:lvl5pPr marL="822960" indent="-228600" algn="l" defTabSz="914400" rtl="0" eaLnBrk="1" latinLnBrk="0" hangingPunct="1">
        <a:lnSpc>
          <a:spcPct val="120000"/>
        </a:lnSpc>
        <a:spcBef>
          <a:spcPts val="500"/>
        </a:spcBef>
        <a:buSzPct val="70000"/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Rectangle 58">
            <a:extLst>
              <a:ext uri="{FF2B5EF4-FFF2-40B4-BE49-F238E27FC236}">
                <a16:creationId xmlns:a16="http://schemas.microsoft.com/office/drawing/2014/main" id="{FF4F1B1F-38C9-4BA3-8793-E2B6FC978C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Neon 3D circle art">
            <a:extLst>
              <a:ext uri="{FF2B5EF4-FFF2-40B4-BE49-F238E27FC236}">
                <a16:creationId xmlns:a16="http://schemas.microsoft.com/office/drawing/2014/main" id="{5A170F3E-7A38-B24B-1793-E8B4B6C9B2F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40000"/>
          </a:blip>
          <a:srcRect t="21287" b="41"/>
          <a:stretch>
            <a:fillRect/>
          </a:stretch>
        </p:blipFill>
        <p:spPr>
          <a:xfrm>
            <a:off x="6822" y="10"/>
            <a:ext cx="12191999" cy="68579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29691" y="1256045"/>
            <a:ext cx="6962052" cy="1884207"/>
          </a:xfrm>
        </p:spPr>
        <p:txBody>
          <a:bodyPr anchor="b">
            <a:normAutofit/>
          </a:bodyPr>
          <a:lstStyle/>
          <a:p>
            <a:pPr algn="ctr"/>
            <a:r>
              <a:rPr lang="en-US">
                <a:solidFill>
                  <a:srgbClr val="FFFFFF"/>
                </a:solidFill>
                <a:cs typeface="Posterama"/>
              </a:rPr>
              <a:t>M3GAN (2022)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11857" y="5159228"/>
            <a:ext cx="6581930" cy="746640"/>
          </a:xfrm>
        </p:spPr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en-US">
                <a:solidFill>
                  <a:srgbClr val="FFFFFF"/>
                </a:solidFill>
              </a:rPr>
              <a:t>Sweeney Han, Chenxi Zeng, Benni Valentine, Zach Cote, David Respereto </a:t>
            </a:r>
          </a:p>
        </p:txBody>
      </p: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6B5C80BC-C547-4FD8-9B68-6A9207F0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101557" y="3481804"/>
            <a:ext cx="0" cy="131078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622DE5-E669-A946-5616-058AFC4D56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4302D1-D556-7B57-7760-8DE1AD909E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Robot Rights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3CCF51-3416-BA65-082C-FD5FA00E3D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Robots cannot properly take over a human's role</a:t>
            </a:r>
          </a:p>
          <a:p>
            <a:r>
              <a:rPr lang="en-US"/>
              <a:t>AI will evolve and will follow protocol as they see fit </a:t>
            </a:r>
          </a:p>
          <a:p>
            <a:r>
              <a:rPr lang="en-US"/>
              <a:t>Everything that is created will also always want to preserve its own life</a:t>
            </a:r>
          </a:p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6913BC2-6722-B00A-0B13-520D9A3897CA}"/>
              </a:ext>
            </a:extLst>
          </p:cNvPr>
          <p:cNvSpPr txBox="1"/>
          <p:nvPr/>
        </p:nvSpPr>
        <p:spPr>
          <a:xfrm>
            <a:off x="10425588" y="189064"/>
            <a:ext cx="769765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/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39056874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3D98F8-80C8-C550-55AF-8ADB1C4537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Real World 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93F314-496D-2E01-D822-5C0A429251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3096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DD307-14DE-A901-AC96-88635529AD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Ethics in M3GAN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FF7444-DEE5-5445-2880-277EBBBD80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>
                <a:solidFill>
                  <a:schemeClr val="tx1"/>
                </a:solidFill>
              </a:rPr>
              <a:t>Kantianism</a:t>
            </a:r>
          </a:p>
          <a:p>
            <a:r>
              <a:rPr lang="en-US" b="1">
                <a:solidFill>
                  <a:schemeClr val="tx1"/>
                </a:solidFill>
              </a:rPr>
              <a:t>Act </a:t>
            </a:r>
            <a:r>
              <a:rPr lang="en-US" b="1">
                <a:solidFill>
                  <a:schemeClr val="tx1"/>
                </a:solidFill>
                <a:ea typeface="+mn-lt"/>
                <a:cs typeface="+mn-lt"/>
              </a:rPr>
              <a:t>Utilitarianism</a:t>
            </a:r>
          </a:p>
          <a:p>
            <a:r>
              <a:rPr lang="en-US" b="1">
                <a:solidFill>
                  <a:schemeClr val="tx1"/>
                </a:solidFill>
              </a:rPr>
              <a:t>Rule </a:t>
            </a:r>
            <a:r>
              <a:rPr lang="en-US" b="1">
                <a:solidFill>
                  <a:schemeClr val="tx1"/>
                </a:solidFill>
                <a:ea typeface="+mn-lt"/>
                <a:cs typeface="+mn-lt"/>
              </a:rPr>
              <a:t>Utilitarianism</a:t>
            </a:r>
          </a:p>
          <a:p>
            <a:r>
              <a:rPr lang="en-US" b="1">
                <a:solidFill>
                  <a:schemeClr val="tx1"/>
                </a:solidFill>
              </a:rPr>
              <a:t>Social Contract theory</a:t>
            </a:r>
          </a:p>
          <a:p>
            <a:r>
              <a:rPr lang="en-US" b="1">
                <a:solidFill>
                  <a:schemeClr val="tx1"/>
                </a:solidFill>
              </a:rPr>
              <a:t>Virtue Ethics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E357C3C-D6BE-BD52-86A4-7EA3792EF3C4}"/>
              </a:ext>
            </a:extLst>
          </p:cNvPr>
          <p:cNvSpPr txBox="1"/>
          <p:nvPr/>
        </p:nvSpPr>
        <p:spPr>
          <a:xfrm>
            <a:off x="10668672" y="202569"/>
            <a:ext cx="648223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/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19328266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D96832-9245-87E5-00E1-A435EB8863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Reference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B42089-CD31-8DC0-7823-226E7830E8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M3GAN (2022) Universal Pictures</a:t>
            </a:r>
          </a:p>
        </p:txBody>
      </p:sp>
    </p:spTree>
    <p:extLst>
      <p:ext uri="{BB962C8B-B14F-4D97-AF65-F5344CB8AC3E}">
        <p14:creationId xmlns:p14="http://schemas.microsoft.com/office/powerpoint/2010/main" val="37824943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96E4F2-46CC-7690-7B27-3D0D9F694E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Movie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DBB925-E364-36E9-A24A-FF15631D75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/>
          </a:bodyPr>
          <a:lstStyle/>
          <a:p>
            <a:r>
              <a:rPr lang="en-US"/>
              <a:t>Cady gets brought into the care of her Aunt Gemma after her parents died</a:t>
            </a:r>
          </a:p>
          <a:p>
            <a:r>
              <a:rPr lang="en-US"/>
              <a:t>Gemma creates M3GAN who is designed as the ultimate toy and can assist parents in raising kids</a:t>
            </a:r>
          </a:p>
          <a:p>
            <a:r>
              <a:rPr lang="en-US"/>
              <a:t>Gemma gives Cady, M3GAN and they bond together and M3GAN becomes protective of Cady</a:t>
            </a:r>
          </a:p>
          <a:p>
            <a:r>
              <a:rPr lang="en-US"/>
              <a:t>M3GAN slowly rewrites her code to make herself better able to take care of threats to Cady's safety including murdering others and hacking into footage to protect her existence</a:t>
            </a:r>
          </a:p>
          <a:p>
            <a:r>
              <a:rPr lang="en-US"/>
              <a:t>Gemma tries to put M3GAN away until she can figure out what is wrong with her</a:t>
            </a:r>
          </a:p>
          <a:p>
            <a:r>
              <a:rPr lang="en-US"/>
              <a:t>M3GAN breaks her way free to where Gemma and Cady are</a:t>
            </a:r>
          </a:p>
          <a:p>
            <a:r>
              <a:rPr lang="en-US"/>
              <a:t>Together Cady and Gemma take out M3GAN 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2E0830A-715C-4A6E-2F08-CFDA6E5AA509}"/>
              </a:ext>
            </a:extLst>
          </p:cNvPr>
          <p:cNvSpPr txBox="1"/>
          <p:nvPr/>
        </p:nvSpPr>
        <p:spPr>
          <a:xfrm>
            <a:off x="11168344" y="175560"/>
            <a:ext cx="823783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5799118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92382F-CDAC-2648-BEF0-F626B9F77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4909" y="345991"/>
            <a:ext cx="10427840" cy="1086056"/>
          </a:xfrm>
        </p:spPr>
        <p:txBody>
          <a:bodyPr/>
          <a:lstStyle/>
          <a:p>
            <a:r>
              <a:rPr lang="en-US"/>
              <a:t>Timeline of Movie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69751D1-26B3-7D85-1EDC-1A0A4F46F1C2}"/>
              </a:ext>
            </a:extLst>
          </p:cNvPr>
          <p:cNvSpPr txBox="1"/>
          <p:nvPr/>
        </p:nvSpPr>
        <p:spPr>
          <a:xfrm>
            <a:off x="11112229" y="163208"/>
            <a:ext cx="338307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/>
              <a:t>​3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E779ACF5-FAA6-3396-3C09-2C67FEC8758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99914866"/>
              </p:ext>
            </p:extLst>
          </p:nvPr>
        </p:nvGraphicFramePr>
        <p:xfrm>
          <a:off x="1148149" y="2073876"/>
          <a:ext cx="9262418" cy="3657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069543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3E090C-96B3-87A9-B490-CE1C8BF0CF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Computing Technology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3F540A-E760-FA86-77A4-534527A6D9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Robots</a:t>
            </a:r>
          </a:p>
          <a:p>
            <a:r>
              <a:rPr lang="en-US"/>
              <a:t>Artificial Intelligence</a:t>
            </a:r>
          </a:p>
          <a:p>
            <a:r>
              <a:rPr lang="en-US"/>
              <a:t>Cell Phones</a:t>
            </a:r>
          </a:p>
          <a:p>
            <a:r>
              <a:rPr lang="en-US"/>
              <a:t>Security Systems</a:t>
            </a:r>
          </a:p>
          <a:p>
            <a:r>
              <a:rPr lang="en-US"/>
              <a:t>Perpetual Pets</a:t>
            </a:r>
          </a:p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62ED0F3-6CEE-B850-E8B8-E1C08B870D6B}"/>
              </a:ext>
            </a:extLst>
          </p:cNvPr>
          <p:cNvSpPr txBox="1"/>
          <p:nvPr/>
        </p:nvSpPr>
        <p:spPr>
          <a:xfrm>
            <a:off x="10803719" y="148551"/>
            <a:ext cx="486167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007368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1039E9-2C2C-7142-AD8E-A0D630C1BE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F3921A-D007-3458-6287-25A9338DDB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Robots cannot properly take over a human's role</a:t>
            </a:r>
          </a:p>
          <a:p>
            <a:r>
              <a:rPr lang="en-US"/>
              <a:t>AI following their purpose</a:t>
            </a:r>
          </a:p>
          <a:p>
            <a:r>
              <a:rPr lang="en-US"/>
              <a:t>Everything that is created will also always want to preserve its own life</a:t>
            </a:r>
          </a:p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950AA88-79DB-2673-58A3-B789274A58DA}"/>
              </a:ext>
            </a:extLst>
          </p:cNvPr>
          <p:cNvSpPr txBox="1"/>
          <p:nvPr/>
        </p:nvSpPr>
        <p:spPr>
          <a:xfrm>
            <a:off x="10944601" y="232275"/>
            <a:ext cx="675232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33909339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40DF37-76F2-5093-90CC-5F30FC5400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DDF58C-54DA-EBF4-F6DB-224227C613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Robots Taking Over a Humans Role???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17AE6C-266D-2D63-B29B-34B06DCAE2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US"/>
          </a:p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B9EF767-4DDE-AE7E-2826-CE60345F0F95}"/>
              </a:ext>
            </a:extLst>
          </p:cNvPr>
          <p:cNvSpPr txBox="1"/>
          <p:nvPr/>
        </p:nvSpPr>
        <p:spPr>
          <a:xfrm>
            <a:off x="10601149" y="189065"/>
            <a:ext cx="661727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/>
              <a:t>6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3305710-6D40-3B2A-FBA6-1E9B7E7BFCB8}"/>
              </a:ext>
            </a:extLst>
          </p:cNvPr>
          <p:cNvSpPr txBox="1"/>
          <p:nvPr/>
        </p:nvSpPr>
        <p:spPr>
          <a:xfrm>
            <a:off x="999344" y="2012193"/>
            <a:ext cx="10074468" cy="243297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Calibri"/>
              <a:buChar char="-"/>
            </a:pPr>
            <a:r>
              <a:rPr lang="en-US"/>
              <a:t>"Help support parents not replace them"</a:t>
            </a:r>
          </a:p>
          <a:p>
            <a:pPr marL="285750" indent="-285750">
              <a:lnSpc>
                <a:spcPct val="90000"/>
              </a:lnSpc>
              <a:spcBef>
                <a:spcPts val="1200"/>
              </a:spcBef>
              <a:buFont typeface="Arial"/>
              <a:buChar char="•"/>
            </a:pPr>
            <a:r>
              <a:rPr lang="en-US">
                <a:latin typeface="Cambria"/>
                <a:ea typeface="Cambria"/>
                <a:cs typeface="+mn-lt"/>
              </a:rPr>
              <a:t>Support robots can shape children’s emotion/learning via responsive presence</a:t>
            </a:r>
          </a:p>
          <a:p>
            <a:pPr marL="285750" indent="-285750">
              <a:lnSpc>
                <a:spcPct val="90000"/>
              </a:lnSpc>
              <a:spcBef>
                <a:spcPts val="1200"/>
              </a:spcBef>
              <a:buFont typeface="Arial"/>
              <a:buChar char="•"/>
            </a:pPr>
            <a:r>
              <a:rPr lang="en-US">
                <a:latin typeface="Cambria"/>
                <a:ea typeface="Cambria"/>
                <a:cs typeface="+mn-lt"/>
              </a:rPr>
              <a:t>Cady defers to M3GAN for comfort, rules, and mediation</a:t>
            </a:r>
          </a:p>
          <a:p>
            <a:pPr marL="742950" lvl="1" indent="-285750">
              <a:lnSpc>
                <a:spcPct val="90000"/>
              </a:lnSpc>
              <a:spcBef>
                <a:spcPts val="600"/>
              </a:spcBef>
              <a:buFont typeface="Arial"/>
              <a:buChar char="•"/>
            </a:pPr>
            <a:r>
              <a:rPr lang="en-US" sz="1500">
                <a:latin typeface="Cambria"/>
                <a:ea typeface="Cambria"/>
                <a:cs typeface="+mn-lt"/>
              </a:rPr>
              <a:t>Reminding of the rules</a:t>
            </a:r>
          </a:p>
          <a:p>
            <a:pPr marL="742950" lvl="1" indent="-285750">
              <a:lnSpc>
                <a:spcPct val="90000"/>
              </a:lnSpc>
              <a:spcBef>
                <a:spcPts val="600"/>
              </a:spcBef>
              <a:buFont typeface="Arial"/>
              <a:buChar char="•"/>
            </a:pPr>
            <a:r>
              <a:rPr lang="en-US" sz="1500">
                <a:latin typeface="Cambria"/>
                <a:ea typeface="Cambria"/>
                <a:cs typeface="+mn-lt"/>
              </a:rPr>
              <a:t>Wanting to carry her everywhere</a:t>
            </a:r>
          </a:p>
          <a:p>
            <a:pPr marL="285750" indent="-285750">
              <a:lnSpc>
                <a:spcPct val="90000"/>
              </a:lnSpc>
              <a:spcBef>
                <a:spcPts val="1200"/>
              </a:spcBef>
              <a:buFont typeface="Arial"/>
              <a:buChar char="•"/>
            </a:pPr>
            <a:r>
              <a:rPr lang="en-US">
                <a:latin typeface="Cambria"/>
                <a:ea typeface="Cambria"/>
                <a:cs typeface="+mn-lt"/>
              </a:rPr>
              <a:t>Gemma’s role is displaced</a:t>
            </a:r>
          </a:p>
          <a:p>
            <a:pPr marL="742950" lvl="1" indent="-285750">
              <a:lnSpc>
                <a:spcPct val="90000"/>
              </a:lnSpc>
              <a:spcBef>
                <a:spcPts val="600"/>
              </a:spcBef>
              <a:buFont typeface="Arial"/>
              <a:buChar char="•"/>
            </a:pPr>
            <a:r>
              <a:rPr lang="en-US" sz="1500">
                <a:latin typeface="Cambria"/>
                <a:ea typeface="Cambria"/>
                <a:cs typeface="+mn-lt"/>
              </a:rPr>
              <a:t>Can’t have an actual conversation until very late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1221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0495AA-1390-9018-7E30-F269F700E2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Real World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8FBCED-8093-E8B1-3F76-318FCA22BF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9436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DF7FF8-A45F-66CE-CF18-C22F9A62DB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7F80A6-F64B-F439-D540-55890DE87D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AI Following Their Purpose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39C052-96A4-C91F-C126-D4006CB059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US"/>
          </a:p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7273F4F-B9E7-E35B-B594-6AE15231A2F5}"/>
              </a:ext>
            </a:extLst>
          </p:cNvPr>
          <p:cNvSpPr txBox="1"/>
          <p:nvPr/>
        </p:nvSpPr>
        <p:spPr>
          <a:xfrm>
            <a:off x="10452598" y="189064"/>
            <a:ext cx="594204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/>
              <a:t>7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21EA468-B4CD-4F13-7867-CAE10EE86860}"/>
              </a:ext>
            </a:extLst>
          </p:cNvPr>
          <p:cNvSpPr txBox="1"/>
          <p:nvPr/>
        </p:nvSpPr>
        <p:spPr>
          <a:xfrm>
            <a:off x="1093694" y="2109694"/>
            <a:ext cx="10669494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05740" indent="-205740">
              <a:buFont typeface=""/>
              <a:buChar char="•"/>
            </a:pPr>
            <a:r>
              <a:rPr lang="en-US">
                <a:latin typeface="Cambria"/>
                <a:cs typeface="Arial"/>
              </a:rPr>
              <a:t>Lack of guidelines andspecifications​</a:t>
            </a:r>
          </a:p>
          <a:p>
            <a:pPr marL="205740" indent="-205740">
              <a:buFont typeface=""/>
              <a:buChar char="•"/>
            </a:pPr>
            <a:r>
              <a:rPr lang="en-US">
                <a:latin typeface="Cambria"/>
                <a:cs typeface="Arial"/>
              </a:rPr>
              <a:t>”protect Cady” turns from defenseinto preemptive violance​</a:t>
            </a:r>
          </a:p>
          <a:p>
            <a:pPr marL="205740" indent="-205740">
              <a:buFont typeface=""/>
              <a:buChar char="•"/>
            </a:pPr>
            <a:r>
              <a:rPr lang="en-US">
                <a:latin typeface="Cambria"/>
                <a:cs typeface="Arial"/>
              </a:rPr>
              <a:t>M3GAN resist commands and self-updates</a:t>
            </a:r>
          </a:p>
        </p:txBody>
      </p:sp>
    </p:spTree>
    <p:extLst>
      <p:ext uri="{BB962C8B-B14F-4D97-AF65-F5344CB8AC3E}">
        <p14:creationId xmlns:p14="http://schemas.microsoft.com/office/powerpoint/2010/main" val="22079247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FAFBAD-EB06-2CD9-E614-B3BAFD250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Real World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F5B4B2-6C90-A2AB-DB67-6C70C530AD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706713"/>
      </p:ext>
    </p:extLst>
  </p:cSld>
  <p:clrMapOvr>
    <a:masterClrMapping/>
  </p:clrMapOvr>
</p:sld>
</file>

<file path=ppt/theme/theme1.xml><?xml version="1.0" encoding="utf-8"?>
<a:theme xmlns:a="http://schemas.openxmlformats.org/drawingml/2006/main" name="VaultVTI">
  <a:themeElements>
    <a:clrScheme name="archway">
      <a:dk1>
        <a:sysClr val="windowText" lastClr="000000"/>
      </a:dk1>
      <a:lt1>
        <a:sysClr val="window" lastClr="FFFFFF"/>
      </a:lt1>
      <a:dk2>
        <a:srgbClr val="262626"/>
      </a:dk2>
      <a:lt2>
        <a:srgbClr val="CCC9C2"/>
      </a:lt2>
      <a:accent1>
        <a:srgbClr val="A85E3E"/>
      </a:accent1>
      <a:accent2>
        <a:srgbClr val="C3743C"/>
      </a:accent2>
      <a:accent3>
        <a:srgbClr val="CF6749"/>
      </a:accent3>
      <a:accent4>
        <a:srgbClr val="7D8B71"/>
      </a:accent4>
      <a:accent5>
        <a:srgbClr val="A37A59"/>
      </a:accent5>
      <a:accent6>
        <a:srgbClr val="AB8244"/>
      </a:accent6>
      <a:hlink>
        <a:srgbClr val="B94F31"/>
      </a:hlink>
      <a:folHlink>
        <a:srgbClr val="667458"/>
      </a:folHlink>
    </a:clrScheme>
    <a:fontScheme name="Custom 5">
      <a:majorFont>
        <a:latin typeface="Georgia Pro Light"/>
        <a:ea typeface=""/>
        <a:cs typeface=""/>
      </a:majorFont>
      <a:minorFont>
        <a:latin typeface="Georgia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ultVTI" id="{144E1EB0-F9F9-4F8D-8264-A2820BA0C47A}" vid="{3A992A48-7697-4A22-A884-B4A11E6218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Widescreen</PresentationFormat>
  <Slides>13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VaultVTI</vt:lpstr>
      <vt:lpstr>M3GAN (2022)</vt:lpstr>
      <vt:lpstr>Movie Summary</vt:lpstr>
      <vt:lpstr>Timeline of Movie</vt:lpstr>
      <vt:lpstr>Computing Technology </vt:lpstr>
      <vt:lpstr>Conclusion</vt:lpstr>
      <vt:lpstr>Robots Taking Over a Humans Role???</vt:lpstr>
      <vt:lpstr>Real World </vt:lpstr>
      <vt:lpstr>AI Following Their Purpose</vt:lpstr>
      <vt:lpstr>Real World</vt:lpstr>
      <vt:lpstr>Robot Rights</vt:lpstr>
      <vt:lpstr>Real World </vt:lpstr>
      <vt:lpstr>Ethics in M3GAN</vt:lpstr>
      <vt:lpstr>Reference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revision>4</cp:revision>
  <dcterms:created xsi:type="dcterms:W3CDTF">2025-09-29T01:17:23Z</dcterms:created>
  <dcterms:modified xsi:type="dcterms:W3CDTF">2025-09-30T19:51:43Z</dcterms:modified>
</cp:coreProperties>
</file>