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9" r:id="rId2"/>
    <p:sldId id="268" r:id="rId3"/>
    <p:sldId id="267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9" autoAdjust="0"/>
    <p:restoredTop sz="81485" autoAdjust="0"/>
  </p:normalViewPr>
  <p:slideViewPr>
    <p:cSldViewPr snapToGrid="0" snapToObjects="1">
      <p:cViewPr varScale="1">
        <p:scale>
          <a:sx n="178" d="100"/>
          <a:sy n="178" d="100"/>
        </p:scale>
        <p:origin x="176" y="4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4/10/25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&lt;speaker notes&gt;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2025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2025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2025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2025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2025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2025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2025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2025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sk-SK"/>
              <a:t>© 2025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4D9C-AE86-E14D-BE53-A2EF3430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&lt;Talk Title&gt;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992AE-DEBA-C041-8327-4AC1FB130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&lt;Your Name&gt;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A31F2-FBFC-2C43-802D-1D451EE68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2025 Keith A. Pray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4B1B5-09B5-5844-A1D0-76C23D2C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&lt;Main Slide Statement&gt;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&lt;Supporting phrases&gt;</a:t>
            </a:r>
          </a:p>
          <a:p>
            <a:r>
              <a:rPr lang="en-US" dirty="0"/>
              <a:t>&lt;Remove “&lt;“ “&gt;” from template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/>
              <a:t>&lt;Graphic as big as will fit&gt;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2025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69886"/>
            <a:ext cx="7772400" cy="3352800"/>
          </a:xfrm>
        </p:spPr>
        <p:txBody>
          <a:bodyPr lIns="9144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[1] &lt;reference 1&gt;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[2] &lt;reference 2&gt;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[3] &lt;reference 3&gt;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[4] &lt;reference 4&gt;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[5] &lt;reference 5&gt;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…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2025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1596</TotalTime>
  <Words>102</Words>
  <Application>Microsoft Macintosh PowerPoint</Application>
  <PresentationFormat>On-screen Show (16:9)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Red Radial 16x9</vt:lpstr>
      <vt:lpstr>&lt;Talk Title&gt;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A. Pray</cp:lastModifiedBy>
  <cp:revision>50</cp:revision>
  <dcterms:created xsi:type="dcterms:W3CDTF">2014-08-25T02:19:16Z</dcterms:created>
  <dcterms:modified xsi:type="dcterms:W3CDTF">2025-04-11T01:03:19Z</dcterms:modified>
</cp:coreProperties>
</file>