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9" r:id="rId2"/>
    <p:sldId id="268" r:id="rId3"/>
    <p:sldId id="267" r:id="rId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95" autoAdjust="0"/>
    <p:restoredTop sz="81456" autoAdjust="0"/>
  </p:normalViewPr>
  <p:slideViewPr>
    <p:cSldViewPr snapToGrid="0" snapToObjects="1">
      <p:cViewPr varScale="1">
        <p:scale>
          <a:sx n="136" d="100"/>
          <a:sy n="136" d="100"/>
        </p:scale>
        <p:origin x="688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F980C-06B9-9541-9929-F1E71D9341C4}" type="datetimeFigureOut">
              <a:rPr lang="en-US" smtClean="0"/>
              <a:t>3/23/23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36D42-B77C-2B48-B602-2114A3AD3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7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BFA80-5DE8-754C-A5A4-B0D948BE7BE3}" type="datetimeFigureOut">
              <a:rPr lang="en-US" smtClean="0"/>
              <a:t>3/23/23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00B2-88B9-1642-B8EB-F86842378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056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&lt;speaker notes&gt;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2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428751"/>
            <a:ext cx="9144000" cy="161118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>
              <a:lnSpc>
                <a:spcPct val="90000"/>
              </a:lnSpc>
            </a:pPr>
            <a:endParaRPr sz="24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28751"/>
            <a:ext cx="7315200" cy="1610945"/>
          </a:xfrm>
        </p:spPr>
        <p:txBody>
          <a:bodyPr anchor="ctr">
            <a:normAutofit/>
          </a:bodyPr>
          <a:lstStyle>
            <a:lvl1pPr algn="l">
              <a:defRPr sz="3300" cap="all" normalizeH="0" baseline="0"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2023 Keith A. Pray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61950"/>
            <a:ext cx="4953001" cy="43815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002453">
              <a:defRPr baseline="0"/>
            </a:lvl6pPr>
            <a:lvl7pPr marL="2002453">
              <a:defRPr baseline="0"/>
            </a:lvl7pPr>
            <a:lvl8pPr marL="2002453">
              <a:defRPr baseline="0"/>
            </a:lvl8pPr>
            <a:lvl9pPr marL="2002453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2023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31994" y="361950"/>
            <a:ext cx="1383347" cy="4343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1950"/>
            <a:ext cx="6781800" cy="43434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2023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2023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1494448"/>
          </a:xfrm>
        </p:spPr>
        <p:txBody>
          <a:bodyPr anchor="b" anchorCtr="0">
            <a:noAutofit/>
          </a:bodyPr>
          <a:lstStyle>
            <a:lvl1pPr algn="ctr">
              <a:defRPr sz="3300" b="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24150"/>
            <a:ext cx="7315200" cy="762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2023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 baseline="0"/>
            </a:lvl6pPr>
            <a:lvl7pPr marL="2002453">
              <a:defRPr sz="1100" baseline="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2023 Keith A. Pray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2023 Keith A. Pray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2023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381000" y="361950"/>
            <a:ext cx="4953000" cy="4381501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836"/>
            <a:ext cx="4571386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428750"/>
            <a:ext cx="3886200" cy="12954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1" y="361951"/>
            <a:ext cx="3809386" cy="4397030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0" y="280035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1950"/>
            <a:ext cx="7772400" cy="914400"/>
          </a:xfrm>
          <a:prstGeom prst="rect">
            <a:avLst/>
          </a:prstGeom>
          <a:effectLst/>
        </p:spPr>
        <p:txBody>
          <a:bodyPr vert="horz" lIns="91436" tIns="45718" rIns="91436" bIns="45718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1"/>
            <a:ext cx="7772400" cy="3352800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997196"/>
            <a:ext cx="10668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chemeClr val="tx1"/>
                </a:solidFill>
              </a:defRPr>
            </a:lvl1pPr>
          </a:lstStyle>
          <a:p>
            <a:r>
              <a:rPr lang="sk-SK"/>
              <a:t>© 2023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4997196"/>
            <a:ext cx="62484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A2A17EAB-8B51-5C40-8776-6683E51FA7A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3" y="21342"/>
            <a:ext cx="9143977" cy="295715"/>
            <a:chOff x="23" y="21342"/>
            <a:chExt cx="9143977" cy="295715"/>
          </a:xfrm>
        </p:grpSpPr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23" y="36417"/>
              <a:ext cx="9143977" cy="274320"/>
            </a:xfrm>
            <a:prstGeom prst="rect">
              <a:avLst/>
            </a:prstGeom>
            <a:gradFill flip="none"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 tIns="0" anchor="ctr" anchorCtr="0">
              <a:prstTxWarp prst="textNoShape">
                <a:avLst/>
              </a:prstTxWarp>
            </a:bodyPr>
            <a:lstStyle/>
            <a:p>
              <a:pPr algn="l"/>
              <a:r>
                <a:rPr lang="en-US" dirty="0">
                  <a:solidFill>
                    <a:schemeClr val="tx1"/>
                  </a:solidFill>
                </a:rPr>
                <a:t>CS 3043 Social Implications Of Computing</a:t>
              </a:r>
            </a:p>
          </p:txBody>
        </p:sp>
        <p:pic>
          <p:nvPicPr>
            <p:cNvPr id="8" name="Picture 7" descr="WPI_Inst_Prim_FulClr_Rev.png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3338" y="21342"/>
              <a:ext cx="914400" cy="295715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362" rtl="0" eaLnBrk="1" latinLnBrk="0" hangingPunct="1">
        <a:lnSpc>
          <a:spcPct val="8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05767" indent="-205767" algn="l" defTabSz="914362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90000"/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3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9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0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70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83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60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4037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46139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90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B4D9C-AE86-E14D-BE53-A2EF34300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&lt;Talk Title&gt;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1992AE-DEBA-C041-8327-4AC1FB130A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&lt;Your Name&gt;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3A31F2-FBFC-2C43-802D-1D451EE68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2023 Keith A. Pray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B4B1B5-09B5-5844-A1D0-76C23D2CA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74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&lt;Main Slide Statement&gt;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&lt;Supporting phrases&gt;</a:t>
            </a:r>
          </a:p>
          <a:p>
            <a:r>
              <a:rPr lang="en-US" dirty="0"/>
              <a:t>&lt;Remove “&lt;“ “&gt;” from template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>
            <a:solidFill>
              <a:schemeClr val="bg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en-US" dirty="0"/>
              <a:t>&lt;Graphic as big as will fit&gt;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2023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tx1"/>
                </a:solidFill>
                <a:latin typeface="+mj-lt"/>
              </a:rPr>
              <a:t>&lt;Your Name&gt;</a:t>
            </a:r>
          </a:p>
        </p:txBody>
      </p:sp>
    </p:spTree>
    <p:extLst>
      <p:ext uri="{BB962C8B-B14F-4D97-AF65-F5344CB8AC3E}">
        <p14:creationId xmlns:p14="http://schemas.microsoft.com/office/powerpoint/2010/main" val="2075725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91440"/>
          <a:lstStyle/>
          <a:p>
            <a:pPr marL="0" indent="0">
              <a:buNone/>
            </a:pPr>
            <a:r>
              <a:rPr lang="en-US" dirty="0"/>
              <a:t>[1] &lt;reference 1&gt;</a:t>
            </a:r>
          </a:p>
          <a:p>
            <a:pPr marL="0" indent="0">
              <a:buNone/>
            </a:pPr>
            <a:r>
              <a:rPr lang="en-US" dirty="0"/>
              <a:t>[2] &lt;reference 2&gt;</a:t>
            </a:r>
          </a:p>
          <a:p>
            <a:pPr marL="0" indent="0">
              <a:buNone/>
            </a:pPr>
            <a:r>
              <a:rPr lang="en-US" dirty="0"/>
              <a:t>[3] &lt;reference 3&gt;</a:t>
            </a:r>
          </a:p>
          <a:p>
            <a:pPr marL="0" indent="0">
              <a:buNone/>
            </a:pPr>
            <a:r>
              <a:rPr lang="en-US" dirty="0"/>
              <a:t>[4] &lt;reference 4&gt;</a:t>
            </a:r>
          </a:p>
          <a:p>
            <a:pPr marL="0" indent="0">
              <a:buNone/>
            </a:pPr>
            <a:r>
              <a:rPr lang="en-US" dirty="0"/>
              <a:t>[5] &lt;reference 5&gt;</a:t>
            </a:r>
          </a:p>
          <a:p>
            <a:pPr marL="0" indent="0">
              <a:buNone/>
            </a:pPr>
            <a:r>
              <a:rPr lang="en-US" dirty="0"/>
              <a:t>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2023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tx1"/>
                </a:solidFill>
                <a:latin typeface="+mj-lt"/>
              </a:rPr>
              <a:t>&lt;Your Name&gt;</a:t>
            </a:r>
          </a:p>
        </p:txBody>
      </p:sp>
    </p:spTree>
    <p:extLst>
      <p:ext uri="{BB962C8B-B14F-4D97-AF65-F5344CB8AC3E}">
        <p14:creationId xmlns:p14="http://schemas.microsoft.com/office/powerpoint/2010/main" val="663296593"/>
      </p:ext>
    </p:extLst>
  </p:cSld>
  <p:clrMapOvr>
    <a:masterClrMapping/>
  </p:clrMapOvr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TS102804895.potx</Template>
  <TotalTime>1589</TotalTime>
  <Words>102</Words>
  <Application>Microsoft Macintosh PowerPoint</Application>
  <PresentationFormat>On-screen Show (16:9)</PresentationFormat>
  <Paragraphs>23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Cambria</vt:lpstr>
      <vt:lpstr>Red Radial 16x9</vt:lpstr>
      <vt:lpstr>&lt;Talk Title&gt;</vt:lpstr>
      <vt:lpstr>&lt;Main Slide Statement&gt;</vt:lpstr>
      <vt:lpstr>References</vt:lpstr>
    </vt:vector>
  </TitlesOfParts>
  <Company>WPI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A. Pray</dc:creator>
  <cp:lastModifiedBy>Keith Pray</cp:lastModifiedBy>
  <cp:revision>46</cp:revision>
  <dcterms:created xsi:type="dcterms:W3CDTF">2014-08-25T02:19:16Z</dcterms:created>
  <dcterms:modified xsi:type="dcterms:W3CDTF">2023-03-23T21:34:57Z</dcterms:modified>
</cp:coreProperties>
</file>