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2023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2023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pPr lvl="1"/>
            <a:r>
              <a:rPr lang="en-US" dirty="0"/>
              <a:t>Key decisions</a:t>
            </a:r>
          </a:p>
          <a:p>
            <a:pPr lvl="1"/>
            <a:r>
              <a:rPr lang="en-US"/>
              <a:t>Who will do what</a:t>
            </a:r>
            <a:endParaRPr lang="en-US" dirty="0"/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pPr lvl="1"/>
            <a:r>
              <a:rPr lang="en-US" dirty="0"/>
              <a:t>Timestamps make reviewing relevant scenes easy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decisions made/conclusions drawn</a:t>
            </a:r>
          </a:p>
          <a:p>
            <a:pPr lvl="1"/>
            <a:r>
              <a:rPr lang="en-US" dirty="0"/>
              <a:t>Walking through course topics is not 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Decision/Conclusion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/>
              <a:t>Questions should pertain </a:t>
            </a:r>
            <a:r>
              <a:rPr lang="en-US" dirty="0"/>
              <a:t>to the topics covered in this course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2023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7288</TotalTime>
  <Words>453</Words>
  <Application>Microsoft Macintosh PowerPoint</Application>
  <PresentationFormat>On-screen Show (16:9)</PresentationFormat>
  <Paragraphs>75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159</cp:revision>
  <dcterms:created xsi:type="dcterms:W3CDTF">2014-08-25T02:19:16Z</dcterms:created>
  <dcterms:modified xsi:type="dcterms:W3CDTF">2023-03-21T14:07:57Z</dcterms:modified>
</cp:coreProperties>
</file>