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9" r:id="rId3"/>
    <p:sldId id="318" r:id="rId4"/>
    <p:sldId id="261" r:id="rId5"/>
    <p:sldId id="264" r:id="rId6"/>
    <p:sldId id="277" r:id="rId7"/>
    <p:sldId id="283" r:id="rId8"/>
    <p:sldId id="317" r:id="rId9"/>
    <p:sldId id="267" r:id="rId10"/>
    <p:sldId id="278" r:id="rId11"/>
    <p:sldId id="270" r:id="rId12"/>
    <p:sldId id="271" r:id="rId13"/>
    <p:sldId id="334" r:id="rId14"/>
    <p:sldId id="276" r:id="rId15"/>
    <p:sldId id="279" r:id="rId16"/>
    <p:sldId id="273" r:id="rId17"/>
    <p:sldId id="281" r:id="rId18"/>
    <p:sldId id="274" r:id="rId19"/>
    <p:sldId id="282" r:id="rId20"/>
    <p:sldId id="280" r:id="rId21"/>
    <p:sldId id="269" r:id="rId22"/>
    <p:sldId id="284" r:id="rId23"/>
    <p:sldId id="316" r:id="rId24"/>
    <p:sldId id="31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1456" autoAdjust="0"/>
  </p:normalViewPr>
  <p:slideViewPr>
    <p:cSldViewPr snapToGrid="0" snapToObjects="1">
      <p:cViewPr varScale="1">
        <p:scale>
          <a:sx n="136" d="100"/>
          <a:sy n="136" d="100"/>
        </p:scale>
        <p:origin x="704"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Move to Critical Thinking</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a:t>
            </a:r>
            <a:r>
              <a:rPr lang="en-US" dirty="0" err="1">
                <a:latin typeface="Arial" charset="0"/>
                <a:ea typeface="ＭＳ Ｐゴシック" charset="-128"/>
                <a:cs typeface="ＭＳ Ｐゴシック" charset="-128"/>
              </a:rPr>
              <a:t>ie</a:t>
            </a:r>
            <a:r>
              <a:rPr lang="en-US" dirty="0">
                <a:latin typeface="Arial" charset="0"/>
                <a:ea typeface="ＭＳ Ｐゴシック" charset="-128"/>
                <a:cs typeface="ＭＳ Ｐゴシック" charset="-128"/>
              </a:rPr>
              <a:t>.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2022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927362" y="38620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927362" y="44596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5"/>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it is easiest to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2022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A99C067A-4219-EB4B-A184-91C8FCB7D2EC}"/>
              </a:ext>
            </a:extLst>
          </p:cNvPr>
          <p:cNvSpPr>
            <a:spLocks noGrp="1"/>
          </p:cNvSpPr>
          <p:nvPr>
            <p:ph type="sldNum" sz="quarter" idx="12"/>
          </p:nvPr>
        </p:nvSpPr>
        <p:spPr/>
        <p:txBody>
          <a:bodyPr/>
          <a:lstStyle/>
          <a:p>
            <a:fld id="{A2A17EAB-8B51-5C40-8776-6683E51FA7A0}" type="slidenum">
              <a:rPr lang="en-US" smtClean="0"/>
              <a:t>13</a:t>
            </a:fld>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378383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2022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2022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2022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2022 Keith A. Pray</a:t>
            </a:r>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2022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p:spPr>
          </p:pic>
        </p:grpSp>
      </p:grpSp>
    </p:spTree>
    <p:extLst>
      <p:ext uri="{BB962C8B-B14F-4D97-AF65-F5344CB8AC3E}">
        <p14:creationId xmlns:p14="http://schemas.microsoft.com/office/powerpoint/2010/main" val="148127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13 slots still open, 1 disappears September 6th</a:t>
            </a:r>
          </a:p>
          <a:p>
            <a:pPr lvl="1"/>
            <a:r>
              <a:rPr lang="en-US" dirty="0"/>
              <a:t>Worth up to 10 points</a:t>
            </a:r>
          </a:p>
          <a:p>
            <a:pPr lvl="1"/>
            <a:endParaRPr lang="en-US" dirty="0"/>
          </a:p>
          <a:p>
            <a:r>
              <a:rPr lang="en-US" dirty="0"/>
              <a:t>Email all the course staff, you’ll get a quicker response</a:t>
            </a:r>
          </a:p>
          <a:p>
            <a:r>
              <a:rPr lang="en-US" dirty="0"/>
              <a:t>Time expectations on Syllabus</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“200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2022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85000" lnSpcReduction="20000"/>
          </a:bodyPr>
          <a:lstStyle/>
          <a:p>
            <a:r>
              <a:rPr lang="en-US" dirty="0"/>
              <a:t>Write a 1 page paper that draws a </a:t>
            </a:r>
            <a:r>
              <a:rPr lang="en-US" b="1" dirty="0"/>
              <a:t>conclusion</a:t>
            </a:r>
            <a:r>
              <a:rPr lang="en-US" dirty="0"/>
              <a:t> from the history of a computing technology of your choice.</a:t>
            </a:r>
          </a:p>
          <a:p>
            <a:pPr lvl="1"/>
            <a:r>
              <a:rPr lang="en-US" dirty="0"/>
              <a:t>Use Template -  </a:t>
            </a:r>
            <a:r>
              <a:rPr lang="en-US" dirty="0">
                <a:hlinkClick r:id="rId3"/>
              </a:rPr>
              <a:t>http://socialimps.keithpray.net/assignments/Paper_Template.docx</a:t>
            </a:r>
            <a:r>
              <a:rPr lang="en-US" dirty="0"/>
              <a:t> </a:t>
            </a:r>
          </a:p>
          <a:p>
            <a:pPr lvl="1"/>
            <a:r>
              <a:rPr lang="en-US" dirty="0"/>
              <a:t>Use Guidelines -  </a:t>
            </a:r>
            <a:r>
              <a:rPr lang="en-US" dirty="0">
                <a:hlinkClick r:id="rId4"/>
              </a:rPr>
              <a:t>http://socialimps.keithpray.net/assignments/paper-guidelines/</a:t>
            </a:r>
            <a:r>
              <a:rPr lang="en-US" dirty="0"/>
              <a:t> </a:t>
            </a:r>
          </a:p>
          <a:p>
            <a:pPr lvl="1"/>
            <a:r>
              <a:rPr lang="en-US" dirty="0"/>
              <a:t>Use References - </a:t>
            </a:r>
            <a:r>
              <a:rPr lang="en-US" dirty="0">
                <a:hlinkClick r:id="rId5"/>
              </a:rPr>
              <a:t>https://socialimps.keithpray.net/assignments/references/</a:t>
            </a:r>
            <a:r>
              <a:rPr lang="en-US" dirty="0"/>
              <a:t> </a:t>
            </a:r>
          </a:p>
          <a:p>
            <a:pPr lvl="1"/>
            <a:r>
              <a:rPr lang="en-US" dirty="0"/>
              <a:t>Create an information processing technology timeline</a:t>
            </a:r>
          </a:p>
          <a:p>
            <a:pPr lvl="2"/>
            <a:r>
              <a:rPr lang="en-US" dirty="0"/>
              <a:t>You can choose any scope (time periods, domains, etc.) and format you like</a:t>
            </a:r>
          </a:p>
          <a:p>
            <a:pPr lvl="2"/>
            <a:r>
              <a:rPr lang="en-US" dirty="0"/>
              <a:t>Include your timeline as an appendix</a:t>
            </a:r>
          </a:p>
          <a:p>
            <a:r>
              <a:rPr lang="en-US" dirty="0"/>
              <a:t>After you have turned in your paper </a:t>
            </a:r>
            <a:r>
              <a:rPr lang="en-US" dirty="0">
                <a:sym typeface="Wingdings" pitchFamily="2" charset="2"/>
              </a:rPr>
              <a:t></a:t>
            </a:r>
            <a:r>
              <a:rPr lang="en-US" dirty="0"/>
              <a:t> Class Timeline Wiki</a:t>
            </a:r>
          </a:p>
          <a:p>
            <a:pPr lvl="1"/>
            <a:r>
              <a:rPr lang="en-US" dirty="0"/>
              <a:t>Add items from your timeline to Class Site </a:t>
            </a:r>
            <a:r>
              <a:rPr lang="en-US" dirty="0">
                <a:sym typeface="Wingdings"/>
              </a:rPr>
              <a:t></a:t>
            </a:r>
            <a:r>
              <a:rPr lang="en-US" dirty="0"/>
              <a:t> </a:t>
            </a:r>
            <a:r>
              <a:rPr lang="en-US" dirty="0">
                <a:hlinkClick r:id="rId6"/>
              </a:rPr>
              <a:t>Wiki Timeline</a:t>
            </a:r>
            <a:endParaRPr lang="en-US" dirty="0"/>
          </a:p>
          <a:p>
            <a:pPr lvl="1"/>
            <a:r>
              <a:rPr lang="en-US" dirty="0"/>
              <a:t>Please insert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27544</TotalTime>
  <Words>2926</Words>
  <Application>Microsoft Macintosh PowerPoint</Application>
  <PresentationFormat>On-screen Show (16:9)</PresentationFormat>
  <Paragraphs>318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Cambria</vt:lpstr>
      <vt:lpstr>Times New Roman</vt:lpstr>
      <vt:lpstr>Wingdings</vt:lpstr>
      <vt:lpstr>Red Radial 16x9</vt:lpstr>
      <vt:lpstr>Class 2 Critical Thinking</vt:lpstr>
      <vt:lpstr>Overview</vt:lpstr>
      <vt:lpstr>Logistics Reminder</vt:lpstr>
      <vt:lpstr>My Reading Notes</vt:lpstr>
      <vt:lpstr>Group Quiz!</vt:lpstr>
      <vt:lpstr>PowerPoint Presentation</vt:lpstr>
      <vt:lpstr>PowerPoint Presentation</vt:lpstr>
      <vt:lpstr>Overview</vt:lpstr>
      <vt:lpstr>Assignment</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lpstr>what works well 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250</cp:revision>
  <dcterms:created xsi:type="dcterms:W3CDTF">2014-08-25T02:19:16Z</dcterms:created>
  <dcterms:modified xsi:type="dcterms:W3CDTF">2022-08-30T23:47:09Z</dcterms:modified>
</cp:coreProperties>
</file>