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8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5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68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3/25/22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2022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2022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4D9C-AE86-E14D-BE53-A2EF343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&lt;Talk Title&gt;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92AE-DEBA-C041-8327-4AC1FB130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&lt;Your Name&gt;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A31F2-FBFC-2C43-802D-1D451EE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4B1B5-09B5-5844-A1D0-76C23D2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phrases&gt;</a:t>
            </a:r>
          </a:p>
          <a:p>
            <a:r>
              <a:rPr lang="en-US" dirty="0"/>
              <a:t>&lt;Remove “&lt;“ “&gt;” from template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 as big as will fit&gt;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91440"/>
          <a:lstStyle/>
          <a:p>
            <a:pPr marL="0" indent="0">
              <a:buNone/>
            </a:pPr>
            <a:r>
              <a:rPr lang="en-US" dirty="0"/>
              <a:t>[1] &lt;reference 1&gt;</a:t>
            </a:r>
          </a:p>
          <a:p>
            <a:pPr marL="0" indent="0">
              <a:buNone/>
            </a:pPr>
            <a:r>
              <a:rPr lang="en-US" dirty="0"/>
              <a:t>[2] &lt;reference 2&gt;</a:t>
            </a:r>
          </a:p>
          <a:p>
            <a:pPr marL="0" indent="0">
              <a:buNone/>
            </a:pPr>
            <a:r>
              <a:rPr lang="en-US" dirty="0"/>
              <a:t>[3] &lt;reference 3&gt;</a:t>
            </a:r>
          </a:p>
          <a:p>
            <a:pPr marL="0" indent="0">
              <a:buNone/>
            </a:pPr>
            <a:r>
              <a:rPr lang="en-US" dirty="0"/>
              <a:t>[4] &lt;reference 4&gt;</a:t>
            </a:r>
          </a:p>
          <a:p>
            <a:pPr marL="0" indent="0">
              <a:buNone/>
            </a:pPr>
            <a:r>
              <a:rPr lang="en-US" dirty="0"/>
              <a:t>[5] &lt;reference 5&gt;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1589</TotalTime>
  <Words>102</Words>
  <Application>Microsoft Macintosh PowerPoint</Application>
  <PresentationFormat>On-screen Show (16:9)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Red Radial 16x9</vt:lpstr>
      <vt:lpstr>&lt;Talk Title&gt;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45</cp:revision>
  <dcterms:created xsi:type="dcterms:W3CDTF">2014-08-25T02:19:16Z</dcterms:created>
  <dcterms:modified xsi:type="dcterms:W3CDTF">2022-03-25T14:08:26Z</dcterms:modified>
</cp:coreProperties>
</file>