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71" r:id="rId3"/>
    <p:sldId id="272" r:id="rId4"/>
    <p:sldId id="270" r:id="rId5"/>
    <p:sldId id="273" r:id="rId6"/>
    <p:sldId id="269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50" autoAdjust="0"/>
    <p:restoredTop sz="81456" autoAdjust="0"/>
  </p:normalViewPr>
  <p:slideViewPr>
    <p:cSldViewPr snapToGrid="0" snapToObjects="1">
      <p:cViewPr varScale="1">
        <p:scale>
          <a:sx n="136" d="100"/>
          <a:sy n="136" d="100"/>
        </p:scale>
        <p:origin x="720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3/22/22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3/22/22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2022 Keith A. Pray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2022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>
                  <a:solidFill>
                    <a:schemeClr val="tx1"/>
                  </a:solidFill>
                </a:rPr>
                <a:t>CS 3043 Social Implications Of Computing</a:t>
              </a: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imps.keithpray.net/assignments/group-project/Team_Evaluation.do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endParaRPr lang="en-US" dirty="0"/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Movie</a:t>
            </a:r>
          </a:p>
        </p:txBody>
      </p:sp>
    </p:spTree>
    <p:extLst>
      <p:ext uri="{BB962C8B-B14F-4D97-AF65-F5344CB8AC3E}">
        <p14:creationId xmlns:p14="http://schemas.microsoft.com/office/powerpoint/2010/main" val="2449341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50% Group Web Site</a:t>
            </a:r>
          </a:p>
          <a:p>
            <a:pPr lvl="1"/>
            <a:r>
              <a:rPr lang="en-US" dirty="0"/>
              <a:t>Due last day of class</a:t>
            </a:r>
          </a:p>
          <a:p>
            <a:r>
              <a:rPr lang="en-US" dirty="0"/>
              <a:t>50% Group Presentation</a:t>
            </a:r>
          </a:p>
          <a:p>
            <a:pPr lvl="1"/>
            <a:r>
              <a:rPr lang="en-US" dirty="0"/>
              <a:t>Due presentation day</a:t>
            </a:r>
          </a:p>
          <a:p>
            <a:pPr lvl="1"/>
            <a:r>
              <a:rPr lang="en-US" dirty="0"/>
              <a:t>Turn in on Canvas</a:t>
            </a:r>
          </a:p>
          <a:p>
            <a:r>
              <a:rPr lang="en-US" dirty="0"/>
              <a:t>Each group member must submit a Self and Team Evaluation Form.</a:t>
            </a:r>
          </a:p>
          <a:p>
            <a:pPr lvl="1"/>
            <a:r>
              <a:rPr lang="en-US" dirty="0"/>
              <a:t>Due last day of class</a:t>
            </a:r>
          </a:p>
          <a:p>
            <a:pPr lvl="1"/>
            <a:r>
              <a:rPr lang="en-US" dirty="0"/>
              <a:t>Found on course web site under “Group Project”</a:t>
            </a:r>
          </a:p>
          <a:p>
            <a:pPr lvl="2"/>
            <a:r>
              <a:rPr lang="en-US" dirty="0">
                <a:hlinkClick r:id="rId2"/>
              </a:rPr>
              <a:t>http://socialimps.keithpray.net/assignments/group-project/Team_Evaluation.doc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Turn in on Canvas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34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Email me the URL</a:t>
            </a:r>
          </a:p>
          <a:p>
            <a:r>
              <a:rPr lang="en-US" dirty="0"/>
              <a:t>Post all group project material</a:t>
            </a:r>
          </a:p>
          <a:p>
            <a:r>
              <a:rPr lang="en-US" dirty="0"/>
              <a:t>Viewable by all members of class</a:t>
            </a:r>
          </a:p>
          <a:p>
            <a:r>
              <a:rPr lang="en-US" dirty="0"/>
              <a:t>Post meeting minutes</a:t>
            </a:r>
          </a:p>
          <a:p>
            <a:r>
              <a:rPr lang="en-US" dirty="0"/>
              <a:t>List computing technologies</a:t>
            </a:r>
          </a:p>
          <a:p>
            <a:pPr lvl="1"/>
            <a:r>
              <a:rPr lang="en-US" dirty="0"/>
              <a:t>Old, current, exiting, fictional, in research, similar, history event dates?</a:t>
            </a:r>
          </a:p>
          <a:p>
            <a:pPr lvl="1"/>
            <a:r>
              <a:rPr lang="en-US" dirty="0"/>
              <a:t>Use class tech timeline, fill in gaps</a:t>
            </a:r>
          </a:p>
          <a:p>
            <a:pPr lvl="1"/>
            <a:r>
              <a:rPr lang="en-US" dirty="0"/>
              <a:t>Compare to older and newer tech/movies</a:t>
            </a:r>
          </a:p>
          <a:p>
            <a:pPr lvl="1"/>
            <a:r>
              <a:rPr lang="en-US" dirty="0"/>
              <a:t>Is the portrayal realistic?</a:t>
            </a:r>
          </a:p>
          <a:p>
            <a:pPr lvl="1"/>
            <a:r>
              <a:rPr lang="en-US" dirty="0"/>
              <a:t>Use news, journals, etc. from the time the movie was released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1 Page min. section for each course topic</a:t>
            </a:r>
          </a:p>
          <a:p>
            <a:pPr lvl="1"/>
            <a:r>
              <a:rPr lang="en-US" dirty="0"/>
              <a:t>If not applicable explain in paragraph</a:t>
            </a:r>
          </a:p>
          <a:p>
            <a:pPr lvl="1"/>
            <a:r>
              <a:rPr lang="en-US" dirty="0"/>
              <a:t>Do NOT make sections for Chapter 1, 2, 9 </a:t>
            </a:r>
          </a:p>
          <a:p>
            <a:pPr lvl="1"/>
            <a:r>
              <a:rPr lang="en-US" dirty="0"/>
              <a:t>Critical Thinking, Ethics, and Professional Ethics are analysis tools, not topics</a:t>
            </a:r>
          </a:p>
          <a:p>
            <a:r>
              <a:rPr lang="en-US" dirty="0"/>
              <a:t>Create plot time line of significant computing related events</a:t>
            </a:r>
          </a:p>
          <a:p>
            <a:pPr lvl="1"/>
            <a:r>
              <a:rPr lang="en-US" dirty="0"/>
              <a:t>Especially helpful if movie not chronologically ordered</a:t>
            </a:r>
          </a:p>
          <a:p>
            <a:r>
              <a:rPr lang="en-US" dirty="0"/>
              <a:t>What was the movie makers’ intent with regards to computing?</a:t>
            </a:r>
          </a:p>
          <a:p>
            <a:pPr lvl="1"/>
            <a:r>
              <a:rPr lang="en-US" dirty="0"/>
              <a:t>Special features, interviews with director, screen writer, author of adapted material, producer, tech consultants, etc.</a:t>
            </a:r>
          </a:p>
          <a:p>
            <a:r>
              <a:rPr lang="en-US" dirty="0"/>
              <a:t>In depth analysis of computing – societal conclusions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18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 arguments for most salient conclusions drawn</a:t>
            </a:r>
          </a:p>
          <a:p>
            <a:pPr lvl="1"/>
            <a:r>
              <a:rPr lang="en-US" dirty="0"/>
              <a:t>Walking through course topics </a:t>
            </a:r>
            <a:r>
              <a:rPr lang="en-US"/>
              <a:t>is not </a:t>
            </a:r>
            <a:r>
              <a:rPr lang="en-US" dirty="0"/>
              <a:t>effective for this and is highly discouraged</a:t>
            </a:r>
          </a:p>
          <a:p>
            <a:r>
              <a:rPr lang="en-US" dirty="0"/>
              <a:t>Graded On: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Conclusion depth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Argument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Material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Organization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Clear speaking, finishing on time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Follow Presentation Rules Of Thumb on the Presentation Guidelines page of course website</a:t>
            </a:r>
          </a:p>
          <a:p>
            <a:r>
              <a:rPr lang="en-US" dirty="0"/>
              <a:t>20 minutes</a:t>
            </a:r>
          </a:p>
          <a:p>
            <a:pPr lvl="1"/>
            <a:r>
              <a:rPr lang="en-US" dirty="0"/>
              <a:t>Leave ~5 for questions</a:t>
            </a:r>
          </a:p>
          <a:p>
            <a:r>
              <a:rPr lang="en-US" dirty="0"/>
              <a:t>1 or more group members may present</a:t>
            </a:r>
          </a:p>
          <a:p>
            <a:pPr lvl="1"/>
            <a:r>
              <a:rPr lang="en-US" dirty="0"/>
              <a:t>Entire group is responsible for performance of speaker(s)</a:t>
            </a:r>
          </a:p>
          <a:p>
            <a:pPr lvl="1"/>
            <a:r>
              <a:rPr lang="en-US" dirty="0"/>
              <a:t>Entire group should participate in answering questions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83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Days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you are not presenting this day:</a:t>
            </a:r>
          </a:p>
          <a:p>
            <a:pPr lvl="1"/>
            <a:r>
              <a:rPr lang="en-US" dirty="0"/>
              <a:t>For each movie being presented prepare 3 questions about the movie and group’s work as depicted on their respective websites. </a:t>
            </a:r>
          </a:p>
          <a:p>
            <a:pPr lvl="1"/>
            <a:r>
              <a:rPr lang="en-US"/>
              <a:t>Questions should pertain </a:t>
            </a:r>
            <a:r>
              <a:rPr lang="en-US" dirty="0"/>
              <a:t>to the topics covered in this course</a:t>
            </a:r>
          </a:p>
          <a:p>
            <a:pPr lvl="1"/>
            <a:r>
              <a:rPr lang="en-US" dirty="0"/>
              <a:t>Submit on Canvas</a:t>
            </a:r>
          </a:p>
          <a:p>
            <a:pPr lvl="1"/>
            <a:r>
              <a:rPr lang="en-US" dirty="0"/>
              <a:t>1 point towards your group project grade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2022 Keith A. Pray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505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r>
              <a:rPr lang="en-US" dirty="0"/>
              <a:t>Instructor</a:t>
            </a:r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Movie</a:t>
            </a:r>
            <a:br>
              <a:rPr lang="en-US" dirty="0"/>
            </a:br>
            <a:r>
              <a:rPr lang="en-US" dirty="0"/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3675797891"/>
      </p:ext>
    </p:extLst>
  </p:cSld>
  <p:clrMapOvr>
    <a:masterClrMapping/>
  </p:clrMapOvr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7278</TotalTime>
  <Words>436</Words>
  <Application>Microsoft Macintosh PowerPoint</Application>
  <PresentationFormat>On-screen Show (16:9)</PresentationFormat>
  <Paragraphs>72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Cambria</vt:lpstr>
      <vt:lpstr>Red Radial 16x9</vt:lpstr>
      <vt:lpstr>Group Project Movie</vt:lpstr>
      <vt:lpstr>Grading</vt:lpstr>
      <vt:lpstr>Web Site</vt:lpstr>
      <vt:lpstr>Presentation</vt:lpstr>
      <vt:lpstr>Presentation Days</vt:lpstr>
      <vt:lpstr>Group Project Movie The End</vt:lpstr>
    </vt:vector>
  </TitlesOfParts>
  <Company>WPI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Pray</cp:lastModifiedBy>
  <cp:revision>153</cp:revision>
  <dcterms:created xsi:type="dcterms:W3CDTF">2014-08-25T02:19:16Z</dcterms:created>
  <dcterms:modified xsi:type="dcterms:W3CDTF">2022-03-22T16:34:30Z</dcterms:modified>
</cp:coreProperties>
</file>