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9" r:id="rId2"/>
    <p:sldId id="268" r:id="rId3"/>
    <p:sldId id="267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95" autoAdjust="0"/>
    <p:restoredTop sz="81456" autoAdjust="0"/>
  </p:normalViewPr>
  <p:slideViewPr>
    <p:cSldViewPr snapToGrid="0" snapToObjects="1">
      <p:cViewPr varScale="1">
        <p:scale>
          <a:sx n="136" d="100"/>
          <a:sy n="136" d="100"/>
        </p:scale>
        <p:origin x="688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4/5/21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4/5/21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&lt;speaker notes&gt;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2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2021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2021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2021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2021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2021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2021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2021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2021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1"/>
                </a:solidFill>
              </a:defRPr>
            </a:lvl1pPr>
          </a:lstStyle>
          <a:p>
            <a:r>
              <a:rPr lang="sk-SK"/>
              <a:t>© 2021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B4D9C-AE86-E14D-BE53-A2EF34300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&lt;Talk Title&gt;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992AE-DEBA-C041-8327-4AC1FB130A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&lt;Your Name&gt;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3A31F2-FBFC-2C43-802D-1D451EE68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2021 Keith A. Pray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B4B1B5-09B5-5844-A1D0-76C23D2CA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4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&lt;Main Slide Statement&gt;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&lt;Supporting phrases&gt;</a:t>
            </a:r>
          </a:p>
          <a:p>
            <a:r>
              <a:rPr lang="en-US" dirty="0"/>
              <a:t>&lt;Remove “&lt;“ “&gt;” from template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bg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dirty="0"/>
              <a:t>&lt;Graphic as big as will fit&gt;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2021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207572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91440"/>
          <a:lstStyle/>
          <a:p>
            <a:pPr marL="0" indent="0">
              <a:buNone/>
            </a:pPr>
            <a:r>
              <a:rPr lang="en-US" dirty="0"/>
              <a:t>[1] &lt;reference 1&gt;</a:t>
            </a:r>
          </a:p>
          <a:p>
            <a:pPr marL="0" indent="0">
              <a:buNone/>
            </a:pPr>
            <a:r>
              <a:rPr lang="en-US" dirty="0"/>
              <a:t>[2] &lt;reference 2&gt;</a:t>
            </a:r>
          </a:p>
          <a:p>
            <a:pPr marL="0" indent="0">
              <a:buNone/>
            </a:pPr>
            <a:r>
              <a:rPr lang="en-US" dirty="0"/>
              <a:t>[3] &lt;reference 3&gt;</a:t>
            </a:r>
          </a:p>
          <a:p>
            <a:pPr marL="0" indent="0">
              <a:buNone/>
            </a:pPr>
            <a:r>
              <a:rPr lang="en-US" dirty="0"/>
              <a:t>[4] &lt;reference 4&gt;</a:t>
            </a:r>
          </a:p>
          <a:p>
            <a:pPr marL="0" indent="0">
              <a:buNone/>
            </a:pPr>
            <a:r>
              <a:rPr lang="en-US" dirty="0"/>
              <a:t>[5] &lt;reference 5&gt;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2021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663296593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1589</TotalTime>
  <Words>102</Words>
  <Application>Microsoft Macintosh PowerPoint</Application>
  <PresentationFormat>On-screen Show (16:9)</PresentationFormat>
  <Paragraphs>23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Red Radial 16x9</vt:lpstr>
      <vt:lpstr>&lt;Talk Title&gt;</vt:lpstr>
      <vt:lpstr>&lt;Main Slide Statement&gt;</vt:lpstr>
      <vt:lpstr>References</vt:lpstr>
    </vt:vector>
  </TitlesOfParts>
  <Company>WPI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Pray</cp:lastModifiedBy>
  <cp:revision>44</cp:revision>
  <dcterms:created xsi:type="dcterms:W3CDTF">2014-08-25T02:19:16Z</dcterms:created>
  <dcterms:modified xsi:type="dcterms:W3CDTF">2021-04-06T02:35:51Z</dcterms:modified>
</cp:coreProperties>
</file>