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10/30/20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presentation day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  <a:p>
            <a:r>
              <a:rPr lang="en-US" dirty="0"/>
              <a:t>Follow Presentation Rules Of Thumb on the Presentation Guidelines page of course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 dirty="0"/>
              <a:t>Questions will be submitted on Canvas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7270</TotalTime>
  <Words>405</Words>
  <Application>Microsoft Macintosh PowerPoint</Application>
  <PresentationFormat>On-screen Show (16:9)</PresentationFormat>
  <Paragraphs>70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148</cp:revision>
  <dcterms:created xsi:type="dcterms:W3CDTF">2014-08-25T02:19:16Z</dcterms:created>
  <dcterms:modified xsi:type="dcterms:W3CDTF">2020-10-30T23:38:01Z</dcterms:modified>
</cp:coreProperties>
</file>