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15" r:id="rId3"/>
    <p:sldId id="291" r:id="rId4"/>
    <p:sldId id="279" r:id="rId5"/>
    <p:sldId id="259" r:id="rId6"/>
    <p:sldId id="287" r:id="rId7"/>
    <p:sldId id="288" r:id="rId8"/>
    <p:sldId id="277" r:id="rId9"/>
    <p:sldId id="261" r:id="rId10"/>
    <p:sldId id="289" r:id="rId11"/>
    <p:sldId id="292" r:id="rId12"/>
    <p:sldId id="282" r:id="rId13"/>
    <p:sldId id="283" r:id="rId14"/>
    <p:sldId id="284" r:id="rId15"/>
    <p:sldId id="285" r:id="rId16"/>
    <p:sldId id="316" r:id="rId17"/>
    <p:sldId id="264" r:id="rId18"/>
    <p:sldId id="290" r:id="rId19"/>
    <p:sldId id="267" r:id="rId20"/>
    <p:sldId id="26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92"/>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9/6/20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18666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 is time: </a:t>
            </a: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1FF76D1D-2073-B941-B04A-71035BADE1EC}"/>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5C473C56-0C4C-CF4C-9285-62F2717ABD52}"/>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04310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AE5D7C3-1DC8-A041-9BCD-54C46D3BBF31}"/>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956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D05B4A32-59D9-C142-88DB-47FAC9C0365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76668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3" name="Slide Number Placeholder 2">
            <a:extLst>
              <a:ext uri="{FF2B5EF4-FFF2-40B4-BE49-F238E27FC236}">
                <a16:creationId xmlns:a16="http://schemas.microsoft.com/office/drawing/2014/main" id="{F6E7766B-FE2E-8B4C-9306-F622D596B4FE}"/>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4989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ABDF059-C2D1-B145-B485-55763A6D15C6}"/>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415425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3" name="Slide Number Placeholder 2">
            <a:extLst>
              <a:ext uri="{FF2B5EF4-FFF2-40B4-BE49-F238E27FC236}">
                <a16:creationId xmlns:a16="http://schemas.microsoft.com/office/drawing/2014/main" id="{2ABDF059-C2D1-B145-B485-55763A6D15C6}"/>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11" name="Action Button: Movie 10">
            <a:hlinkClick r:id="" action="ppaction://noaction"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6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F6D48E97-A448-D547-903C-C6C539DF4A60}"/>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26224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CB8A8648-1E8E-A340-9C24-ACB37818EB48}"/>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436A83F8-E0D1-D742-A3B8-90BA49EAF774}"/>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02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9499634-3EE7-104C-9B53-5E95E2C36407}"/>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648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7 slots still open, 1 disappears September 15th</a:t>
            </a:r>
          </a:p>
          <a:p>
            <a:pPr lvl="1"/>
            <a:r>
              <a:rPr lang="en-US" dirty="0"/>
              <a:t>10% of your grade</a:t>
            </a:r>
          </a:p>
          <a:p>
            <a:pPr lvl="1"/>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8CA0E93-51DD-3540-9D36-A9EAB77AD9B1}"/>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962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6F8553DC-3AB0-BE4E-8363-E96DCA6E695C}"/>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Overview</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2400" dirty="0"/>
              <a:t>Movie</a:t>
            </a:r>
            <a:endParaRPr lang="en-US" dirty="0"/>
          </a:p>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C7FD0239-F4E6-F840-8D84-F8B6AE2E3F9F}"/>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7516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5B7E2012-235F-5B49-927B-5D84A127F38D}"/>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a:extLst>
              <a:ext uri="{FF2B5EF4-FFF2-40B4-BE49-F238E27FC236}">
                <a16:creationId xmlns:a16="http://schemas.microsoft.com/office/drawing/2014/main" id="{01F12BFC-9147-5C43-8DAD-3679ED5F1096}"/>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68175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57 Does mention of Hitler invalidate the argument? - Mike Godwin</a:t>
            </a:r>
          </a:p>
          <a:p>
            <a:r>
              <a:rPr lang="en-US" dirty="0"/>
              <a:t>pp. 58 “Instincts were learned…”?</a:t>
            </a:r>
          </a:p>
          <a:p>
            <a:r>
              <a:rPr lang="en-US" dirty="0"/>
              <a:t>pp. 66 There’s no expectation the doctor’s practice would suffer?</a:t>
            </a:r>
          </a:p>
          <a:p>
            <a:r>
              <a:rPr lang="en-US" dirty="0"/>
              <a:t>pp. 80 Insurance companies do it, should they?</a:t>
            </a:r>
          </a:p>
        </p:txBody>
      </p:sp>
      <p:sp>
        <p:nvSpPr>
          <p:cNvPr id="11" name="Content Placeholder 10"/>
          <p:cNvSpPr>
            <a:spLocks noGrp="1"/>
          </p:cNvSpPr>
          <p:nvPr>
            <p:ph sz="half" idx="2"/>
          </p:nvPr>
        </p:nvSpPr>
        <p:spPr/>
        <p:txBody>
          <a:bodyPr>
            <a:normAutofit/>
          </a:bodyPr>
          <a:lstStyle/>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061416B3-F77C-F042-860B-D4C078A238AB}"/>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10816412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18512</TotalTime>
  <Words>1742</Words>
  <Application>Microsoft Macintosh PowerPoint</Application>
  <PresentationFormat>On-screen Show (16:9)</PresentationFormat>
  <Paragraphs>284</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what works well Online With Zoom</vt:lpstr>
      <vt:lpstr>PowerPoint Presentation</vt:lpstr>
      <vt:lpstr>Logistics Reminder</vt:lpstr>
      <vt:lpstr>Overview</vt:lpstr>
      <vt:lpstr>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212</cp:revision>
  <dcterms:created xsi:type="dcterms:W3CDTF">2014-08-25T02:19:16Z</dcterms:created>
  <dcterms:modified xsi:type="dcterms:W3CDTF">2020-09-08T22:37:50Z</dcterms:modified>
</cp:coreProperties>
</file>