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50% Group Web Site</a:t>
            </a:r>
          </a:p>
          <a:p>
            <a:r>
              <a:rPr lang="en-US" dirty="0"/>
              <a:t>50% Group Presentation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</a:t>
            </a:r>
          </a:p>
          <a:p>
            <a:pPr lvl="1"/>
            <a:r>
              <a:rPr lang="en-US" dirty="0"/>
              <a:t>Turn in </a:t>
            </a:r>
            <a:r>
              <a:rPr lang="en-US"/>
              <a:t>on Canvas only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Send </a:t>
            </a:r>
            <a:r>
              <a:rPr lang="en-US"/>
              <a:t>me the URL</a:t>
            </a:r>
            <a:endParaRPr lang="en-US" dirty="0"/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Keep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Section for each topic covered</a:t>
            </a:r>
          </a:p>
          <a:p>
            <a:pPr lvl="1"/>
            <a:r>
              <a:rPr lang="en-US" dirty="0"/>
              <a:t>If not applicable to movie explain why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markers’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Conclusions and 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</a:t>
            </a:r>
          </a:p>
          <a:p>
            <a:r>
              <a:rPr lang="en-US" dirty="0"/>
              <a:t>Follow Presentation Rules Of Thumb on the Presentation Guidelines page of course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presenting:</a:t>
            </a:r>
          </a:p>
          <a:p>
            <a:pPr lvl="1"/>
            <a:r>
              <a:rPr lang="en-US" dirty="0"/>
              <a:t>For each movie being presented prepare three questions about the movie and group’s work as depicted on their respective websites. </a:t>
            </a:r>
          </a:p>
          <a:p>
            <a:pPr lvl="1"/>
            <a:r>
              <a:rPr lang="en-US" dirty="0"/>
              <a:t>Questions will be handed in</a:t>
            </a:r>
          </a:p>
          <a:p>
            <a:pPr lvl="2"/>
            <a:r>
              <a:rPr lang="en-US" dirty="0"/>
              <a:t>Remember to include your name</a:t>
            </a:r>
          </a:p>
          <a:p>
            <a:pPr lvl="1"/>
            <a:r>
              <a:rPr lang="en-US" dirty="0"/>
              <a:t>Questions will be typed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6869</TotalTime>
  <Words>377</Words>
  <Application>Microsoft Macintosh PowerPoint</Application>
  <PresentationFormat>On-screen Show (16:9)</PresentationFormat>
  <Paragraphs>68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136</cp:revision>
  <dcterms:created xsi:type="dcterms:W3CDTF">2014-08-25T02:19:16Z</dcterms:created>
  <dcterms:modified xsi:type="dcterms:W3CDTF">2019-03-26T02:41:34Z</dcterms:modified>
</cp:coreProperties>
</file>