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&lt;Citation&gt;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105</Words>
  <Application>Microsoft Macintosh PowerPoint</Application>
  <PresentationFormat>On-screen Show (16:9)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42</cp:revision>
  <dcterms:created xsi:type="dcterms:W3CDTF">2014-08-25T02:19:16Z</dcterms:created>
  <dcterms:modified xsi:type="dcterms:W3CDTF">2019-03-22T16:10:56Z</dcterms:modified>
</cp:coreProperties>
</file>