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7"/>
  </p:notesMasterIdLst>
  <p:handoutMasterIdLst>
    <p:handoutMasterId r:id="rId8"/>
  </p:handoutMasterIdLst>
  <p:sldIdLst>
    <p:sldId id="256" r:id="rId2"/>
    <p:sldId id="272" r:id="rId3"/>
    <p:sldId id="270" r:id="rId4"/>
    <p:sldId id="271" r:id="rId5"/>
    <p:sldId id="269" r:id="rId6"/>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Common" id="{798F9A86-2207-8D41-84E7-02269C5F353F}">
          <p14:sldIdLst>
            <p14:sldId id="256"/>
            <p14:sldId id="272"/>
            <p14:sldId id="270"/>
          </p14:sldIdLst>
        </p14:section>
        <p14:section name="Students" id="{98A4CB69-D533-B044-959E-70CE1E65BA60}">
          <p14:sldIdLst/>
        </p14:section>
        <p14:section name="Common" id="{52F535B8-693D-D148-93BE-0078B2A61C27}">
          <p14:sldIdLst>
            <p14:sldId id="271"/>
            <p14:sldId id="269"/>
          </p14:sldIdLst>
        </p14:section>
      </p14:sectionLst>
    </p:ex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347" autoAdjust="0"/>
    <p:restoredTop sz="74725" autoAdjust="0"/>
  </p:normalViewPr>
  <p:slideViewPr>
    <p:cSldViewPr snapToGrid="0" snapToObjects="1">
      <p:cViewPr varScale="1">
        <p:scale>
          <a:sx n="124" d="100"/>
          <a:sy n="124" d="100"/>
        </p:scale>
        <p:origin x="480" y="176"/>
      </p:cViewPr>
      <p:guideLst>
        <p:guide orient="horz" pos="1620"/>
        <p:guide pos="2880"/>
      </p:guideLst>
    </p:cSldViewPr>
  </p:slideViewPr>
  <p:notesTextViewPr>
    <p:cViewPr>
      <p:scale>
        <a:sx n="100" d="100"/>
        <a:sy n="100" d="100"/>
      </p:scale>
      <p:origin x="0" y="0"/>
    </p:cViewPr>
  </p:notesTextViewPr>
  <p:sorterViewPr>
    <p:cViewPr>
      <p:scale>
        <a:sx n="154" d="100"/>
        <a:sy n="154"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DEF980C-06B9-9541-9929-F1E71D9341C4}" type="datetimeFigureOut">
              <a:rPr lang="en-US" smtClean="0"/>
              <a:t>4/27/18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CE36D42-B77C-2B48-B602-2114A3AD328F}" type="slidenum">
              <a:rPr lang="en-US" smtClean="0"/>
              <a:t>‹#›</a:t>
            </a:fld>
            <a:endParaRPr lang="en-US"/>
          </a:p>
        </p:txBody>
      </p:sp>
    </p:spTree>
    <p:extLst>
      <p:ext uri="{BB962C8B-B14F-4D97-AF65-F5344CB8AC3E}">
        <p14:creationId xmlns:p14="http://schemas.microsoft.com/office/powerpoint/2010/main" val="34171676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2BFA80-5DE8-754C-A5A4-B0D948BE7BE3}" type="datetimeFigureOut">
              <a:rPr lang="en-US" smtClean="0"/>
              <a:t>4/27/18</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0700B2-88B9-1642-B8EB-F86842378D04}" type="slidenum">
              <a:rPr lang="en-US" smtClean="0"/>
              <a:t>‹#›</a:t>
            </a:fld>
            <a:endParaRPr lang="en-US"/>
          </a:p>
        </p:txBody>
      </p:sp>
    </p:spTree>
    <p:extLst>
      <p:ext uri="{BB962C8B-B14F-4D97-AF65-F5344CB8AC3E}">
        <p14:creationId xmlns:p14="http://schemas.microsoft.com/office/powerpoint/2010/main" val="136850568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baseline="0" dirty="0">
                <a:latin typeface="Arial" pitchFamily="-109" charset="0"/>
                <a:ea typeface="ＭＳ Ｐゴシック" pitchFamily="-109" charset="-128"/>
                <a:cs typeface="ＭＳ Ｐゴシック" pitchFamily="-109" charset="-128"/>
              </a:rPr>
              <a:t>This is the loneliest title slide you’ll ever see</a:t>
            </a:r>
            <a:r>
              <a:rPr lang="is-IS" baseline="0" dirty="0">
                <a:latin typeface="Arial" pitchFamily="-109" charset="0"/>
                <a:ea typeface="ＭＳ Ｐゴシック" pitchFamily="-109" charset="-128"/>
                <a:cs typeface="ＭＳ Ｐゴシック" pitchFamily="-109" charset="-128"/>
              </a:rPr>
              <a:t>…</a:t>
            </a:r>
            <a:endParaRPr lang="en-US" baseline="0" dirty="0">
              <a:latin typeface="Arial" pitchFamily="-109" charset="0"/>
              <a:ea typeface="ＭＳ Ｐゴシック" pitchFamily="-109" charset="-128"/>
              <a:cs typeface="ＭＳ Ｐゴシック" pitchFamily="-109"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a:t>
            </a:fld>
            <a:endParaRPr lang="en-US"/>
          </a:p>
        </p:txBody>
      </p:sp>
    </p:spTree>
    <p:extLst>
      <p:ext uri="{BB962C8B-B14F-4D97-AF65-F5344CB8AC3E}">
        <p14:creationId xmlns:p14="http://schemas.microsoft.com/office/powerpoint/2010/main" val="4255335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a:latin typeface="Arial" pitchFamily="-109" charset="0"/>
              <a:ea typeface="ＭＳ Ｐゴシック" pitchFamily="-109" charset="-128"/>
              <a:cs typeface="ＭＳ Ｐゴシック" pitchFamily="-109"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2</a:t>
            </a:fld>
            <a:endParaRPr lang="en-US"/>
          </a:p>
        </p:txBody>
      </p:sp>
    </p:spTree>
    <p:extLst>
      <p:ext uri="{BB962C8B-B14F-4D97-AF65-F5344CB8AC3E}">
        <p14:creationId xmlns:p14="http://schemas.microsoft.com/office/powerpoint/2010/main" val="424521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 TA/SA this time</a:t>
            </a:r>
          </a:p>
          <a:p>
            <a:r>
              <a:rPr lang="en-US" dirty="0"/>
              <a:t>TA/SA Evaluation</a:t>
            </a:r>
          </a:p>
          <a:p>
            <a:pPr lvl="1"/>
            <a:r>
              <a:rPr lang="en-US" dirty="0"/>
              <a:t>Name:</a:t>
            </a:r>
          </a:p>
          <a:p>
            <a:pPr lvl="1"/>
            <a:r>
              <a:rPr lang="en-US" dirty="0"/>
              <a:t>Return to CS Department: Fuller 233</a:t>
            </a:r>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3</a:t>
            </a:fld>
            <a:endParaRPr lang="en-US"/>
          </a:p>
        </p:txBody>
      </p:sp>
    </p:spTree>
    <p:extLst>
      <p:ext uri="{BB962C8B-B14F-4D97-AF65-F5344CB8AC3E}">
        <p14:creationId xmlns:p14="http://schemas.microsoft.com/office/powerpoint/2010/main" val="23640554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CGP Grey</a:t>
            </a:r>
          </a:p>
          <a:p>
            <a:pPr marL="0" marR="0" indent="0" algn="l" defTabSz="457200" rtl="0" eaLnBrk="1" fontAlgn="auto" latinLnBrk="0" hangingPunct="1">
              <a:lnSpc>
                <a:spcPct val="100000"/>
              </a:lnSpc>
              <a:spcBef>
                <a:spcPts val="0"/>
              </a:spcBef>
              <a:spcAft>
                <a:spcPts val="0"/>
              </a:spcAft>
              <a:buClrTx/>
              <a:buSzTx/>
              <a:buFontTx/>
              <a:buNone/>
              <a:tabLst/>
              <a:defRPr/>
            </a:pPr>
            <a:r>
              <a:rPr lang="en-US" b="1" dirty="0"/>
              <a:t>Humans Need Not Apply (15:00) – 2014-08-13</a:t>
            </a:r>
            <a:endParaRPr lang="en-US" dirty="0"/>
          </a:p>
          <a:p>
            <a:r>
              <a:rPr lang="en-US" sz="1200" kern="1200" dirty="0">
                <a:solidFill>
                  <a:schemeClr val="tx1"/>
                </a:solidFill>
                <a:latin typeface="+mn-lt"/>
                <a:ea typeface="+mn-ea"/>
                <a:cs typeface="+mn-cs"/>
              </a:rPr>
              <a:t>http://</a:t>
            </a:r>
            <a:r>
              <a:rPr lang="en-US" sz="1200" kern="1200" dirty="0" err="1">
                <a:solidFill>
                  <a:schemeClr val="tx1"/>
                </a:solidFill>
                <a:latin typeface="+mn-lt"/>
                <a:ea typeface="+mn-ea"/>
                <a:cs typeface="+mn-cs"/>
              </a:rPr>
              <a:t>www.youtube.com</a:t>
            </a:r>
            <a:r>
              <a:rPr lang="en-US" sz="1200" kern="1200" dirty="0">
                <a:solidFill>
                  <a:schemeClr val="tx1"/>
                </a:solidFill>
                <a:latin typeface="+mn-lt"/>
                <a:ea typeface="+mn-ea"/>
                <a:cs typeface="+mn-cs"/>
              </a:rPr>
              <a:t>/</a:t>
            </a:r>
            <a:r>
              <a:rPr lang="en-US" sz="1200" kern="1200" dirty="0" err="1">
                <a:solidFill>
                  <a:schemeClr val="tx1"/>
                </a:solidFill>
                <a:latin typeface="+mn-lt"/>
                <a:ea typeface="+mn-ea"/>
                <a:cs typeface="+mn-cs"/>
              </a:rPr>
              <a:t>watch?v</a:t>
            </a:r>
            <a:r>
              <a:rPr lang="en-US" sz="1200" kern="1200" dirty="0">
                <a:solidFill>
                  <a:schemeClr val="tx1"/>
                </a:solidFill>
                <a:latin typeface="+mn-lt"/>
                <a:ea typeface="+mn-ea"/>
                <a:cs typeface="+mn-cs"/>
              </a:rPr>
              <a:t>=7Pq-S557XQU</a:t>
            </a:r>
          </a:p>
          <a:p>
            <a:r>
              <a:rPr lang="en-US" sz="1200" kern="1200" dirty="0">
                <a:solidFill>
                  <a:schemeClr val="tx1"/>
                </a:solidFill>
                <a:latin typeface="+mn-lt"/>
                <a:ea typeface="+mn-ea"/>
                <a:cs typeface="+mn-cs"/>
              </a:rPr>
              <a:t>Last access 2016-04-22</a:t>
            </a:r>
          </a:p>
          <a:p>
            <a:pPr eaLnBrk="1" hangingPunct="1"/>
            <a:endParaRPr lang="en-US" b="1" baseline="0" dirty="0">
              <a:latin typeface="Arial" pitchFamily="-109" charset="0"/>
              <a:ea typeface="ＭＳ Ｐゴシック" pitchFamily="-109" charset="-128"/>
              <a:cs typeface="ＭＳ Ｐゴシック" pitchFamily="-109" charset="-128"/>
            </a:endParaRPr>
          </a:p>
          <a:p>
            <a:r>
              <a:rPr lang="en-US" b="1" baseline="0" dirty="0">
                <a:latin typeface="Arial" pitchFamily="-109" charset="0"/>
                <a:ea typeface="ＭＳ Ｐゴシック" pitchFamily="-109" charset="-128"/>
                <a:cs typeface="ＭＳ Ｐゴシック" pitchFamily="-109" charset="-128"/>
              </a:rPr>
              <a:t>Why Electronic Voting is a BAD Idea – </a:t>
            </a:r>
            <a:r>
              <a:rPr lang="en-US" b="1" baseline="0" dirty="0" err="1">
                <a:latin typeface="Arial" pitchFamily="-109" charset="0"/>
                <a:ea typeface="ＭＳ Ｐゴシック" pitchFamily="-109" charset="-128"/>
                <a:cs typeface="ＭＳ Ｐゴシック" pitchFamily="-109" charset="-128"/>
              </a:rPr>
              <a:t>Computerphile</a:t>
            </a:r>
            <a:r>
              <a:rPr lang="en-US" b="1" baseline="0" dirty="0">
                <a:latin typeface="Arial" pitchFamily="-109" charset="0"/>
                <a:ea typeface="ＭＳ Ｐゴシック" pitchFamily="-109" charset="-128"/>
                <a:cs typeface="ＭＳ Ｐゴシック" pitchFamily="-109" charset="-128"/>
              </a:rPr>
              <a:t> (Tom Scott) (8:20)</a:t>
            </a:r>
          </a:p>
          <a:p>
            <a:r>
              <a:rPr lang="en-US" sz="1200" kern="1200" dirty="0">
                <a:solidFill>
                  <a:schemeClr val="tx1"/>
                </a:solidFill>
                <a:latin typeface="+mn-lt"/>
                <a:ea typeface="+mn-ea"/>
                <a:cs typeface="+mn-cs"/>
              </a:rPr>
              <a:t>https://</a:t>
            </a:r>
            <a:r>
              <a:rPr lang="en-US" sz="1200" kern="1200" dirty="0" err="1">
                <a:solidFill>
                  <a:schemeClr val="tx1"/>
                </a:solidFill>
                <a:latin typeface="+mn-lt"/>
                <a:ea typeface="+mn-ea"/>
                <a:cs typeface="+mn-cs"/>
              </a:rPr>
              <a:t>www.youtube.com</a:t>
            </a:r>
            <a:r>
              <a:rPr lang="en-US" sz="1200" kern="1200" dirty="0">
                <a:solidFill>
                  <a:schemeClr val="tx1"/>
                </a:solidFill>
                <a:latin typeface="+mn-lt"/>
                <a:ea typeface="+mn-ea"/>
                <a:cs typeface="+mn-cs"/>
              </a:rPr>
              <a:t>/</a:t>
            </a:r>
            <a:r>
              <a:rPr lang="en-US" sz="1200" kern="1200" dirty="0" err="1">
                <a:solidFill>
                  <a:schemeClr val="tx1"/>
                </a:solidFill>
                <a:latin typeface="+mn-lt"/>
                <a:ea typeface="+mn-ea"/>
                <a:cs typeface="+mn-cs"/>
              </a:rPr>
              <a:t>watch?v</a:t>
            </a:r>
            <a:r>
              <a:rPr lang="en-US" sz="1200" kern="1200" dirty="0">
                <a:solidFill>
                  <a:schemeClr val="tx1"/>
                </a:solidFill>
                <a:latin typeface="+mn-lt"/>
                <a:ea typeface="+mn-ea"/>
                <a:cs typeface="+mn-cs"/>
              </a:rPr>
              <a:t>=w3_0x6oaDmI</a:t>
            </a:r>
          </a:p>
          <a:p>
            <a:pPr eaLnBrk="1" hangingPunct="1"/>
            <a:endParaRPr lang="en-US" b="1" baseline="0" dirty="0">
              <a:latin typeface="Arial" pitchFamily="-109" charset="0"/>
              <a:ea typeface="ＭＳ Ｐゴシック" pitchFamily="-109" charset="-128"/>
              <a:cs typeface="ＭＳ Ｐゴシック" pitchFamily="-109" charset="-128"/>
            </a:endParaRPr>
          </a:p>
          <a:p>
            <a:pPr eaLnBrk="1" hangingPunct="1"/>
            <a:r>
              <a:rPr lang="en-US" b="1" baseline="0" dirty="0">
                <a:latin typeface="Arial" pitchFamily="-109" charset="0"/>
                <a:ea typeface="ＭＳ Ｐゴシック" pitchFamily="-109" charset="-128"/>
                <a:cs typeface="ＭＳ Ｐゴシック" pitchFamily="-109" charset="-128"/>
              </a:rPr>
              <a:t>Last Week tonight with John Oliver – Patriot Act, Edward Snowden (33:14)</a:t>
            </a:r>
          </a:p>
          <a:p>
            <a:r>
              <a:rPr lang="en-US" sz="1200" kern="1200" dirty="0">
                <a:solidFill>
                  <a:schemeClr val="tx1"/>
                </a:solidFill>
                <a:latin typeface="+mn-lt"/>
                <a:ea typeface="+mn-ea"/>
                <a:cs typeface="+mn-cs"/>
              </a:rPr>
              <a:t>http://</a:t>
            </a:r>
            <a:r>
              <a:rPr lang="en-US" sz="1200" kern="1200" dirty="0" err="1">
                <a:solidFill>
                  <a:schemeClr val="tx1"/>
                </a:solidFill>
                <a:latin typeface="+mn-lt"/>
                <a:ea typeface="+mn-ea"/>
                <a:cs typeface="+mn-cs"/>
              </a:rPr>
              <a:t>www.upworthy.com</a:t>
            </a:r>
            <a:r>
              <a:rPr lang="en-US" sz="1200" kern="1200" dirty="0">
                <a:solidFill>
                  <a:schemeClr val="tx1"/>
                </a:solidFill>
                <a:latin typeface="+mn-lt"/>
                <a:ea typeface="+mn-ea"/>
                <a:cs typeface="+mn-cs"/>
              </a:rPr>
              <a:t>/john-oliver-flew-10-hours-to-russia-to-interview-edward-snowden-and-get-him-on-record?c=ufb1</a:t>
            </a:r>
          </a:p>
          <a:p>
            <a:endParaRPr lang="en-US" baseline="0" dirty="0">
              <a:latin typeface="Arial" pitchFamily="-109" charset="0"/>
              <a:ea typeface="ＭＳ Ｐゴシック" pitchFamily="-109" charset="-128"/>
              <a:cs typeface="ＭＳ Ｐゴシック" pitchFamily="-109" charset="-128"/>
            </a:endParaRPr>
          </a:p>
          <a:p>
            <a:r>
              <a:rPr lang="en-US" b="1" baseline="0" dirty="0">
                <a:latin typeface="Arial" pitchFamily="-109" charset="0"/>
                <a:ea typeface="ＭＳ Ｐゴシック" pitchFamily="-109" charset="-128"/>
                <a:cs typeface="ＭＳ Ｐゴシック" pitchFamily="-109" charset="-128"/>
              </a:rPr>
              <a:t>Weird Al – It’s All About The Pentiums (3:34) and look at lyrics</a:t>
            </a:r>
          </a:p>
          <a:p>
            <a:r>
              <a:rPr lang="en-US" baseline="0" dirty="0">
                <a:latin typeface="Arial" pitchFamily="-109" charset="0"/>
                <a:ea typeface="ＭＳ Ｐゴシック" pitchFamily="-109" charset="-128"/>
                <a:cs typeface="ＭＳ Ｐゴシック" pitchFamily="-109" charset="-128"/>
              </a:rPr>
              <a:t>https://</a:t>
            </a:r>
            <a:r>
              <a:rPr lang="en-US" baseline="0" dirty="0" err="1">
                <a:latin typeface="Arial" pitchFamily="-109" charset="0"/>
                <a:ea typeface="ＭＳ Ｐゴシック" pitchFamily="-109" charset="-128"/>
                <a:cs typeface="ＭＳ Ｐゴシック" pitchFamily="-109" charset="-128"/>
              </a:rPr>
              <a:t>www.youtube.com</a:t>
            </a:r>
            <a:r>
              <a:rPr lang="en-US" baseline="0" dirty="0">
                <a:latin typeface="Arial" pitchFamily="-109" charset="0"/>
                <a:ea typeface="ＭＳ Ｐゴシック" pitchFamily="-109" charset="-128"/>
                <a:cs typeface="ＭＳ Ｐゴシック" pitchFamily="-109" charset="-128"/>
              </a:rPr>
              <a:t>/</a:t>
            </a:r>
            <a:r>
              <a:rPr lang="en-US" baseline="0" dirty="0" err="1">
                <a:latin typeface="Arial" pitchFamily="-109" charset="0"/>
                <a:ea typeface="ＭＳ Ｐゴシック" pitchFamily="-109" charset="-128"/>
                <a:cs typeface="ＭＳ Ｐゴシック" pitchFamily="-109" charset="-128"/>
              </a:rPr>
              <a:t>watch?v</a:t>
            </a:r>
            <a:r>
              <a:rPr lang="en-US" baseline="0" dirty="0">
                <a:latin typeface="Arial" pitchFamily="-109" charset="0"/>
                <a:ea typeface="ＭＳ Ｐゴシック" pitchFamily="-109" charset="-128"/>
                <a:cs typeface="ＭＳ Ｐゴシック" pitchFamily="-109" charset="-128"/>
              </a:rPr>
              <a:t>=qpMvS1Q1sos</a:t>
            </a:r>
          </a:p>
          <a:p>
            <a:pPr marL="0" marR="0" indent="0" algn="l" defTabSz="457200" rtl="0" eaLnBrk="1" fontAlgn="auto" latinLnBrk="0" hangingPunct="1">
              <a:lnSpc>
                <a:spcPct val="100000"/>
              </a:lnSpc>
              <a:spcBef>
                <a:spcPts val="0"/>
              </a:spcBef>
              <a:spcAft>
                <a:spcPts val="0"/>
              </a:spcAft>
              <a:buClrTx/>
              <a:buSzTx/>
              <a:buFontTx/>
              <a:buNone/>
              <a:tabLst/>
              <a:defRPr/>
            </a:pPr>
            <a:endParaRPr lang="en-US" b="0" dirty="0">
              <a:latin typeface="Arial" pitchFamily="-109" charset="0"/>
              <a:ea typeface="ＭＳ Ｐゴシック" pitchFamily="-109" charset="-128"/>
              <a:cs typeface="ＭＳ Ｐゴシック" pitchFamily="-109" charset="-128"/>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b="0" dirty="0">
                <a:latin typeface="Arial" pitchFamily="-109" charset="0"/>
                <a:ea typeface="ＭＳ Ｐゴシック" pitchFamily="-109" charset="-128"/>
                <a:cs typeface="ＭＳ Ｐゴシック" pitchFamily="-109" charset="-128"/>
              </a:rPr>
              <a:t>Tie into Ray </a:t>
            </a:r>
            <a:r>
              <a:rPr lang="en-US" b="0" dirty="0" err="1">
                <a:latin typeface="Arial" pitchFamily="-109" charset="0"/>
                <a:ea typeface="ＭＳ Ｐゴシック" pitchFamily="-109" charset="-128"/>
                <a:cs typeface="ＭＳ Ｐゴシック" pitchFamily="-109" charset="-128"/>
              </a:rPr>
              <a:t>Kurzweil</a:t>
            </a:r>
            <a:r>
              <a:rPr lang="en-US" b="0" dirty="0">
                <a:latin typeface="Arial" pitchFamily="-109" charset="0"/>
                <a:ea typeface="ＭＳ Ｐゴシック" pitchFamily="-109" charset="-128"/>
                <a:cs typeface="ＭＳ Ｐゴシック" pitchFamily="-109" charset="-128"/>
              </a:rPr>
              <a:t> Singularity </a:t>
            </a:r>
          </a:p>
          <a:p>
            <a:pPr eaLnBrk="1" hangingPunct="1"/>
            <a:r>
              <a:rPr lang="en-US" b="1" dirty="0">
                <a:latin typeface="Arial" pitchFamily="-109" charset="0"/>
                <a:ea typeface="ＭＳ Ｐゴシック" pitchFamily="-109" charset="-128"/>
                <a:cs typeface="ＭＳ Ｐゴシック" pitchFamily="-109" charset="-128"/>
              </a:rPr>
              <a:t>Epic Rap Battles of History: Steve Jobs vs. Bill Gates (If class ok with obscene lyrics) (2:47)</a:t>
            </a:r>
          </a:p>
          <a:p>
            <a:pPr eaLnBrk="1" hangingPunct="1"/>
            <a:r>
              <a:rPr lang="en-US" dirty="0">
                <a:latin typeface="Arial" pitchFamily="-109" charset="0"/>
                <a:ea typeface="ＭＳ Ｐゴシック" pitchFamily="-109" charset="-128"/>
                <a:cs typeface="ＭＳ Ｐゴシック" pitchFamily="-109" charset="-128"/>
              </a:rPr>
              <a:t>https://</a:t>
            </a:r>
            <a:r>
              <a:rPr lang="en-US" dirty="0" err="1">
                <a:latin typeface="Arial" pitchFamily="-109" charset="0"/>
                <a:ea typeface="ＭＳ Ｐゴシック" pitchFamily="-109" charset="-128"/>
                <a:cs typeface="ＭＳ Ｐゴシック" pitchFamily="-109" charset="-128"/>
              </a:rPr>
              <a:t>www.youtube.com</a:t>
            </a:r>
            <a:r>
              <a:rPr lang="en-US" dirty="0">
                <a:latin typeface="Arial" pitchFamily="-109" charset="0"/>
                <a:ea typeface="ＭＳ Ｐゴシック" pitchFamily="-109" charset="-128"/>
                <a:cs typeface="ＭＳ Ｐゴシック" pitchFamily="-109" charset="-128"/>
              </a:rPr>
              <a:t>/</a:t>
            </a:r>
            <a:r>
              <a:rPr lang="en-US" dirty="0" err="1">
                <a:latin typeface="Arial" pitchFamily="-109" charset="0"/>
                <a:ea typeface="ＭＳ Ｐゴシック" pitchFamily="-109" charset="-128"/>
                <a:cs typeface="ＭＳ Ｐゴシック" pitchFamily="-109" charset="-128"/>
              </a:rPr>
              <a:t>watch?v</a:t>
            </a:r>
            <a:r>
              <a:rPr lang="en-US" dirty="0">
                <a:latin typeface="Arial" pitchFamily="-109" charset="0"/>
                <a:ea typeface="ＭＳ Ｐゴシック" pitchFamily="-109" charset="-128"/>
                <a:cs typeface="ＭＳ Ｐゴシック" pitchFamily="-109" charset="-128"/>
              </a:rPr>
              <a:t>=njos57IJf-0</a:t>
            </a:r>
          </a:p>
          <a:p>
            <a:endParaRPr lang="en-US" sz="1200" b="1" kern="1200" baseline="0" dirty="0">
              <a:solidFill>
                <a:schemeClr val="tx1"/>
              </a:solidFill>
              <a:latin typeface="+mn-lt"/>
              <a:ea typeface="+mn-ea"/>
              <a:cs typeface="+mn-cs"/>
            </a:endParaRPr>
          </a:p>
          <a:p>
            <a:r>
              <a:rPr lang="en-US" sz="1200" b="1" kern="1200" baseline="0" dirty="0">
                <a:solidFill>
                  <a:schemeClr val="tx1"/>
                </a:solidFill>
                <a:latin typeface="+mn-lt"/>
                <a:ea typeface="+mn-ea"/>
                <a:cs typeface="+mn-cs"/>
              </a:rPr>
              <a:t>Also Work links on web site http://</a:t>
            </a:r>
            <a:r>
              <a:rPr lang="en-US" sz="1200" b="1" kern="1200" baseline="0" dirty="0" err="1">
                <a:solidFill>
                  <a:schemeClr val="tx1"/>
                </a:solidFill>
                <a:latin typeface="+mn-lt"/>
                <a:ea typeface="+mn-ea"/>
                <a:cs typeface="+mn-cs"/>
              </a:rPr>
              <a:t>socialimps.keithpray.net</a:t>
            </a:r>
            <a:r>
              <a:rPr lang="en-US" sz="1200" b="1" kern="1200" baseline="0" dirty="0">
                <a:solidFill>
                  <a:schemeClr val="tx1"/>
                </a:solidFill>
                <a:latin typeface="+mn-lt"/>
                <a:ea typeface="+mn-ea"/>
                <a:cs typeface="+mn-cs"/>
              </a:rPr>
              <a:t>/documents/</a:t>
            </a:r>
          </a:p>
          <a:p>
            <a:r>
              <a:rPr lang="en-US" sz="1200" b="1" kern="1200" baseline="0" dirty="0">
                <a:solidFill>
                  <a:schemeClr val="tx1"/>
                </a:solidFill>
                <a:latin typeface="+mn-lt"/>
                <a:ea typeface="+mn-ea"/>
                <a:cs typeface="+mn-cs"/>
              </a:rPr>
              <a:t>----- </a:t>
            </a:r>
          </a:p>
          <a:p>
            <a:pPr eaLnBrk="1" hangingPunct="1"/>
            <a:r>
              <a:rPr lang="en-US" dirty="0">
                <a:latin typeface="Arial" charset="0"/>
                <a:ea typeface="ＭＳ Ｐゴシック" charset="-128"/>
                <a:cs typeface="ＭＳ Ｐゴシック" charset="-128"/>
              </a:rPr>
              <a:t>Tom Scott</a:t>
            </a:r>
          </a:p>
          <a:p>
            <a:pPr eaLnBrk="1" hangingPunct="1"/>
            <a:r>
              <a:rPr lang="en-US" dirty="0">
                <a:latin typeface="Arial" charset="0"/>
                <a:ea typeface="ＭＳ Ｐゴシック" charset="-128"/>
                <a:cs typeface="ＭＳ Ｐゴシック" charset="-128"/>
              </a:rPr>
              <a:t>http://</a:t>
            </a:r>
            <a:r>
              <a:rPr lang="en-US" dirty="0" err="1">
                <a:latin typeface="Arial" charset="0"/>
                <a:ea typeface="ＭＳ Ｐゴシック" charset="-128"/>
                <a:cs typeface="ＭＳ Ｐゴシック" charset="-128"/>
              </a:rPr>
              <a:t>tomscott.com</a:t>
            </a:r>
            <a:endParaRPr lang="en-US" dirty="0">
              <a:latin typeface="Arial" charset="0"/>
              <a:ea typeface="ＭＳ Ｐゴシック" charset="-128"/>
              <a:cs typeface="ＭＳ Ｐゴシック" charset="-128"/>
            </a:endParaRPr>
          </a:p>
          <a:p>
            <a:pPr eaLnBrk="1" hangingPunct="1"/>
            <a:r>
              <a:rPr lang="en-US" b="1" dirty="0">
                <a:latin typeface="Arial" charset="0"/>
                <a:ea typeface="ＭＳ Ｐゴシック" charset="-128"/>
                <a:cs typeface="ＭＳ Ｐゴシック" charset="-128"/>
              </a:rPr>
              <a:t>Welcome To</a:t>
            </a:r>
            <a:r>
              <a:rPr lang="en-US" b="1" baseline="0" dirty="0">
                <a:latin typeface="Arial" charset="0"/>
                <a:ea typeface="ＭＳ Ｐゴシック" charset="-128"/>
                <a:cs typeface="ＭＳ Ｐゴシック" charset="-128"/>
              </a:rPr>
              <a:t> Life (2:44)</a:t>
            </a:r>
            <a:endParaRPr lang="en-US" b="1" dirty="0">
              <a:latin typeface="Arial" charset="0"/>
              <a:ea typeface="ＭＳ Ｐゴシック" charset="-128"/>
              <a:cs typeface="ＭＳ Ｐゴシック" charset="-128"/>
            </a:endParaRPr>
          </a:p>
          <a:p>
            <a:pPr eaLnBrk="1" hangingPunct="1"/>
            <a:r>
              <a:rPr lang="en-US" dirty="0">
                <a:latin typeface="Arial" charset="0"/>
                <a:ea typeface="ＭＳ Ｐゴシック" charset="-128"/>
                <a:cs typeface="ＭＳ Ｐゴシック" charset="-128"/>
              </a:rPr>
              <a:t>https://</a:t>
            </a:r>
            <a:r>
              <a:rPr lang="en-US" dirty="0" err="1">
                <a:latin typeface="Arial" charset="0"/>
                <a:ea typeface="ＭＳ Ｐゴシック" charset="-128"/>
                <a:cs typeface="ＭＳ Ｐゴシック" charset="-128"/>
              </a:rPr>
              <a:t>www.youtube.com</a:t>
            </a:r>
            <a:r>
              <a:rPr lang="en-US" dirty="0">
                <a:latin typeface="Arial" charset="0"/>
                <a:ea typeface="ＭＳ Ｐゴシック" charset="-128"/>
                <a:cs typeface="ＭＳ Ｐゴシック" charset="-128"/>
              </a:rPr>
              <a:t>/</a:t>
            </a:r>
            <a:r>
              <a:rPr lang="en-US" dirty="0" err="1">
                <a:latin typeface="Arial" charset="0"/>
                <a:ea typeface="ＭＳ Ｐゴシック" charset="-128"/>
                <a:cs typeface="ＭＳ Ｐゴシック" charset="-128"/>
              </a:rPr>
              <a:t>watch?v</a:t>
            </a:r>
            <a:r>
              <a:rPr lang="en-US" dirty="0">
                <a:latin typeface="Arial" charset="0"/>
                <a:ea typeface="ＭＳ Ｐゴシック" charset="-128"/>
                <a:cs typeface="ＭＳ Ｐゴシック" charset="-128"/>
              </a:rPr>
              <a:t>=IFe9wiDfb0E&amp;feature=</a:t>
            </a:r>
            <a:r>
              <a:rPr lang="en-US" dirty="0" err="1">
                <a:latin typeface="Arial" charset="0"/>
                <a:ea typeface="ＭＳ Ｐゴシック" charset="-128"/>
                <a:cs typeface="ＭＳ Ｐゴシック" charset="-128"/>
              </a:rPr>
              <a:t>youtu.be</a:t>
            </a:r>
            <a:endParaRPr lang="en-US" dirty="0">
              <a:latin typeface="Arial" charset="0"/>
              <a:ea typeface="ＭＳ Ｐゴシック" charset="-128"/>
              <a:cs typeface="ＭＳ Ｐゴシック" charset="-128"/>
            </a:endParaRPr>
          </a:p>
          <a:p>
            <a:endParaRPr lang="en-US" sz="1200" b="1" kern="1200" baseline="0" dirty="0">
              <a:solidFill>
                <a:schemeClr val="tx1"/>
              </a:solidFill>
              <a:latin typeface="+mn-lt"/>
              <a:ea typeface="+mn-ea"/>
              <a:cs typeface="+mn-cs"/>
            </a:endParaRPr>
          </a:p>
          <a:p>
            <a:r>
              <a:rPr lang="en-US" sz="1200" b="1" kern="1200" baseline="0" dirty="0">
                <a:solidFill>
                  <a:schemeClr val="tx1"/>
                </a:solidFill>
                <a:latin typeface="+mn-lt"/>
                <a:ea typeface="+mn-ea"/>
                <a:cs typeface="+mn-cs"/>
              </a:rPr>
              <a:t>Passphrases (2:08 need to give context for video)</a:t>
            </a:r>
          </a:p>
          <a:p>
            <a:r>
              <a:rPr lang="en-US" baseline="0" dirty="0">
                <a:latin typeface="Arial" pitchFamily="-109" charset="0"/>
                <a:ea typeface="ＭＳ Ｐゴシック" pitchFamily="-109" charset="-128"/>
                <a:cs typeface="ＭＳ Ｐゴシック" pitchFamily="-109" charset="-128"/>
              </a:rPr>
              <a:t>https://</a:t>
            </a:r>
            <a:r>
              <a:rPr lang="en-US" baseline="0" dirty="0" err="1">
                <a:latin typeface="Arial" pitchFamily="-109" charset="0"/>
                <a:ea typeface="ＭＳ Ｐゴシック" pitchFamily="-109" charset="-128"/>
                <a:cs typeface="ＭＳ Ｐゴシック" pitchFamily="-109" charset="-128"/>
              </a:rPr>
              <a:t>firstlook.org</a:t>
            </a:r>
            <a:r>
              <a:rPr lang="en-US" baseline="0" dirty="0">
                <a:latin typeface="Arial" pitchFamily="-109" charset="0"/>
                <a:ea typeface="ＭＳ Ｐゴシック" pitchFamily="-109" charset="-128"/>
                <a:cs typeface="ＭＳ Ｐゴシック" pitchFamily="-109" charset="-128"/>
              </a:rPr>
              <a:t>/</a:t>
            </a:r>
            <a:r>
              <a:rPr lang="en-US" baseline="0" dirty="0" err="1">
                <a:latin typeface="Arial" pitchFamily="-109" charset="0"/>
                <a:ea typeface="ＭＳ Ｐゴシック" pitchFamily="-109" charset="-128"/>
                <a:cs typeface="ＭＳ Ｐゴシック" pitchFamily="-109" charset="-128"/>
              </a:rPr>
              <a:t>theintercept</a:t>
            </a:r>
            <a:r>
              <a:rPr lang="en-US" baseline="0" dirty="0">
                <a:latin typeface="Arial" pitchFamily="-109" charset="0"/>
                <a:ea typeface="ＭＳ Ｐゴシック" pitchFamily="-109" charset="-128"/>
                <a:cs typeface="ＭＳ Ｐゴシック" pitchFamily="-109" charset="-128"/>
              </a:rPr>
              <a:t>/2015/03/26/passphrases-can-memorize-attackers-cant-guess/</a:t>
            </a:r>
          </a:p>
          <a:p>
            <a:endParaRPr lang="en-US" baseline="0" dirty="0">
              <a:latin typeface="Arial" pitchFamily="-109" charset="0"/>
              <a:ea typeface="ＭＳ Ｐゴシック" pitchFamily="-109" charset="-128"/>
              <a:cs typeface="ＭＳ Ｐゴシック" pitchFamily="-109" charset="-128"/>
            </a:endParaRPr>
          </a:p>
          <a:p>
            <a:r>
              <a:rPr lang="en-US" baseline="0" dirty="0">
                <a:latin typeface="Arial" pitchFamily="-109" charset="0"/>
                <a:ea typeface="ＭＳ Ｐゴシック" pitchFamily="-109" charset="-128"/>
                <a:cs typeface="ＭＳ Ｐゴシック" pitchFamily="-109" charset="-128"/>
              </a:rPr>
              <a:t>If not shown during first class</a:t>
            </a:r>
          </a:p>
          <a:p>
            <a:pPr marL="0" marR="0" indent="0" algn="l" defTabSz="457200" rtl="0" eaLnBrk="1" fontAlgn="auto" latinLnBrk="0" hangingPunct="1">
              <a:lnSpc>
                <a:spcPct val="100000"/>
              </a:lnSpc>
              <a:spcBef>
                <a:spcPts val="0"/>
              </a:spcBef>
              <a:spcAft>
                <a:spcPts val="0"/>
              </a:spcAft>
              <a:buClrTx/>
              <a:buSzTx/>
              <a:buFontTx/>
              <a:buNone/>
              <a:tabLst/>
              <a:defRPr/>
            </a:pPr>
            <a:r>
              <a:rPr lang="en-US" b="1" dirty="0"/>
              <a:t>What "Orwellian" really means - Noah </a:t>
            </a:r>
            <a:r>
              <a:rPr lang="en-US" b="1" dirty="0" err="1"/>
              <a:t>Tavlin</a:t>
            </a:r>
            <a:r>
              <a:rPr lang="en-US" b="1" dirty="0"/>
              <a:t> (5:31)</a:t>
            </a:r>
            <a:endParaRPr lang="en-US" baseline="0" dirty="0">
              <a:latin typeface="Arial" pitchFamily="-109" charset="0"/>
              <a:ea typeface="ＭＳ Ｐゴシック" pitchFamily="-109" charset="-128"/>
              <a:cs typeface="ＭＳ Ｐゴシック" pitchFamily="-109" charset="-128"/>
            </a:endParaRPr>
          </a:p>
          <a:p>
            <a:r>
              <a:rPr lang="en-US" baseline="0" dirty="0">
                <a:latin typeface="Arial" pitchFamily="-109" charset="0"/>
                <a:ea typeface="ＭＳ Ｐゴシック" pitchFamily="-109" charset="-128"/>
                <a:cs typeface="ＭＳ Ｐゴシック" pitchFamily="-109" charset="-128"/>
              </a:rPr>
              <a:t>http://</a:t>
            </a:r>
            <a:r>
              <a:rPr lang="en-US" baseline="0" dirty="0" err="1">
                <a:latin typeface="Arial" pitchFamily="-109" charset="0"/>
                <a:ea typeface="ＭＳ Ｐゴシック" pitchFamily="-109" charset="-128"/>
                <a:cs typeface="ＭＳ Ｐゴシック" pitchFamily="-109" charset="-128"/>
              </a:rPr>
              <a:t>ed.ted.com</a:t>
            </a:r>
            <a:r>
              <a:rPr lang="en-US" baseline="0" dirty="0">
                <a:latin typeface="Arial" pitchFamily="-109" charset="0"/>
                <a:ea typeface="ＭＳ Ｐゴシック" pitchFamily="-109" charset="-128"/>
                <a:cs typeface="ＭＳ Ｐゴシック" pitchFamily="-109" charset="-128"/>
              </a:rPr>
              <a:t>/lessons/what-</a:t>
            </a:r>
            <a:r>
              <a:rPr lang="en-US" baseline="0" dirty="0" err="1">
                <a:latin typeface="Arial" pitchFamily="-109" charset="0"/>
                <a:ea typeface="ＭＳ Ｐゴシック" pitchFamily="-109" charset="-128"/>
                <a:cs typeface="ＭＳ Ｐゴシック" pitchFamily="-109" charset="-128"/>
              </a:rPr>
              <a:t>orwellian</a:t>
            </a:r>
            <a:r>
              <a:rPr lang="en-US" baseline="0" dirty="0">
                <a:latin typeface="Arial" pitchFamily="-109" charset="0"/>
                <a:ea typeface="ＭＳ Ｐゴシック" pitchFamily="-109" charset="-128"/>
                <a:cs typeface="ＭＳ Ｐゴシック" pitchFamily="-109" charset="-128"/>
              </a:rPr>
              <a:t>-really-means-</a:t>
            </a:r>
            <a:r>
              <a:rPr lang="en-US" baseline="0" dirty="0" err="1">
                <a:latin typeface="Arial" pitchFamily="-109" charset="0"/>
                <a:ea typeface="ＭＳ Ｐゴシック" pitchFamily="-109" charset="-128"/>
                <a:cs typeface="ＭＳ Ｐゴシック" pitchFamily="-109" charset="-128"/>
              </a:rPr>
              <a:t>noah</a:t>
            </a:r>
            <a:r>
              <a:rPr lang="en-US" baseline="0" dirty="0">
                <a:latin typeface="Arial" pitchFamily="-109" charset="0"/>
                <a:ea typeface="ＭＳ Ｐゴシック" pitchFamily="-109" charset="-128"/>
                <a:cs typeface="ＭＳ Ｐゴシック" pitchFamily="-109" charset="-128"/>
              </a:rPr>
              <a:t>-</a:t>
            </a:r>
            <a:r>
              <a:rPr lang="en-US" baseline="0" dirty="0" err="1">
                <a:latin typeface="Arial" pitchFamily="-109" charset="0"/>
                <a:ea typeface="ＭＳ Ｐゴシック" pitchFamily="-109" charset="-128"/>
                <a:cs typeface="ＭＳ Ｐゴシック" pitchFamily="-109" charset="-128"/>
              </a:rPr>
              <a:t>tavlin</a:t>
            </a:r>
            <a:endParaRPr lang="en-US" baseline="0" dirty="0">
              <a:latin typeface="Arial" pitchFamily="-109" charset="0"/>
              <a:ea typeface="ＭＳ Ｐゴシック" pitchFamily="-109" charset="-128"/>
              <a:cs typeface="ＭＳ Ｐゴシック" pitchFamily="-109" charset="-128"/>
            </a:endParaRPr>
          </a:p>
          <a:p>
            <a:endParaRPr lang="en-US" dirty="0"/>
          </a:p>
          <a:p>
            <a:r>
              <a:rPr lang="en-US" b="1" baseline="0" dirty="0">
                <a:latin typeface="Arial" pitchFamily="-109" charset="0"/>
                <a:ea typeface="ＭＳ Ｐゴシック" pitchFamily="-109" charset="-128"/>
                <a:cs typeface="ＭＳ Ｐゴシック" pitchFamily="-109" charset="-128"/>
              </a:rPr>
              <a:t>Weird Al – White and Nerdy (2:50) and look at lyrics</a:t>
            </a:r>
          </a:p>
          <a:p>
            <a:r>
              <a:rPr lang="en-US" baseline="0" dirty="0">
                <a:latin typeface="Arial" pitchFamily="-109" charset="0"/>
                <a:ea typeface="ＭＳ Ｐゴシック" pitchFamily="-109" charset="-128"/>
                <a:cs typeface="ＭＳ Ｐゴシック" pitchFamily="-109" charset="-128"/>
              </a:rPr>
              <a:t>https://</a:t>
            </a:r>
            <a:r>
              <a:rPr lang="en-US" baseline="0" dirty="0" err="1">
                <a:latin typeface="Arial" pitchFamily="-109" charset="0"/>
                <a:ea typeface="ＭＳ Ｐゴシック" pitchFamily="-109" charset="-128"/>
                <a:cs typeface="ＭＳ Ｐゴシック" pitchFamily="-109" charset="-128"/>
              </a:rPr>
              <a:t>www.youtube.com</a:t>
            </a:r>
            <a:r>
              <a:rPr lang="en-US" baseline="0" dirty="0">
                <a:latin typeface="Arial" pitchFamily="-109" charset="0"/>
                <a:ea typeface="ＭＳ Ｐゴシック" pitchFamily="-109" charset="-128"/>
                <a:cs typeface="ＭＳ Ｐゴシック" pitchFamily="-109" charset="-128"/>
              </a:rPr>
              <a:t>/</a:t>
            </a:r>
            <a:r>
              <a:rPr lang="en-US" baseline="0" dirty="0" err="1">
                <a:latin typeface="Arial" pitchFamily="-109" charset="0"/>
                <a:ea typeface="ＭＳ Ｐゴシック" pitchFamily="-109" charset="-128"/>
                <a:cs typeface="ＭＳ Ｐゴシック" pitchFamily="-109" charset="-128"/>
              </a:rPr>
              <a:t>watch?v</a:t>
            </a:r>
            <a:r>
              <a:rPr lang="en-US" baseline="0" dirty="0">
                <a:latin typeface="Arial" pitchFamily="-109" charset="0"/>
                <a:ea typeface="ＭＳ Ｐゴシック" pitchFamily="-109" charset="-128"/>
                <a:cs typeface="ＭＳ Ｐゴシック" pitchFamily="-109" charset="-128"/>
              </a:rPr>
              <a:t>=N9qYF9DZPdw</a:t>
            </a: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4</a:t>
            </a:fld>
            <a:endParaRPr lang="en-US"/>
          </a:p>
        </p:txBody>
      </p:sp>
    </p:spTree>
    <p:extLst>
      <p:ext uri="{BB962C8B-B14F-4D97-AF65-F5344CB8AC3E}">
        <p14:creationId xmlns:p14="http://schemas.microsoft.com/office/powerpoint/2010/main" val="30038481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latin typeface="Arial" charset="0"/>
                <a:ea typeface="ＭＳ Ｐゴシック" charset="-128"/>
                <a:cs typeface="ＭＳ Ｐゴシック" charset="-128"/>
              </a:rPr>
              <a:t>This is the end. Any slides beyond this point are for answering questions that may arise but not needed in the main talk. Some slides may also be unfinished and are not needed but kept just in case.</a:t>
            </a:r>
          </a:p>
        </p:txBody>
      </p:sp>
      <p:sp>
        <p:nvSpPr>
          <p:cNvPr id="4" name="Slide Number Placeholder 3"/>
          <p:cNvSpPr>
            <a:spLocks noGrp="1"/>
          </p:cNvSpPr>
          <p:nvPr>
            <p:ph type="sldNum" sz="quarter" idx="10"/>
          </p:nvPr>
        </p:nvSpPr>
        <p:spPr/>
        <p:txBody>
          <a:bodyPr/>
          <a:lstStyle/>
          <a:p>
            <a:fld id="{270700B2-88B9-1642-B8EB-F86842378D04}" type="slidenum">
              <a:rPr lang="en-US" smtClean="0"/>
              <a:t>5</a:t>
            </a:fld>
            <a:endParaRPr lang="en-US"/>
          </a:p>
        </p:txBody>
      </p:sp>
    </p:spTree>
    <p:extLst>
      <p:ext uri="{BB962C8B-B14F-4D97-AF65-F5344CB8AC3E}">
        <p14:creationId xmlns:p14="http://schemas.microsoft.com/office/powerpoint/2010/main" val="42553350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3" name="Subtitle 2"/>
          <p:cNvSpPr>
            <a:spLocks noGrp="1"/>
          </p:cNvSpPr>
          <p:nvPr>
            <p:ph type="subTitle" idx="1"/>
          </p:nvPr>
        </p:nvSpPr>
        <p:spPr>
          <a:xfrm>
            <a:off x="914400" y="3105150"/>
            <a:ext cx="7315200" cy="762000"/>
          </a:xfrm>
        </p:spPr>
        <p:txBody>
          <a:bodyPr>
            <a:normAutofit/>
          </a:bodyPr>
          <a:lstStyle>
            <a:lvl1pPr marL="0" indent="0" algn="ctr">
              <a:spcBef>
                <a:spcPts val="0"/>
              </a:spcBef>
              <a:buNone/>
              <a:defRPr sz="2100">
                <a:solidFill>
                  <a:schemeClr val="tx1"/>
                </a:solidFill>
              </a:defRPr>
            </a:lvl1pPr>
            <a:lvl2pPr marL="457181" indent="0" algn="ctr">
              <a:buNone/>
              <a:defRPr>
                <a:solidFill>
                  <a:schemeClr val="tx1">
                    <a:tint val="75000"/>
                  </a:schemeClr>
                </a:solidFill>
              </a:defRPr>
            </a:lvl2pPr>
            <a:lvl3pPr marL="914362" indent="0" algn="ctr">
              <a:buNone/>
              <a:defRPr>
                <a:solidFill>
                  <a:schemeClr val="tx1">
                    <a:tint val="75000"/>
                  </a:schemeClr>
                </a:solidFill>
              </a:defRPr>
            </a:lvl3pPr>
            <a:lvl4pPr marL="1371543" indent="0" algn="ctr">
              <a:buNone/>
              <a:defRPr>
                <a:solidFill>
                  <a:schemeClr val="tx1">
                    <a:tint val="75000"/>
                  </a:schemeClr>
                </a:solidFill>
              </a:defRPr>
            </a:lvl4pPr>
            <a:lvl5pPr marL="1828724" indent="0" algn="ctr">
              <a:buNone/>
              <a:defRPr>
                <a:solidFill>
                  <a:schemeClr val="tx1">
                    <a:tint val="75000"/>
                  </a:schemeClr>
                </a:solidFill>
              </a:defRPr>
            </a:lvl5pPr>
            <a:lvl6pPr marL="2285905" indent="0" algn="ctr">
              <a:buNone/>
              <a:defRPr>
                <a:solidFill>
                  <a:schemeClr val="tx1">
                    <a:tint val="75000"/>
                  </a:schemeClr>
                </a:solidFill>
              </a:defRPr>
            </a:lvl6pPr>
            <a:lvl7pPr marL="2743086" indent="0" algn="ctr">
              <a:buNone/>
              <a:defRPr>
                <a:solidFill>
                  <a:schemeClr val="tx1">
                    <a:tint val="75000"/>
                  </a:schemeClr>
                </a:solidFill>
              </a:defRPr>
            </a:lvl7pPr>
            <a:lvl8pPr marL="3200266" indent="0" algn="ctr">
              <a:buNone/>
              <a:defRPr>
                <a:solidFill>
                  <a:schemeClr val="tx1">
                    <a:tint val="75000"/>
                  </a:schemeClr>
                </a:solidFill>
              </a:defRPr>
            </a:lvl8pPr>
            <a:lvl9pPr marL="3657448" indent="0" algn="ctr">
              <a:buNone/>
              <a:defRPr>
                <a:solidFill>
                  <a:schemeClr val="tx1">
                    <a:tint val="75000"/>
                  </a:schemeClr>
                </a:solidFill>
              </a:defRPr>
            </a:lvl9pPr>
          </a:lstStyle>
          <a:p>
            <a:r>
              <a:rPr lang="en-US"/>
              <a:t>Click to edit Master subtitle style</a:t>
            </a:r>
            <a:endParaRPr/>
          </a:p>
        </p:txBody>
      </p:sp>
      <p:sp>
        <p:nvSpPr>
          <p:cNvPr id="62" name="Rectangle 61"/>
          <p:cNvSpPr/>
          <p:nvPr/>
        </p:nvSpPr>
        <p:spPr bwMode="hidden">
          <a:xfrm>
            <a:off x="0" y="1428751"/>
            <a:ext cx="9144000" cy="1611189"/>
          </a:xfrm>
          <a:prstGeom prst="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lnSpc>
                <a:spcPct val="90000"/>
              </a:lnSpc>
            </a:pPr>
            <a:endParaRPr sz="2400">
              <a:solidFill>
                <a:schemeClr val="tx2"/>
              </a:solidFill>
            </a:endParaRPr>
          </a:p>
        </p:txBody>
      </p:sp>
      <p:sp>
        <p:nvSpPr>
          <p:cNvPr id="2" name="Title 1"/>
          <p:cNvSpPr>
            <a:spLocks noGrp="1"/>
          </p:cNvSpPr>
          <p:nvPr>
            <p:ph type="ctrTitle"/>
          </p:nvPr>
        </p:nvSpPr>
        <p:spPr>
          <a:xfrm>
            <a:off x="914400" y="1428751"/>
            <a:ext cx="7315200" cy="1610945"/>
          </a:xfrm>
        </p:spPr>
        <p:txBody>
          <a:bodyPr anchor="ctr">
            <a:normAutofit/>
          </a:bodyPr>
          <a:lstStyle>
            <a:lvl1pPr algn="l">
              <a:defRPr sz="3300" cap="all" normalizeH="0" baseline="0"/>
            </a:lvl1pPr>
          </a:lstStyle>
          <a:p>
            <a:r>
              <a:rPr lang="en-US" dirty="0"/>
              <a:t>Click to edit Master title style</a:t>
            </a:r>
            <a:endParaRPr dirty="0"/>
          </a:p>
        </p:txBody>
      </p:sp>
      <p:sp>
        <p:nvSpPr>
          <p:cNvPr id="7"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900">
                <a:solidFill>
                  <a:schemeClr val="tx1"/>
                </a:solidFill>
              </a:defRPr>
            </a:lvl1pPr>
          </a:lstStyle>
          <a:p>
            <a:r>
              <a:rPr lang="en-US"/>
              <a:t>© 2016 Keith A. Pray</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Alternate Picture with Caption">
    <p:spTree>
      <p:nvGrpSpPr>
        <p:cNvPr id="1" name=""/>
        <p:cNvGrpSpPr/>
        <p:nvPr/>
      </p:nvGrpSpPr>
      <p:grpSpPr>
        <a:xfrm>
          <a:off x="0" y="0"/>
          <a:ext cx="0" cy="0"/>
          <a:chOff x="0" y="0"/>
          <a:chExt cx="0" cy="0"/>
        </a:xfrm>
      </p:grpSpPr>
      <p:sp>
        <p:nvSpPr>
          <p:cNvPr id="9" name="Rectangle 8"/>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chorCtr="0">
            <a:normAutofit/>
          </a:bodyPr>
          <a:lstStyle>
            <a:lvl1pPr algn="l">
              <a:defRPr sz="2400" b="0"/>
            </a:lvl1pPr>
          </a:lstStyle>
          <a:p>
            <a:r>
              <a:rPr lang="en-US"/>
              <a:t>Click to edit Master title style</a:t>
            </a:r>
            <a:endParaRPr/>
          </a:p>
        </p:txBody>
      </p:sp>
      <p:sp>
        <p:nvSpPr>
          <p:cNvPr id="3" name="Picture Placeholder 2"/>
          <p:cNvSpPr>
            <a:spLocks noGrp="1"/>
          </p:cNvSpPr>
          <p:nvPr>
            <p:ph type="pic" idx="1"/>
          </p:nvPr>
        </p:nvSpPr>
        <p:spPr>
          <a:xfrm>
            <a:off x="381000" y="361950"/>
            <a:ext cx="4953001" cy="4381501"/>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a:t>Drag picture to placeholder or click icon to add</a:t>
            </a:r>
            <a:endParaRPr/>
          </a:p>
        </p:txBody>
      </p:sp>
      <p:sp>
        <p:nvSpPr>
          <p:cNvPr id="4" name="Text Placeholder 3"/>
          <p:cNvSpPr>
            <a:spLocks noGrp="1"/>
          </p:cNvSpPr>
          <p:nvPr>
            <p:ph type="body" sz="half" idx="2"/>
          </p:nvPr>
        </p:nvSpPr>
        <p:spPr>
          <a:xfrm>
            <a:off x="5867400" y="1581150"/>
            <a:ext cx="2971800" cy="3200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a:t>Click to edit Master text styles</a:t>
            </a:r>
          </a:p>
        </p:txBody>
      </p:sp>
    </p:spTree>
    <p:extLst>
      <p:ext uri="{BB962C8B-B14F-4D97-AF65-F5344CB8AC3E}">
        <p14:creationId xmlns:p14="http://schemas.microsoft.com/office/powerpoint/2010/main" val="2076303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002453">
              <a:defRPr baseline="0"/>
            </a:lvl6pPr>
            <a:lvl7pPr marL="2002453">
              <a:defRPr baseline="0"/>
            </a:lvl7pPr>
            <a:lvl8pPr marL="2002453">
              <a:defRPr baseline="0"/>
            </a:lvl8pPr>
            <a:lvl9pPr marL="2002453">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 2016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31994" y="361950"/>
            <a:ext cx="1383347" cy="4343401"/>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685800" y="361950"/>
            <a:ext cx="6781800" cy="4343401"/>
          </a:xfrm>
        </p:spPr>
        <p:txBody>
          <a:bodyPr vert="eaVert"/>
          <a:lstStyle>
            <a:lvl5pPr>
              <a:defRPr/>
            </a:lvl5pPr>
            <a:lvl6pPr>
              <a:defRPr/>
            </a:lvl6pPr>
            <a:lvl7pPr>
              <a:defRPr/>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 2016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a:t>© 2016 Keith A. Pray</a:t>
            </a:r>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914400" y="1143000"/>
            <a:ext cx="7315200" cy="1494448"/>
          </a:xfrm>
        </p:spPr>
        <p:txBody>
          <a:bodyPr anchor="b" anchorCtr="0">
            <a:noAutofit/>
          </a:bodyPr>
          <a:lstStyle>
            <a:lvl1pPr algn="ctr">
              <a:defRPr sz="3300" b="0" cap="all" baseline="0"/>
            </a:lvl1pPr>
          </a:lstStyle>
          <a:p>
            <a:r>
              <a:rPr lang="en-US"/>
              <a:t>Click to edit Master title style</a:t>
            </a:r>
            <a:endParaRPr/>
          </a:p>
        </p:txBody>
      </p:sp>
      <p:sp>
        <p:nvSpPr>
          <p:cNvPr id="3" name="Text Placeholder 2"/>
          <p:cNvSpPr>
            <a:spLocks noGrp="1"/>
          </p:cNvSpPr>
          <p:nvPr>
            <p:ph type="body" idx="1"/>
          </p:nvPr>
        </p:nvSpPr>
        <p:spPr>
          <a:xfrm>
            <a:off x="914400" y="2724150"/>
            <a:ext cx="7315200" cy="762000"/>
          </a:xfrm>
        </p:spPr>
        <p:txBody>
          <a:bodyPr anchor="t" anchorCtr="0">
            <a:noAutofit/>
          </a:bodyPr>
          <a:lstStyle>
            <a:lvl1pPr marL="0" indent="0" algn="ctr">
              <a:spcBef>
                <a:spcPts val="0"/>
              </a:spcBef>
              <a:buNone/>
              <a:defRPr sz="2100">
                <a:solidFill>
                  <a:schemeClr val="tx1"/>
                </a:solidFill>
              </a:defRPr>
            </a:lvl1pPr>
            <a:lvl2pPr marL="457181" indent="0">
              <a:buNone/>
              <a:defRPr sz="1800">
                <a:solidFill>
                  <a:schemeClr val="tx1">
                    <a:tint val="75000"/>
                  </a:schemeClr>
                </a:solidFill>
              </a:defRPr>
            </a:lvl2pPr>
            <a:lvl3pPr marL="914362" indent="0">
              <a:buNone/>
              <a:defRPr sz="1600">
                <a:solidFill>
                  <a:schemeClr val="tx1">
                    <a:tint val="75000"/>
                  </a:schemeClr>
                </a:solidFill>
              </a:defRPr>
            </a:lvl3pPr>
            <a:lvl4pPr marL="1371543" indent="0">
              <a:buNone/>
              <a:defRPr sz="1400">
                <a:solidFill>
                  <a:schemeClr val="tx1">
                    <a:tint val="75000"/>
                  </a:schemeClr>
                </a:solidFill>
              </a:defRPr>
            </a:lvl4pPr>
            <a:lvl5pPr marL="1828724" indent="0">
              <a:buNone/>
              <a:defRPr sz="1400">
                <a:solidFill>
                  <a:schemeClr val="tx1">
                    <a:tint val="75000"/>
                  </a:schemeClr>
                </a:solidFill>
              </a:defRPr>
            </a:lvl5pPr>
            <a:lvl6pPr marL="2285905" indent="0">
              <a:buNone/>
              <a:defRPr sz="1400">
                <a:solidFill>
                  <a:schemeClr val="tx1">
                    <a:tint val="75000"/>
                  </a:schemeClr>
                </a:solidFill>
              </a:defRPr>
            </a:lvl6pPr>
            <a:lvl7pPr marL="2743086" indent="0">
              <a:buNone/>
              <a:defRPr sz="1400">
                <a:solidFill>
                  <a:schemeClr val="tx1">
                    <a:tint val="75000"/>
                  </a:schemeClr>
                </a:solidFill>
              </a:defRPr>
            </a:lvl7pPr>
            <a:lvl8pPr marL="3200266" indent="0">
              <a:buNone/>
              <a:defRPr sz="1400">
                <a:solidFill>
                  <a:schemeClr val="tx1">
                    <a:tint val="75000"/>
                  </a:schemeClr>
                </a:solidFill>
              </a:defRPr>
            </a:lvl8pPr>
            <a:lvl9pPr marL="3657448"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 2016 Keith A. Pray</a:t>
            </a:r>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685800" y="1352551"/>
            <a:ext cx="3733800" cy="3352800"/>
          </a:xfrm>
        </p:spPr>
        <p:txBody>
          <a:bodyPr>
            <a:normAutofit/>
          </a:bodyPr>
          <a:lstStyle>
            <a:lvl1pPr>
              <a:defRPr sz="1800"/>
            </a:lvl1pPr>
            <a:lvl2pPr>
              <a:defRPr sz="1500"/>
            </a:lvl2pPr>
            <a:lvl3pPr>
              <a:defRPr sz="1400"/>
            </a:lvl3pPr>
            <a:lvl4pPr>
              <a:defRPr sz="1200"/>
            </a:lvl4pPr>
            <a:lvl5pPr>
              <a:defRPr sz="1100"/>
            </a:lvl5pPr>
            <a:lvl6pPr>
              <a:defRPr sz="1100"/>
            </a:lvl6pPr>
            <a:lvl7pPr marL="2002453">
              <a:defRPr sz="1100"/>
            </a:lvl7pPr>
            <a:lvl8pPr marL="2002453">
              <a:defRPr sz="1100"/>
            </a:lvl8pPr>
            <a:lvl9pPr marL="2002453">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4724400" y="1352551"/>
            <a:ext cx="3733800" cy="3352800"/>
          </a:xfrm>
        </p:spPr>
        <p:txBody>
          <a:bodyPr>
            <a:normAutofit/>
          </a:bodyPr>
          <a:lstStyle>
            <a:lvl1pPr>
              <a:defRPr sz="1800"/>
            </a:lvl1pPr>
            <a:lvl2pPr>
              <a:defRPr sz="1500"/>
            </a:lvl2pPr>
            <a:lvl3pPr>
              <a:defRPr sz="1400"/>
            </a:lvl3pPr>
            <a:lvl4pPr>
              <a:defRPr sz="1200"/>
            </a:lvl4pPr>
            <a:lvl5pPr>
              <a:defRPr sz="1100"/>
            </a:lvl5pPr>
            <a:lvl6pPr marL="2002453">
              <a:defRPr sz="1100" baseline="0"/>
            </a:lvl6pPr>
            <a:lvl7pPr marL="2002453">
              <a:defRPr sz="1100" baseline="0"/>
            </a:lvl7pPr>
            <a:lvl8pPr marL="2002453">
              <a:defRPr sz="1100" baseline="0"/>
            </a:lvl8pPr>
            <a:lvl9pPr marL="2002453">
              <a:defRPr sz="11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 2016 Keith A. Pray</a:t>
            </a:r>
            <a:endParaRPr lang="en-US" dirty="0"/>
          </a:p>
        </p:txBody>
      </p:sp>
      <p:sp>
        <p:nvSpPr>
          <p:cNvPr id="7" name="Slide Number Placeholder 6"/>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6858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a:lvl8pPr>
            <a:lvl9pPr marL="2002453">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47244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244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baseline="0"/>
            </a:lvl8pPr>
            <a:lvl9pPr marL="2002453">
              <a:defRPr sz="11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a:t>© 2016 Keith A. Pray</a:t>
            </a:r>
          </a:p>
        </p:txBody>
      </p:sp>
      <p:sp>
        <p:nvSpPr>
          <p:cNvPr id="9" name="Slide Number Placeholder 8"/>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a:t>© 2016 Keith A. Pray</a:t>
            </a:r>
            <a:endParaRPr lang="en-US" dirty="0"/>
          </a:p>
        </p:txBody>
      </p:sp>
      <p:sp>
        <p:nvSpPr>
          <p:cNvPr id="5" name="Slide Number Placeholder 4"/>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3"/>
          <p:cNvSpPr>
            <a:spLocks noGrp="1"/>
          </p:cNvSpPr>
          <p:nvPr>
            <p:ph type="ftr" sz="quarter" idx="11"/>
          </p:nvPr>
        </p:nvSpPr>
        <p:spPr>
          <a:xfrm>
            <a:off x="0" y="4997196"/>
            <a:ext cx="5562600" cy="146304"/>
          </a:xfrm>
        </p:spPr>
        <p:txBody>
          <a:bodyPr/>
          <a:lstStyle/>
          <a:p>
            <a:r>
              <a:rPr lang="en-US"/>
              <a:t>© 2016 Keith A. Pray</a:t>
            </a:r>
            <a:endParaRPr lang="en-US" dirty="0"/>
          </a:p>
        </p:txBody>
      </p:sp>
      <p:sp>
        <p:nvSpPr>
          <p:cNvPr id="3" name="Slide Number Placeholder 4"/>
          <p:cNvSpPr>
            <a:spLocks noGrp="1"/>
          </p:cNvSpPr>
          <p:nvPr>
            <p:ph type="sldNum" sz="quarter" idx="12"/>
          </p:nvPr>
        </p:nvSpPr>
        <p:spPr>
          <a:xfrm>
            <a:off x="8519160" y="4997196"/>
            <a:ext cx="624840" cy="146304"/>
          </a:xfrm>
        </p:spPr>
        <p:txBody>
          <a:bodyPr/>
          <a:lstStyle/>
          <a:p>
            <a:fld id="{A2A17EAB-8B51-5C40-8776-6683E51FA7A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0" name="Rectangle 19"/>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oAutofit/>
          </a:bodyPr>
          <a:lstStyle>
            <a:lvl1pPr algn="l">
              <a:defRPr sz="2400" b="0"/>
            </a:lvl1pPr>
          </a:lstStyle>
          <a:p>
            <a:r>
              <a:rPr lang="en-US"/>
              <a:t>Click to edit Master title style</a:t>
            </a:r>
            <a:endParaRPr/>
          </a:p>
        </p:txBody>
      </p:sp>
      <p:sp>
        <p:nvSpPr>
          <p:cNvPr id="3" name="Content Placeholder 2"/>
          <p:cNvSpPr>
            <a:spLocks noGrp="1"/>
          </p:cNvSpPr>
          <p:nvPr>
            <p:ph idx="1"/>
          </p:nvPr>
        </p:nvSpPr>
        <p:spPr bwMode="white">
          <a:xfrm>
            <a:off x="381000" y="361950"/>
            <a:ext cx="4953000" cy="4381501"/>
          </a:xfrm>
        </p:spPr>
        <p:txBody>
          <a:bodyPr>
            <a:normAutofit/>
          </a:bodyPr>
          <a:lstStyle>
            <a:lvl1pPr>
              <a:defRPr sz="2100"/>
            </a:lvl1pPr>
            <a:lvl2pPr>
              <a:defRPr sz="1800"/>
            </a:lvl2pPr>
            <a:lvl3pPr>
              <a:defRPr sz="1500"/>
            </a:lvl3pPr>
            <a:lvl4pPr>
              <a:defRPr sz="14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5867400" y="1581150"/>
            <a:ext cx="2971800" cy="3200400"/>
          </a:xfrm>
        </p:spPr>
        <p:txBody>
          <a:bodyPr anchor="t" anchorCtr="0">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9" name="Rectangle 8"/>
          <p:cNvSpPr/>
          <p:nvPr/>
        </p:nvSpPr>
        <p:spPr>
          <a:xfrm>
            <a:off x="0" y="-836"/>
            <a:ext cx="4571386"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4800600" y="1428750"/>
            <a:ext cx="3886200" cy="1295400"/>
          </a:xfrm>
        </p:spPr>
        <p:txBody>
          <a:bodyPr anchor="b" anchorCtr="0">
            <a:normAutofit/>
          </a:bodyPr>
          <a:lstStyle>
            <a:lvl1pPr algn="l">
              <a:defRPr sz="2400" b="0"/>
            </a:lvl1pPr>
          </a:lstStyle>
          <a:p>
            <a:r>
              <a:rPr lang="en-US"/>
              <a:t>Click to edit Master title style</a:t>
            </a:r>
            <a:endParaRPr/>
          </a:p>
        </p:txBody>
      </p:sp>
      <p:sp>
        <p:nvSpPr>
          <p:cNvPr id="3" name="Picture Placeholder 2"/>
          <p:cNvSpPr>
            <a:spLocks noGrp="1"/>
          </p:cNvSpPr>
          <p:nvPr>
            <p:ph type="pic" idx="1"/>
          </p:nvPr>
        </p:nvSpPr>
        <p:spPr>
          <a:xfrm>
            <a:off x="381001" y="361951"/>
            <a:ext cx="3809386" cy="4397030"/>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a:t>Drag picture to placeholder or click icon to add</a:t>
            </a:r>
            <a:endParaRPr/>
          </a:p>
        </p:txBody>
      </p:sp>
      <p:sp>
        <p:nvSpPr>
          <p:cNvPr id="4" name="Text Placeholder 3"/>
          <p:cNvSpPr>
            <a:spLocks noGrp="1"/>
          </p:cNvSpPr>
          <p:nvPr>
            <p:ph type="body" sz="half" idx="2"/>
          </p:nvPr>
        </p:nvSpPr>
        <p:spPr>
          <a:xfrm>
            <a:off x="4800600" y="2800350"/>
            <a:ext cx="3886200" cy="1295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361950"/>
            <a:ext cx="7772400" cy="914400"/>
          </a:xfrm>
          <a:prstGeom prst="rect">
            <a:avLst/>
          </a:prstGeom>
          <a:effectLst/>
        </p:spPr>
        <p:txBody>
          <a:bodyPr vert="horz" lIns="91436" tIns="45718" rIns="91436" bIns="45718" rtlCol="0" anchor="ctr" anchorCtr="0">
            <a:normAutofit/>
          </a:bodyPr>
          <a:lstStyle/>
          <a:p>
            <a:r>
              <a:rPr lang="en-US" dirty="0"/>
              <a:t>Click to edit Master title style</a:t>
            </a:r>
            <a:endParaRPr dirty="0"/>
          </a:p>
        </p:txBody>
      </p:sp>
      <p:sp>
        <p:nvSpPr>
          <p:cNvPr id="3" name="Text Placeholder 2"/>
          <p:cNvSpPr>
            <a:spLocks noGrp="1"/>
          </p:cNvSpPr>
          <p:nvPr>
            <p:ph type="body" idx="1"/>
          </p:nvPr>
        </p:nvSpPr>
        <p:spPr>
          <a:xfrm>
            <a:off x="685800" y="1352551"/>
            <a:ext cx="7772400" cy="3352800"/>
          </a:xfrm>
          <a:prstGeom prst="rect">
            <a:avLst/>
          </a:prstGeom>
        </p:spPr>
        <p:txBody>
          <a:bodyPr vert="horz" lIns="91436" tIns="45718" rIns="91436" bIns="45718"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4" name="Date Placeholder 3"/>
          <p:cNvSpPr>
            <a:spLocks noGrp="1"/>
          </p:cNvSpPr>
          <p:nvPr>
            <p:ph type="dt" sz="half" idx="2"/>
          </p:nvPr>
        </p:nvSpPr>
        <p:spPr>
          <a:xfrm>
            <a:off x="6553200" y="4997196"/>
            <a:ext cx="1066800" cy="146304"/>
          </a:xfrm>
          <a:prstGeom prst="rect">
            <a:avLst/>
          </a:prstGeom>
        </p:spPr>
        <p:txBody>
          <a:bodyPr vert="horz" lIns="91436" tIns="45718" rIns="91436" bIns="45718" rtlCol="0" anchor="ctr"/>
          <a:lstStyle>
            <a:lvl1pPr algn="r">
              <a:defRPr sz="900">
                <a:solidFill>
                  <a:schemeClr val="tx1"/>
                </a:solidFill>
              </a:defRPr>
            </a:lvl1pPr>
          </a:lstStyle>
          <a:p>
            <a:endParaRPr lang="en-US" dirty="0"/>
          </a:p>
        </p:txBody>
      </p:sp>
      <p:sp>
        <p:nvSpPr>
          <p:cNvPr id="5"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900">
                <a:solidFill>
                  <a:schemeClr val="tx1"/>
                </a:solidFill>
              </a:defRPr>
            </a:lvl1pPr>
          </a:lstStyle>
          <a:p>
            <a:r>
              <a:rPr lang="en-US"/>
              <a:t>© 2016 Keith A. Pray</a:t>
            </a:r>
            <a:endParaRPr lang="en-US" dirty="0"/>
          </a:p>
        </p:txBody>
      </p:sp>
      <p:sp>
        <p:nvSpPr>
          <p:cNvPr id="6" name="Slide Number Placeholder 5"/>
          <p:cNvSpPr>
            <a:spLocks noGrp="1"/>
          </p:cNvSpPr>
          <p:nvPr>
            <p:ph type="sldNum" sz="quarter" idx="4"/>
          </p:nvPr>
        </p:nvSpPr>
        <p:spPr>
          <a:xfrm>
            <a:off x="8519160" y="4997196"/>
            <a:ext cx="624840" cy="146304"/>
          </a:xfrm>
          <a:prstGeom prst="rect">
            <a:avLst/>
          </a:prstGeom>
        </p:spPr>
        <p:txBody>
          <a:bodyPr vert="horz" lIns="91436" tIns="45718" rIns="91436" bIns="45718" rtlCol="0" anchor="ctr"/>
          <a:lstStyle>
            <a:lvl1pPr algn="r">
              <a:defRPr sz="900">
                <a:solidFill>
                  <a:schemeClr val="tx1"/>
                </a:solidFill>
              </a:defRPr>
            </a:lvl1pPr>
          </a:lstStyle>
          <a:p>
            <a:fld id="{A2A17EAB-8B51-5C40-8776-6683E51FA7A0}" type="slidenum">
              <a:rPr lang="en-US" smtClean="0"/>
              <a:pPr/>
              <a:t>‹#›</a:t>
            </a:fld>
            <a:endParaRPr lang="en-US"/>
          </a:p>
        </p:txBody>
      </p:sp>
      <p:grpSp>
        <p:nvGrpSpPr>
          <p:cNvPr id="10" name="Group 9"/>
          <p:cNvGrpSpPr/>
          <p:nvPr userDrawn="1"/>
        </p:nvGrpSpPr>
        <p:grpSpPr>
          <a:xfrm>
            <a:off x="23" y="21342"/>
            <a:ext cx="9143977" cy="295715"/>
            <a:chOff x="23" y="21342"/>
            <a:chExt cx="9143977" cy="295715"/>
          </a:xfrm>
        </p:grpSpPr>
        <p:sp>
          <p:nvSpPr>
            <p:cNvPr id="9" name="Rectangle 6"/>
            <p:cNvSpPr>
              <a:spLocks noChangeArrowheads="1"/>
            </p:cNvSpPr>
            <p:nvPr userDrawn="1"/>
          </p:nvSpPr>
          <p:spPr bwMode="auto">
            <a:xfrm>
              <a:off x="23" y="36417"/>
              <a:ext cx="9143977" cy="274320"/>
            </a:xfrm>
            <a:prstGeom prst="rect">
              <a:avLst/>
            </a:prstGeom>
            <a:gradFill flip="none" rotWithShape="1">
              <a:gsLst>
                <a:gs pos="0">
                  <a:schemeClr val="bg2"/>
                </a:gs>
                <a:gs pos="100000">
                  <a:schemeClr val="bg1"/>
                </a:gs>
              </a:gsLst>
              <a:path path="shape">
                <a:fillToRect l="50000" t="50000" r="50000" b="50000"/>
              </a:path>
              <a:tileRect/>
            </a:gradFill>
            <a:ln w="9525">
              <a:noFill/>
              <a:miter lim="800000"/>
              <a:headEnd/>
              <a:tailEnd/>
            </a:ln>
          </p:spPr>
          <p:txBody>
            <a:bodyPr tIns="0" anchor="ctr" anchorCtr="0">
              <a:prstTxWarp prst="textNoShape">
                <a:avLst/>
              </a:prstTxWarp>
            </a:bodyPr>
            <a:lstStyle/>
            <a:p>
              <a:pPr algn="l"/>
              <a:r>
                <a:rPr lang="en-US" dirty="0">
                  <a:solidFill>
                    <a:schemeClr val="tx1"/>
                  </a:solidFill>
                </a:rPr>
                <a:t>CS 3043 Social Implications Of Computing</a:t>
              </a:r>
            </a:p>
          </p:txBody>
        </p:sp>
        <p:pic>
          <p:nvPicPr>
            <p:cNvPr id="8" name="Picture 7" descr="WPI_Inst_Prim_FulClr_Rev.pn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123338" y="21342"/>
              <a:ext cx="914400" cy="295715"/>
            </a:xfrm>
            <a:prstGeom prst="rect">
              <a:avLst/>
            </a:prstGeom>
          </p:spPr>
        </p:pic>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dt="0"/>
  <p:txStyles>
    <p:titleStyle>
      <a:lvl1pPr algn="l" defTabSz="914362" rtl="0" eaLnBrk="1" latinLnBrk="0" hangingPunct="1">
        <a:lnSpc>
          <a:spcPct val="80000"/>
        </a:lnSpc>
        <a:spcBef>
          <a:spcPct val="0"/>
        </a:spcBef>
        <a:buNone/>
        <a:defRPr sz="2700" kern="1200" cap="all" baseline="0">
          <a:solidFill>
            <a:schemeClr val="tx1"/>
          </a:solidFill>
          <a:effectLst/>
          <a:latin typeface="+mj-lt"/>
          <a:ea typeface="+mj-ea"/>
          <a:cs typeface="+mj-cs"/>
        </a:defRPr>
      </a:lvl1pPr>
    </p:titleStyle>
    <p:bodyStyle>
      <a:lvl1pPr marL="205767" indent="-205767" algn="l" defTabSz="914362" rtl="0" eaLnBrk="1" latinLnBrk="0" hangingPunct="1">
        <a:lnSpc>
          <a:spcPct val="90000"/>
        </a:lnSpc>
        <a:spcBef>
          <a:spcPts val="1200"/>
        </a:spcBef>
        <a:buClr>
          <a:schemeClr val="tx2"/>
        </a:buClr>
        <a:buSzPct val="90000"/>
        <a:buFont typeface="Arial" pitchFamily="34" charset="0"/>
        <a:buChar char="•"/>
        <a:defRPr sz="2100" kern="1200">
          <a:solidFill>
            <a:schemeClr val="tx1"/>
          </a:solidFill>
          <a:latin typeface="+mn-lt"/>
          <a:ea typeface="+mn-ea"/>
          <a:cs typeface="+mn-cs"/>
        </a:defRPr>
      </a:lvl1pPr>
      <a:lvl2pPr marL="411535" indent="-205767" algn="l" defTabSz="914362" rtl="0" eaLnBrk="1" latinLnBrk="0" hangingPunct="1">
        <a:lnSpc>
          <a:spcPct val="90000"/>
        </a:lnSpc>
        <a:spcBef>
          <a:spcPts val="600"/>
        </a:spcBef>
        <a:buClr>
          <a:schemeClr val="tx2"/>
        </a:buClr>
        <a:buSzPct val="90000"/>
        <a:buFont typeface="Cambria" pitchFamily="18" charset="0"/>
        <a:buChar char="–"/>
        <a:defRPr sz="1800" kern="1200">
          <a:solidFill>
            <a:schemeClr val="tx1"/>
          </a:solidFill>
          <a:latin typeface="+mn-lt"/>
          <a:ea typeface="+mn-ea"/>
          <a:cs typeface="+mn-cs"/>
        </a:defRPr>
      </a:lvl2pPr>
      <a:lvl3pPr marL="617302" indent="-205767" algn="l" defTabSz="914362" rtl="0" eaLnBrk="1" latinLnBrk="0" hangingPunct="1">
        <a:lnSpc>
          <a:spcPct val="90000"/>
        </a:lnSpc>
        <a:spcBef>
          <a:spcPts val="600"/>
        </a:spcBef>
        <a:buClr>
          <a:schemeClr val="tx2"/>
        </a:buClr>
        <a:buFont typeface="Arial" pitchFamily="34" charset="0"/>
        <a:buChar char="•"/>
        <a:defRPr sz="1500" kern="1200">
          <a:solidFill>
            <a:schemeClr val="tx1"/>
          </a:solidFill>
          <a:latin typeface="+mn-lt"/>
          <a:ea typeface="+mn-ea"/>
          <a:cs typeface="+mn-cs"/>
        </a:defRPr>
      </a:lvl3pPr>
      <a:lvl4pPr marL="823070" indent="-205767" algn="l" defTabSz="914362" rtl="0" eaLnBrk="1" latinLnBrk="0" hangingPunct="1">
        <a:lnSpc>
          <a:spcPct val="90000"/>
        </a:lnSpc>
        <a:spcBef>
          <a:spcPts val="600"/>
        </a:spcBef>
        <a:buClr>
          <a:schemeClr val="tx2"/>
        </a:buClr>
        <a:buSzPct val="100000"/>
        <a:buFont typeface="Cambria" pitchFamily="18" charset="0"/>
        <a:buChar char="–"/>
        <a:defRPr sz="1400" kern="1200">
          <a:solidFill>
            <a:schemeClr val="tx1"/>
          </a:solidFill>
          <a:latin typeface="+mn-lt"/>
          <a:ea typeface="+mn-ea"/>
          <a:cs typeface="+mn-cs"/>
        </a:defRPr>
      </a:lvl4pPr>
      <a:lvl5pPr marL="102883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5pPr>
      <a:lvl6pPr marL="1234605"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6pPr>
      <a:lvl7pPr marL="1440372"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7pPr>
      <a:lvl8pPr marL="1646139"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8pPr>
      <a:lvl9pPr marL="185190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9pPr>
    </p:bodyStyle>
    <p:otherStyle>
      <a:defPPr>
        <a:defRPr/>
      </a:defPPr>
      <a:lvl1pPr marL="0" algn="l" defTabSz="914362" rtl="0" eaLnBrk="1" latinLnBrk="0" hangingPunct="1">
        <a:defRPr sz="1800" kern="1200">
          <a:solidFill>
            <a:schemeClr val="tx1"/>
          </a:solidFill>
          <a:latin typeface="+mn-lt"/>
          <a:ea typeface="+mn-ea"/>
          <a:cs typeface="+mn-cs"/>
        </a:defRPr>
      </a:lvl1pPr>
      <a:lvl2pPr marL="457181" algn="l" defTabSz="914362" rtl="0" eaLnBrk="1" latinLnBrk="0" hangingPunct="1">
        <a:defRPr sz="1800" kern="1200">
          <a:solidFill>
            <a:schemeClr val="tx1"/>
          </a:solidFill>
          <a:latin typeface="+mn-lt"/>
          <a:ea typeface="+mn-ea"/>
          <a:cs typeface="+mn-cs"/>
        </a:defRPr>
      </a:lvl2pPr>
      <a:lvl3pPr marL="914362" algn="l" defTabSz="914362" rtl="0" eaLnBrk="1" latinLnBrk="0" hangingPunct="1">
        <a:defRPr sz="1800" kern="1200">
          <a:solidFill>
            <a:schemeClr val="tx1"/>
          </a:solidFill>
          <a:latin typeface="+mn-lt"/>
          <a:ea typeface="+mn-ea"/>
          <a:cs typeface="+mn-cs"/>
        </a:defRPr>
      </a:lvl3pPr>
      <a:lvl4pPr marL="1371543" algn="l" defTabSz="914362" rtl="0" eaLnBrk="1" latinLnBrk="0" hangingPunct="1">
        <a:defRPr sz="1800" kern="1200">
          <a:solidFill>
            <a:schemeClr val="tx1"/>
          </a:solidFill>
          <a:latin typeface="+mn-lt"/>
          <a:ea typeface="+mn-ea"/>
          <a:cs typeface="+mn-cs"/>
        </a:defRPr>
      </a:lvl4pPr>
      <a:lvl5pPr marL="1828724" algn="l" defTabSz="914362" rtl="0" eaLnBrk="1" latinLnBrk="0" hangingPunct="1">
        <a:defRPr sz="1800" kern="1200">
          <a:solidFill>
            <a:schemeClr val="tx1"/>
          </a:solidFill>
          <a:latin typeface="+mn-lt"/>
          <a:ea typeface="+mn-ea"/>
          <a:cs typeface="+mn-cs"/>
        </a:defRPr>
      </a:lvl5pPr>
      <a:lvl6pPr marL="2285905" algn="l" defTabSz="914362" rtl="0" eaLnBrk="1" latinLnBrk="0" hangingPunct="1">
        <a:defRPr sz="1800" kern="1200">
          <a:solidFill>
            <a:schemeClr val="tx1"/>
          </a:solidFill>
          <a:latin typeface="+mn-lt"/>
          <a:ea typeface="+mn-ea"/>
          <a:cs typeface="+mn-cs"/>
        </a:defRPr>
      </a:lvl6pPr>
      <a:lvl7pPr marL="2743086" algn="l" defTabSz="914362" rtl="0" eaLnBrk="1" latinLnBrk="0" hangingPunct="1">
        <a:defRPr sz="1800" kern="1200">
          <a:solidFill>
            <a:schemeClr val="tx1"/>
          </a:solidFill>
          <a:latin typeface="+mn-lt"/>
          <a:ea typeface="+mn-ea"/>
          <a:cs typeface="+mn-cs"/>
        </a:defRPr>
      </a:lvl7pPr>
      <a:lvl8pPr marL="3200266" algn="l" defTabSz="914362" rtl="0" eaLnBrk="1" latinLnBrk="0" hangingPunct="1">
        <a:defRPr sz="1800" kern="1200">
          <a:solidFill>
            <a:schemeClr val="tx1"/>
          </a:solidFill>
          <a:latin typeface="+mn-lt"/>
          <a:ea typeface="+mn-ea"/>
          <a:cs typeface="+mn-cs"/>
        </a:defRPr>
      </a:lvl8pPr>
      <a:lvl9pPr marL="3657448" algn="l" defTabSz="914362"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upworthy.com/john-oliver-flew-10-hours-to-russia-to-interview-edward-snowden-and-get-him-on-record?c=ufb1"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www.youtube.com/watch?v=7Pq-S557XQU" TargetMode="External"/><Relationship Id="rId5" Type="http://schemas.openxmlformats.org/officeDocument/2006/relationships/hyperlink" Target="https://www.youtube.com/watch?v=N9qYF9DZPdw" TargetMode="External"/><Relationship Id="rId4" Type="http://schemas.openxmlformats.org/officeDocument/2006/relationships/hyperlink" Target="https://www.youtube.com/watch?v=qpMvS1Q1sos"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a:t>Keith A. Pray</a:t>
            </a:r>
          </a:p>
          <a:p>
            <a:pPr algn="r"/>
            <a:r>
              <a:rPr lang="en-US" dirty="0"/>
              <a:t>Instructor</a:t>
            </a:r>
          </a:p>
          <a:p>
            <a:pPr algn="r"/>
            <a:endParaRPr lang="en-US" dirty="0"/>
          </a:p>
          <a:p>
            <a:r>
              <a:rPr lang="en-US" sz="2000" dirty="0" err="1"/>
              <a:t>socialimps.keithpray.net</a:t>
            </a:r>
            <a:endParaRPr lang="en-US" sz="2000" dirty="0"/>
          </a:p>
        </p:txBody>
      </p:sp>
      <p:sp>
        <p:nvSpPr>
          <p:cNvPr id="2" name="Title 1"/>
          <p:cNvSpPr>
            <a:spLocks noGrp="1"/>
          </p:cNvSpPr>
          <p:nvPr>
            <p:ph type="ctrTitle"/>
          </p:nvPr>
        </p:nvSpPr>
        <p:spPr/>
        <p:txBody>
          <a:bodyPr/>
          <a:lstStyle/>
          <a:p>
            <a:r>
              <a:rPr lang="en-US" dirty="0"/>
              <a:t>Class 14</a:t>
            </a:r>
            <a:br>
              <a:rPr lang="en-US" dirty="0"/>
            </a:br>
            <a:r>
              <a:rPr lang="en-US" dirty="0"/>
              <a:t>Last Days</a:t>
            </a:r>
          </a:p>
        </p:txBody>
      </p:sp>
      <p:sp>
        <p:nvSpPr>
          <p:cNvPr id="4" name="Footer Placeholder 3"/>
          <p:cNvSpPr>
            <a:spLocks noGrp="1"/>
          </p:cNvSpPr>
          <p:nvPr>
            <p:ph type="ftr" sz="quarter" idx="3"/>
          </p:nvPr>
        </p:nvSpPr>
        <p:spPr/>
        <p:txBody>
          <a:bodyPr/>
          <a:lstStyle/>
          <a:p>
            <a:r>
              <a:rPr lang="en-US"/>
              <a:t>© 2016 Keith A. Pray</a:t>
            </a:r>
            <a:endParaRPr lang="en-US" dirty="0"/>
          </a:p>
        </p:txBody>
      </p:sp>
    </p:spTree>
    <p:extLst>
      <p:ext uri="{BB962C8B-B14F-4D97-AF65-F5344CB8AC3E}">
        <p14:creationId xmlns:p14="http://schemas.microsoft.com/office/powerpoint/2010/main" val="2449341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ChangeArrowheads="1"/>
          </p:cNvSpPr>
          <p:nvPr/>
        </p:nvSpPr>
        <p:spPr bwMode="auto">
          <a:xfrm>
            <a:off x="0" y="1373099"/>
            <a:ext cx="9144000" cy="320194"/>
          </a:xfrm>
          <a:prstGeom prst="rect">
            <a:avLst/>
          </a:prstGeom>
          <a:solidFill>
            <a:schemeClr val="bg1">
              <a:alpha val="24000"/>
            </a:schemeClr>
          </a:solidFill>
          <a:ln w="9525">
            <a:solidFill>
              <a:schemeClr val="bg1"/>
            </a:solidFill>
            <a:miter lim="800000"/>
            <a:headEnd/>
            <a:tailEnd/>
          </a:ln>
        </p:spPr>
        <p:txBody>
          <a:bodyPr wrap="none" anchor="ctr">
            <a:prstTxWarp prst="textNoShape">
              <a:avLst/>
            </a:prstTxWarp>
          </a:bodyPr>
          <a:lstStyle/>
          <a:p>
            <a:endParaRPr lang="en-US"/>
          </a:p>
        </p:txBody>
      </p:sp>
      <p:sp>
        <p:nvSpPr>
          <p:cNvPr id="6" name="Title 5"/>
          <p:cNvSpPr>
            <a:spLocks noGrp="1"/>
          </p:cNvSpPr>
          <p:nvPr>
            <p:ph type="title"/>
          </p:nvPr>
        </p:nvSpPr>
        <p:spPr/>
        <p:txBody>
          <a:bodyPr/>
          <a:lstStyle/>
          <a:p>
            <a:r>
              <a:rPr lang="en-US" dirty="0"/>
              <a:t>Overview</a:t>
            </a:r>
          </a:p>
        </p:txBody>
      </p:sp>
      <p:sp>
        <p:nvSpPr>
          <p:cNvPr id="7" name="Content Placeholder 6"/>
          <p:cNvSpPr>
            <a:spLocks noGrp="1"/>
          </p:cNvSpPr>
          <p:nvPr>
            <p:ph idx="1"/>
          </p:nvPr>
        </p:nvSpPr>
        <p:spPr/>
        <p:txBody>
          <a:bodyPr/>
          <a:lstStyle/>
          <a:p>
            <a:pPr marL="457200" indent="-457200">
              <a:buFont typeface="+mj-lt"/>
              <a:buAutoNum type="arabicPeriod"/>
            </a:pPr>
            <a:r>
              <a:rPr lang="en-US" dirty="0"/>
              <a:t>Course Evaluations</a:t>
            </a:r>
          </a:p>
          <a:p>
            <a:pPr marL="457200" indent="-457200">
              <a:buFont typeface="+mj-lt"/>
              <a:buAutoNum type="arabicPeriod"/>
            </a:pPr>
            <a:r>
              <a:rPr lang="en-US" strike="sngStrike" dirty="0"/>
              <a:t>Students Present</a:t>
            </a:r>
          </a:p>
          <a:p>
            <a:pPr marL="457200" indent="-457200">
              <a:buFont typeface="+mj-lt"/>
              <a:buAutoNum type="arabicPeriod"/>
            </a:pPr>
            <a:r>
              <a:rPr lang="en-US" strike="sngStrike" dirty="0"/>
              <a:t>Guest Speaker</a:t>
            </a:r>
          </a:p>
          <a:p>
            <a:pPr marL="457200" indent="-457200">
              <a:buFont typeface="+mj-lt"/>
              <a:buAutoNum type="arabicPeriod"/>
            </a:pPr>
            <a:r>
              <a:rPr lang="en-US" dirty="0"/>
              <a:t>Students’ Choice</a:t>
            </a:r>
          </a:p>
        </p:txBody>
      </p:sp>
      <p:sp>
        <p:nvSpPr>
          <p:cNvPr id="4" name="Footer Placeholder 3"/>
          <p:cNvSpPr>
            <a:spLocks noGrp="1"/>
          </p:cNvSpPr>
          <p:nvPr>
            <p:ph type="ftr" sz="quarter" idx="11"/>
          </p:nvPr>
        </p:nvSpPr>
        <p:spPr/>
        <p:txBody>
          <a:bodyPr/>
          <a:lstStyle/>
          <a:p>
            <a:r>
              <a:rPr lang="en-US"/>
              <a:t>© 2016 Keith A. Pray</a:t>
            </a:r>
          </a:p>
        </p:txBody>
      </p:sp>
      <p:sp>
        <p:nvSpPr>
          <p:cNvPr id="2" name="Slide Number Placeholder 1"/>
          <p:cNvSpPr>
            <a:spLocks noGrp="1"/>
          </p:cNvSpPr>
          <p:nvPr>
            <p:ph type="sldNum" sz="quarter" idx="12"/>
          </p:nvPr>
        </p:nvSpPr>
        <p:spPr/>
        <p:txBody>
          <a:bodyPr/>
          <a:lstStyle/>
          <a:p>
            <a:fld id="{A2A17EAB-8B51-5C40-8776-6683E51FA7A0}" type="slidenum">
              <a:rPr lang="en-US" smtClean="0"/>
              <a:t>2</a:t>
            </a:fld>
            <a:endParaRPr lang="en-US"/>
          </a:p>
        </p:txBody>
      </p:sp>
    </p:spTree>
    <p:extLst>
      <p:ext uri="{BB962C8B-B14F-4D97-AF65-F5344CB8AC3E}">
        <p14:creationId xmlns:p14="http://schemas.microsoft.com/office/powerpoint/2010/main" val="2049610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Evaluations</a:t>
            </a:r>
          </a:p>
        </p:txBody>
      </p:sp>
      <p:sp>
        <p:nvSpPr>
          <p:cNvPr id="3" name="Content Placeholder 2"/>
          <p:cNvSpPr>
            <a:spLocks noGrp="1"/>
          </p:cNvSpPr>
          <p:nvPr>
            <p:ph idx="1"/>
          </p:nvPr>
        </p:nvSpPr>
        <p:spPr/>
        <p:txBody>
          <a:bodyPr>
            <a:normAutofit/>
          </a:bodyPr>
          <a:lstStyle/>
          <a:p>
            <a:r>
              <a:rPr lang="en-US" dirty="0"/>
              <a:t>Use only BLUE or BLACK ballpoint pen</a:t>
            </a:r>
          </a:p>
          <a:p>
            <a:r>
              <a:rPr lang="en-US" dirty="0"/>
              <a:t>Use an X to mark (Do NOT fill in box)</a:t>
            </a:r>
          </a:p>
          <a:p>
            <a:r>
              <a:rPr lang="en-US" dirty="0"/>
              <a:t>Course Evaluation</a:t>
            </a:r>
          </a:p>
          <a:p>
            <a:pPr lvl="1"/>
            <a:r>
              <a:rPr lang="en-US" dirty="0"/>
              <a:t>Write MY NAME and COURSE TITLE in box at top of form</a:t>
            </a:r>
          </a:p>
          <a:p>
            <a:pPr lvl="1"/>
            <a:r>
              <a:rPr lang="en-US" dirty="0"/>
              <a:t>Keith A. Pray</a:t>
            </a:r>
          </a:p>
          <a:p>
            <a:pPr lvl="1"/>
            <a:r>
              <a:rPr lang="en-US" dirty="0"/>
              <a:t>CS 3043 Social Implications Of Information Processing</a:t>
            </a:r>
          </a:p>
          <a:p>
            <a:pPr lvl="1"/>
            <a:r>
              <a:rPr lang="en-US" dirty="0"/>
              <a:t>Return to Academic Advising Office in Daniels Hall </a:t>
            </a:r>
          </a:p>
          <a:p>
            <a:pPr lvl="1"/>
            <a:r>
              <a:rPr lang="en-US" dirty="0"/>
              <a:t>Include “Evaluation Sheet” cover letter</a:t>
            </a:r>
          </a:p>
        </p:txBody>
      </p:sp>
      <p:sp>
        <p:nvSpPr>
          <p:cNvPr id="4" name="Footer Placeholder 3"/>
          <p:cNvSpPr>
            <a:spLocks noGrp="1"/>
          </p:cNvSpPr>
          <p:nvPr>
            <p:ph type="ftr" sz="quarter" idx="11"/>
          </p:nvPr>
        </p:nvSpPr>
        <p:spPr/>
        <p:txBody>
          <a:bodyPr/>
          <a:lstStyle/>
          <a:p>
            <a:r>
              <a:rPr lang="en-US"/>
              <a:t>© 2016 Keith A. Pray</a:t>
            </a:r>
          </a:p>
        </p:txBody>
      </p:sp>
      <p:sp>
        <p:nvSpPr>
          <p:cNvPr id="5" name="Slide Number Placeholder 4"/>
          <p:cNvSpPr>
            <a:spLocks noGrp="1"/>
          </p:cNvSpPr>
          <p:nvPr>
            <p:ph type="sldNum" sz="quarter" idx="12"/>
          </p:nvPr>
        </p:nvSpPr>
        <p:spPr/>
        <p:txBody>
          <a:bodyPr/>
          <a:lstStyle/>
          <a:p>
            <a:fld id="{A2A17EAB-8B51-5C40-8776-6683E51FA7A0}" type="slidenum">
              <a:rPr lang="en-US" smtClean="0"/>
              <a:t>3</a:t>
            </a:fld>
            <a:endParaRPr lang="en-US"/>
          </a:p>
        </p:txBody>
      </p:sp>
    </p:spTree>
    <p:extLst>
      <p:ext uri="{BB962C8B-B14F-4D97-AF65-F5344CB8AC3E}">
        <p14:creationId xmlns:p14="http://schemas.microsoft.com/office/powerpoint/2010/main" val="30459031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Students’ Choice</a:t>
            </a:r>
          </a:p>
        </p:txBody>
      </p:sp>
      <p:sp>
        <p:nvSpPr>
          <p:cNvPr id="3" name="Content Placeholder 2"/>
          <p:cNvSpPr>
            <a:spLocks noGrp="1"/>
          </p:cNvSpPr>
          <p:nvPr>
            <p:ph idx="1"/>
          </p:nvPr>
        </p:nvSpPr>
        <p:spPr/>
        <p:txBody>
          <a:bodyPr>
            <a:normAutofit fontScale="92500" lnSpcReduction="10000"/>
          </a:bodyPr>
          <a:lstStyle/>
          <a:p>
            <a:r>
              <a:rPr lang="en-US" dirty="0">
                <a:hlinkClick r:id="rId3"/>
              </a:rPr>
              <a:t>Last Week tonight with John Oliver</a:t>
            </a:r>
            <a:r>
              <a:rPr lang="en-US" dirty="0"/>
              <a:t> – Patriot Act, Edward Snowden (33:14)</a:t>
            </a:r>
          </a:p>
          <a:p>
            <a:r>
              <a:rPr lang="en-US" dirty="0">
                <a:hlinkClick r:id="rId4"/>
              </a:rPr>
              <a:t>It’s All About The Pentiums</a:t>
            </a:r>
            <a:r>
              <a:rPr lang="en-US" dirty="0"/>
              <a:t> - Weird Al (3:34) </a:t>
            </a:r>
          </a:p>
          <a:p>
            <a:r>
              <a:rPr lang="en-US" dirty="0">
                <a:ea typeface="ＭＳ Ｐゴシック" pitchFamily="-109" charset="-128"/>
                <a:cs typeface="ＭＳ Ｐゴシック" pitchFamily="-109" charset="-128"/>
                <a:hlinkClick r:id="rId5"/>
              </a:rPr>
              <a:t>White and Nerdy</a:t>
            </a:r>
            <a:r>
              <a:rPr lang="en-US" dirty="0">
                <a:ea typeface="ＭＳ Ｐゴシック" pitchFamily="-109" charset="-128"/>
                <a:cs typeface="ＭＳ Ｐゴシック" pitchFamily="-109" charset="-128"/>
              </a:rPr>
              <a:t> – Weird Al (2:50)</a:t>
            </a:r>
            <a:endParaRPr lang="en-US" dirty="0"/>
          </a:p>
          <a:p>
            <a:r>
              <a:rPr lang="en-US" dirty="0">
                <a:hlinkClick r:id="rId6"/>
              </a:rPr>
              <a:t>Humans Need Not Apply</a:t>
            </a:r>
            <a:r>
              <a:rPr lang="en-US" dirty="0"/>
              <a:t> - CGP Grey (15:00)</a:t>
            </a:r>
          </a:p>
          <a:p>
            <a:r>
              <a:rPr lang="en-US" dirty="0"/>
              <a:t>Which topic did we cover do you think will be most relevant in the coming years?</a:t>
            </a:r>
          </a:p>
          <a:p>
            <a:r>
              <a:rPr lang="en-US" dirty="0"/>
              <a:t>Emacs – psychoanalyze-pinhead</a:t>
            </a:r>
          </a:p>
          <a:p>
            <a:pPr lvl="1"/>
            <a:r>
              <a:rPr lang="en-US" dirty="0"/>
              <a:t>doctor (implementation of ELIZA)</a:t>
            </a:r>
          </a:p>
          <a:p>
            <a:pPr lvl="1"/>
            <a:r>
              <a:rPr lang="en-US" dirty="0"/>
              <a:t>yow (quotes from Zippy the Pinhead </a:t>
            </a:r>
            <a:r>
              <a:rPr lang="en-US" dirty="0" err="1"/>
              <a:t>zippythepinhead.com</a:t>
            </a:r>
            <a:r>
              <a:rPr lang="en-US" dirty="0"/>
              <a:t>)</a:t>
            </a:r>
          </a:p>
        </p:txBody>
      </p:sp>
      <p:sp>
        <p:nvSpPr>
          <p:cNvPr id="4" name="Footer Placeholder 3"/>
          <p:cNvSpPr>
            <a:spLocks noGrp="1"/>
          </p:cNvSpPr>
          <p:nvPr>
            <p:ph type="ftr" sz="quarter" idx="11"/>
          </p:nvPr>
        </p:nvSpPr>
        <p:spPr/>
        <p:txBody>
          <a:bodyPr/>
          <a:lstStyle/>
          <a:p>
            <a:r>
              <a:rPr lang="en-US"/>
              <a:t>© 2016 Keith A. Pray</a:t>
            </a:r>
          </a:p>
        </p:txBody>
      </p:sp>
      <p:sp>
        <p:nvSpPr>
          <p:cNvPr id="5" name="Slide Number Placeholder 4"/>
          <p:cNvSpPr>
            <a:spLocks noGrp="1"/>
          </p:cNvSpPr>
          <p:nvPr>
            <p:ph type="sldNum" sz="quarter" idx="12"/>
          </p:nvPr>
        </p:nvSpPr>
        <p:spPr/>
        <p:txBody>
          <a:bodyPr/>
          <a:lstStyle/>
          <a:p>
            <a:fld id="{A2A17EAB-8B51-5C40-8776-6683E51FA7A0}" type="slidenum">
              <a:rPr lang="en-US" smtClean="0"/>
              <a:t>4</a:t>
            </a:fld>
            <a:endParaRPr lang="en-US"/>
          </a:p>
        </p:txBody>
      </p:sp>
    </p:spTree>
    <p:extLst>
      <p:ext uri="{BB962C8B-B14F-4D97-AF65-F5344CB8AC3E}">
        <p14:creationId xmlns:p14="http://schemas.microsoft.com/office/powerpoint/2010/main" val="3565241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a:t>Keith A. Pray</a:t>
            </a:r>
          </a:p>
          <a:p>
            <a:pPr algn="r"/>
            <a:r>
              <a:rPr lang="en-US" dirty="0"/>
              <a:t>Instructor</a:t>
            </a:r>
          </a:p>
          <a:p>
            <a:pPr algn="r"/>
            <a:endParaRPr lang="en-US" dirty="0"/>
          </a:p>
          <a:p>
            <a:r>
              <a:rPr lang="en-US" sz="2000" dirty="0" err="1"/>
              <a:t>socialimps.keithpray.net</a:t>
            </a:r>
            <a:endParaRPr lang="en-US" sz="2000" dirty="0"/>
          </a:p>
        </p:txBody>
      </p:sp>
      <p:sp>
        <p:nvSpPr>
          <p:cNvPr id="2" name="Title 1"/>
          <p:cNvSpPr>
            <a:spLocks noGrp="1"/>
          </p:cNvSpPr>
          <p:nvPr>
            <p:ph type="ctrTitle"/>
          </p:nvPr>
        </p:nvSpPr>
        <p:spPr/>
        <p:txBody>
          <a:bodyPr/>
          <a:lstStyle/>
          <a:p>
            <a:pPr algn="l"/>
            <a:r>
              <a:rPr lang="en-US" dirty="0"/>
              <a:t>Class 14</a:t>
            </a:r>
            <a:br>
              <a:rPr lang="en-US" dirty="0"/>
            </a:br>
            <a:r>
              <a:rPr lang="en-US" dirty="0"/>
              <a:t>The End</a:t>
            </a:r>
          </a:p>
        </p:txBody>
      </p:sp>
      <p:sp>
        <p:nvSpPr>
          <p:cNvPr id="4" name="Footer Placeholder 3"/>
          <p:cNvSpPr>
            <a:spLocks noGrp="1"/>
          </p:cNvSpPr>
          <p:nvPr>
            <p:ph type="ftr" sz="quarter" idx="3"/>
          </p:nvPr>
        </p:nvSpPr>
        <p:spPr/>
        <p:txBody>
          <a:bodyPr/>
          <a:lstStyle/>
          <a:p>
            <a:r>
              <a:rPr lang="en-US"/>
              <a:t>© 2016 Keith A. Pray</a:t>
            </a:r>
            <a:endParaRPr lang="en-US" dirty="0"/>
          </a:p>
        </p:txBody>
      </p:sp>
    </p:spTree>
    <p:extLst>
      <p:ext uri="{BB962C8B-B14F-4D97-AF65-F5344CB8AC3E}">
        <p14:creationId xmlns:p14="http://schemas.microsoft.com/office/powerpoint/2010/main" val="3675797891"/>
      </p:ext>
    </p:extLst>
  </p:cSld>
  <p:clrMapOvr>
    <a:masterClrMapping/>
  </p:clrMapOvr>
</p:sld>
</file>

<file path=ppt/theme/theme1.xml><?xml version="1.0" encoding="utf-8"?>
<a:theme xmlns:a="http://schemas.openxmlformats.org/drawingml/2006/main" name="Red Radial 16x9">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miter lim="800000"/>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80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TS102804895.potx</Template>
  <TotalTime>42617</TotalTime>
  <Words>566</Words>
  <Application>Microsoft Macintosh PowerPoint</Application>
  <PresentationFormat>On-screen Show (16:9)</PresentationFormat>
  <Paragraphs>86</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ＭＳ Ｐゴシック</vt:lpstr>
      <vt:lpstr>Arial</vt:lpstr>
      <vt:lpstr>Calibri</vt:lpstr>
      <vt:lpstr>Cambria</vt:lpstr>
      <vt:lpstr>Red Radial 16x9</vt:lpstr>
      <vt:lpstr>Class 14 Last Days</vt:lpstr>
      <vt:lpstr>Overview</vt:lpstr>
      <vt:lpstr>Evaluations</vt:lpstr>
      <vt:lpstr>Students’ Choice</vt:lpstr>
      <vt:lpstr>Class 14 The End</vt:lpstr>
    </vt:vector>
  </TitlesOfParts>
  <Company>WPI</Company>
  <LinksUpToDate>false</LinksUpToDate>
  <SharedDoc>false</SharedDoc>
  <HyperlinksChanged>false</HyperlinksChanged>
  <AppVersion>16.0012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Keith A. Pray</dc:creator>
  <cp:lastModifiedBy>Keith Pray</cp:lastModifiedBy>
  <cp:revision>328</cp:revision>
  <cp:lastPrinted>2014-10-13T02:14:09Z</cp:lastPrinted>
  <dcterms:created xsi:type="dcterms:W3CDTF">2014-08-25T02:19:16Z</dcterms:created>
  <dcterms:modified xsi:type="dcterms:W3CDTF">2018-04-27T19:51:44Z</dcterms:modified>
</cp:coreProperties>
</file>