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8"/>
  </p:notesMasterIdLst>
  <p:handoutMasterIdLst>
    <p:handoutMasterId r:id="rId9"/>
  </p:handoutMasterIdLst>
  <p:sldIdLst>
    <p:sldId id="256" r:id="rId2"/>
    <p:sldId id="271" r:id="rId3"/>
    <p:sldId id="272" r:id="rId4"/>
    <p:sldId id="270" r:id="rId5"/>
    <p:sldId id="273" r:id="rId6"/>
    <p:sldId id="269" r:id="rId7"/>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525" autoAdjust="0"/>
    <p:restoredTop sz="81445" autoAdjust="0"/>
  </p:normalViewPr>
  <p:slideViewPr>
    <p:cSldViewPr snapToGrid="0" snapToObjects="1">
      <p:cViewPr varScale="1">
        <p:scale>
          <a:sx n="123" d="100"/>
          <a:sy n="123" d="100"/>
        </p:scale>
        <p:origin x="-520" y="-112"/>
      </p:cViewPr>
      <p:guideLst>
        <p:guide orient="horz" pos="1620"/>
        <p:guide pos="2880"/>
      </p:guideLst>
    </p:cSldViewPr>
  </p:slideViewPr>
  <p:notesTextViewPr>
    <p:cViewPr>
      <p:scale>
        <a:sx n="100" d="100"/>
        <a:sy n="100" d="100"/>
      </p:scale>
      <p:origin x="0" y="0"/>
    </p:cViewPr>
  </p:notesTextViewPr>
  <p:sorterViewPr>
    <p:cViewPr>
      <p:scale>
        <a:sx n="115" d="100"/>
        <a:sy n="115" d="100"/>
      </p:scale>
      <p:origin x="0" y="0"/>
    </p:cViewPr>
  </p:sorter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notesMaster" Target="notesMasters/notesMaster1.xml"/><Relationship Id="rId9" Type="http://schemas.openxmlformats.org/officeDocument/2006/relationships/handoutMaster" Target="handoutMasters/handoutMaster1.xml"/><Relationship Id="rId10" Type="http://schemas.openxmlformats.org/officeDocument/2006/relationships/printerSettings" Target="printerSettings/printerSettings1.bin"/></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DEF980C-06B9-9541-9929-F1E71D9341C4}" type="datetimeFigureOut">
              <a:rPr lang="en-US" smtClean="0"/>
              <a:t>2016-03-22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CE36D42-B77C-2B48-B602-2114A3AD328F}" type="slidenum">
              <a:rPr lang="en-US" smtClean="0"/>
              <a:t>‹#›</a:t>
            </a:fld>
            <a:endParaRPr lang="en-US"/>
          </a:p>
        </p:txBody>
      </p:sp>
    </p:spTree>
    <p:extLst>
      <p:ext uri="{BB962C8B-B14F-4D97-AF65-F5344CB8AC3E}">
        <p14:creationId xmlns:p14="http://schemas.microsoft.com/office/powerpoint/2010/main" val="341716766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12BFA80-5DE8-754C-A5A4-B0D948BE7BE3}" type="datetimeFigureOut">
              <a:rPr lang="en-US" smtClean="0"/>
              <a:t>2016-03-22</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70700B2-88B9-1642-B8EB-F86842378D04}" type="slidenum">
              <a:rPr lang="en-US" smtClean="0"/>
              <a:t>‹#›</a:t>
            </a:fld>
            <a:endParaRPr lang="en-US"/>
          </a:p>
        </p:txBody>
      </p:sp>
    </p:spTree>
    <p:extLst>
      <p:ext uri="{BB962C8B-B14F-4D97-AF65-F5344CB8AC3E}">
        <p14:creationId xmlns:p14="http://schemas.microsoft.com/office/powerpoint/2010/main" val="1368505680"/>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smtClean="0">
                <a:latin typeface="Arial" charset="0"/>
                <a:ea typeface="ＭＳ Ｐゴシック" charset="-128"/>
                <a:cs typeface="ＭＳ Ｐゴシック" charset="-128"/>
              </a:rPr>
              <a:t>Even more exciting than class slides, project slides!</a:t>
            </a:r>
            <a:endParaRPr lang="en-US" dirty="0">
              <a:latin typeface="Arial" charset="0"/>
              <a:ea typeface="ＭＳ Ｐゴシック" charset="-128"/>
              <a:cs typeface="ＭＳ Ｐゴシック" charset="-128"/>
            </a:endParaRPr>
          </a:p>
        </p:txBody>
      </p:sp>
      <p:sp>
        <p:nvSpPr>
          <p:cNvPr id="4" name="Slide Number Placeholder 3"/>
          <p:cNvSpPr>
            <a:spLocks noGrp="1"/>
          </p:cNvSpPr>
          <p:nvPr>
            <p:ph type="sldNum" sz="quarter" idx="10"/>
          </p:nvPr>
        </p:nvSpPr>
        <p:spPr/>
        <p:txBody>
          <a:bodyPr/>
          <a:lstStyle/>
          <a:p>
            <a:fld id="{270700B2-88B9-1642-B8EB-F86842378D04}" type="slidenum">
              <a:rPr lang="en-US" smtClean="0"/>
              <a:t>1</a:t>
            </a:fld>
            <a:endParaRPr lang="en-US"/>
          </a:p>
        </p:txBody>
      </p:sp>
    </p:spTree>
    <p:extLst>
      <p:ext uri="{BB962C8B-B14F-4D97-AF65-F5344CB8AC3E}">
        <p14:creationId xmlns:p14="http://schemas.microsoft.com/office/powerpoint/2010/main" val="42553350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smtClean="0">
                <a:latin typeface="Arial" charset="0"/>
                <a:ea typeface="ＭＳ Ｐゴシック" charset="-128"/>
                <a:cs typeface="ＭＳ Ｐゴシック" charset="-128"/>
              </a:rPr>
              <a:t>This is the end. Any slides beyond this point are for answering questions that may arise but not needed in the main talk. Some slides may also be unfinished and are not needed but kept just in case.</a:t>
            </a:r>
            <a:endParaRPr lang="en-US" dirty="0">
              <a:latin typeface="Arial" charset="0"/>
              <a:ea typeface="ＭＳ Ｐゴシック" charset="-128"/>
              <a:cs typeface="ＭＳ Ｐゴシック" charset="-128"/>
            </a:endParaRPr>
          </a:p>
        </p:txBody>
      </p:sp>
      <p:sp>
        <p:nvSpPr>
          <p:cNvPr id="4" name="Slide Number Placeholder 3"/>
          <p:cNvSpPr>
            <a:spLocks noGrp="1"/>
          </p:cNvSpPr>
          <p:nvPr>
            <p:ph type="sldNum" sz="quarter" idx="10"/>
          </p:nvPr>
        </p:nvSpPr>
        <p:spPr/>
        <p:txBody>
          <a:bodyPr/>
          <a:lstStyle/>
          <a:p>
            <a:fld id="{270700B2-88B9-1642-B8EB-F86842378D04}" type="slidenum">
              <a:rPr lang="en-US" smtClean="0"/>
              <a:t>6</a:t>
            </a:fld>
            <a:endParaRPr lang="en-US"/>
          </a:p>
        </p:txBody>
      </p:sp>
    </p:spTree>
    <p:extLst>
      <p:ext uri="{BB962C8B-B14F-4D97-AF65-F5344CB8AC3E}">
        <p14:creationId xmlns:p14="http://schemas.microsoft.com/office/powerpoint/2010/main" val="42553350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Isosceles Triangle 5"/>
          <p:cNvSpPr/>
          <p:nvPr/>
        </p:nvSpPr>
        <p:spPr>
          <a:xfrm>
            <a:off x="-1205" y="-836"/>
            <a:ext cx="9145184" cy="5147769"/>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3" name="Subtitle 2"/>
          <p:cNvSpPr>
            <a:spLocks noGrp="1"/>
          </p:cNvSpPr>
          <p:nvPr>
            <p:ph type="subTitle" idx="1"/>
          </p:nvPr>
        </p:nvSpPr>
        <p:spPr>
          <a:xfrm>
            <a:off x="914400" y="3105150"/>
            <a:ext cx="7315200" cy="762000"/>
          </a:xfrm>
        </p:spPr>
        <p:txBody>
          <a:bodyPr>
            <a:normAutofit/>
          </a:bodyPr>
          <a:lstStyle>
            <a:lvl1pPr marL="0" indent="0" algn="ctr">
              <a:spcBef>
                <a:spcPts val="0"/>
              </a:spcBef>
              <a:buNone/>
              <a:defRPr sz="2100">
                <a:solidFill>
                  <a:schemeClr val="tx1"/>
                </a:solidFill>
              </a:defRPr>
            </a:lvl1pPr>
            <a:lvl2pPr marL="457181" indent="0" algn="ctr">
              <a:buNone/>
              <a:defRPr>
                <a:solidFill>
                  <a:schemeClr val="tx1">
                    <a:tint val="75000"/>
                  </a:schemeClr>
                </a:solidFill>
              </a:defRPr>
            </a:lvl2pPr>
            <a:lvl3pPr marL="914362" indent="0" algn="ctr">
              <a:buNone/>
              <a:defRPr>
                <a:solidFill>
                  <a:schemeClr val="tx1">
                    <a:tint val="75000"/>
                  </a:schemeClr>
                </a:solidFill>
              </a:defRPr>
            </a:lvl3pPr>
            <a:lvl4pPr marL="1371543" indent="0" algn="ctr">
              <a:buNone/>
              <a:defRPr>
                <a:solidFill>
                  <a:schemeClr val="tx1">
                    <a:tint val="75000"/>
                  </a:schemeClr>
                </a:solidFill>
              </a:defRPr>
            </a:lvl4pPr>
            <a:lvl5pPr marL="1828724" indent="0" algn="ctr">
              <a:buNone/>
              <a:defRPr>
                <a:solidFill>
                  <a:schemeClr val="tx1">
                    <a:tint val="75000"/>
                  </a:schemeClr>
                </a:solidFill>
              </a:defRPr>
            </a:lvl5pPr>
            <a:lvl6pPr marL="2285905" indent="0" algn="ctr">
              <a:buNone/>
              <a:defRPr>
                <a:solidFill>
                  <a:schemeClr val="tx1">
                    <a:tint val="75000"/>
                  </a:schemeClr>
                </a:solidFill>
              </a:defRPr>
            </a:lvl6pPr>
            <a:lvl7pPr marL="2743086" indent="0" algn="ctr">
              <a:buNone/>
              <a:defRPr>
                <a:solidFill>
                  <a:schemeClr val="tx1">
                    <a:tint val="75000"/>
                  </a:schemeClr>
                </a:solidFill>
              </a:defRPr>
            </a:lvl7pPr>
            <a:lvl8pPr marL="3200266" indent="0" algn="ctr">
              <a:buNone/>
              <a:defRPr>
                <a:solidFill>
                  <a:schemeClr val="tx1">
                    <a:tint val="75000"/>
                  </a:schemeClr>
                </a:solidFill>
              </a:defRPr>
            </a:lvl8pPr>
            <a:lvl9pPr marL="3657448" indent="0" algn="ctr">
              <a:buNone/>
              <a:defRPr>
                <a:solidFill>
                  <a:schemeClr val="tx1">
                    <a:tint val="75000"/>
                  </a:schemeClr>
                </a:solidFill>
              </a:defRPr>
            </a:lvl9pPr>
          </a:lstStyle>
          <a:p>
            <a:r>
              <a:rPr lang="en-US" smtClean="0"/>
              <a:t>Click to edit Master subtitle style</a:t>
            </a:r>
            <a:endParaRPr/>
          </a:p>
        </p:txBody>
      </p:sp>
      <p:sp>
        <p:nvSpPr>
          <p:cNvPr id="62" name="Rectangle 61"/>
          <p:cNvSpPr/>
          <p:nvPr/>
        </p:nvSpPr>
        <p:spPr bwMode="hidden">
          <a:xfrm>
            <a:off x="0" y="1428751"/>
            <a:ext cx="9144000" cy="1611189"/>
          </a:xfrm>
          <a:prstGeom prst="rect">
            <a:avLst/>
          </a:prstGeom>
          <a:solidFill>
            <a:schemeClr val="bg1"/>
          </a:solidFill>
          <a:ln w="28575">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lnSpc>
                <a:spcPct val="90000"/>
              </a:lnSpc>
            </a:pPr>
            <a:endParaRPr sz="2400">
              <a:solidFill>
                <a:schemeClr val="tx2"/>
              </a:solidFill>
            </a:endParaRPr>
          </a:p>
        </p:txBody>
      </p:sp>
      <p:sp>
        <p:nvSpPr>
          <p:cNvPr id="2" name="Title 1"/>
          <p:cNvSpPr>
            <a:spLocks noGrp="1"/>
          </p:cNvSpPr>
          <p:nvPr>
            <p:ph type="ctrTitle"/>
          </p:nvPr>
        </p:nvSpPr>
        <p:spPr>
          <a:xfrm>
            <a:off x="914400" y="1428751"/>
            <a:ext cx="7315200" cy="1610945"/>
          </a:xfrm>
        </p:spPr>
        <p:txBody>
          <a:bodyPr anchor="ctr">
            <a:normAutofit/>
          </a:bodyPr>
          <a:lstStyle>
            <a:lvl1pPr algn="l">
              <a:defRPr sz="3300" cap="all" normalizeH="0" baseline="0"/>
            </a:lvl1pPr>
          </a:lstStyle>
          <a:p>
            <a:r>
              <a:rPr lang="en-US" dirty="0" smtClean="0"/>
              <a:t>Click to edit Master title style</a:t>
            </a:r>
            <a:endParaRPr dirty="0"/>
          </a:p>
        </p:txBody>
      </p:sp>
      <p:sp>
        <p:nvSpPr>
          <p:cNvPr id="7" name="Footer Placeholder 4"/>
          <p:cNvSpPr>
            <a:spLocks noGrp="1"/>
          </p:cNvSpPr>
          <p:nvPr>
            <p:ph type="ftr" sz="quarter" idx="3"/>
          </p:nvPr>
        </p:nvSpPr>
        <p:spPr>
          <a:xfrm>
            <a:off x="0" y="4997196"/>
            <a:ext cx="5562600" cy="146304"/>
          </a:xfrm>
          <a:prstGeom prst="rect">
            <a:avLst/>
          </a:prstGeom>
        </p:spPr>
        <p:txBody>
          <a:bodyPr vert="horz" lIns="91436" tIns="45718" rIns="91436" bIns="45718" rtlCol="0" anchor="ctr"/>
          <a:lstStyle>
            <a:lvl1pPr marL="0" marR="0" indent="0" algn="l" defTabSz="457200" rtl="0" eaLnBrk="1" fontAlgn="auto" latinLnBrk="0" hangingPunct="1">
              <a:lnSpc>
                <a:spcPct val="100000"/>
              </a:lnSpc>
              <a:spcBef>
                <a:spcPts val="0"/>
              </a:spcBef>
              <a:spcAft>
                <a:spcPts val="0"/>
              </a:spcAft>
              <a:buClrTx/>
              <a:buSzTx/>
              <a:buFontTx/>
              <a:buNone/>
              <a:tabLst/>
              <a:defRPr sz="800">
                <a:solidFill>
                  <a:schemeClr val="tx1"/>
                </a:solidFill>
              </a:defRPr>
            </a:lvl1pPr>
          </a:lstStyle>
          <a:p>
            <a:r>
              <a:rPr lang="en-US" smtClean="0"/>
              <a:t>© 2016 Keith A. Pray</a:t>
            </a:r>
            <a:endParaRPr lang="en-US"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Alternate Picture with Caption">
    <p:spTree>
      <p:nvGrpSpPr>
        <p:cNvPr id="1" name=""/>
        <p:cNvGrpSpPr/>
        <p:nvPr/>
      </p:nvGrpSpPr>
      <p:grpSpPr>
        <a:xfrm>
          <a:off x="0" y="0"/>
          <a:ext cx="0" cy="0"/>
          <a:chOff x="0" y="0"/>
          <a:chExt cx="0" cy="0"/>
        </a:xfrm>
      </p:grpSpPr>
      <p:sp>
        <p:nvSpPr>
          <p:cNvPr id="9" name="Rectangle 8"/>
          <p:cNvSpPr/>
          <p:nvPr/>
        </p:nvSpPr>
        <p:spPr>
          <a:xfrm>
            <a:off x="0" y="-836"/>
            <a:ext cx="5715000" cy="51443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5867400" y="361950"/>
            <a:ext cx="2971800" cy="1066800"/>
          </a:xfrm>
        </p:spPr>
        <p:txBody>
          <a:bodyPr anchor="b" anchorCtr="0">
            <a:normAutofit/>
          </a:bodyPr>
          <a:lstStyle>
            <a:lvl1pPr algn="l">
              <a:defRPr sz="2400" b="0"/>
            </a:lvl1pPr>
          </a:lstStyle>
          <a:p>
            <a:r>
              <a:rPr lang="en-US" smtClean="0"/>
              <a:t>Click to edit Master title style</a:t>
            </a:r>
            <a:endParaRPr/>
          </a:p>
        </p:txBody>
      </p:sp>
      <p:sp>
        <p:nvSpPr>
          <p:cNvPr id="3" name="Picture Placeholder 2"/>
          <p:cNvSpPr>
            <a:spLocks noGrp="1"/>
          </p:cNvSpPr>
          <p:nvPr>
            <p:ph type="pic" idx="1"/>
          </p:nvPr>
        </p:nvSpPr>
        <p:spPr>
          <a:xfrm>
            <a:off x="381000" y="361950"/>
            <a:ext cx="4953001" cy="4381501"/>
          </a:xfrm>
          <a:noFill/>
          <a:ln w="9525">
            <a:noFill/>
            <a:miter lim="800000"/>
          </a:ln>
          <a:effectLst/>
        </p:spPr>
        <p:txBody>
          <a:bodyPr>
            <a:normAutofit/>
          </a:bodyPr>
          <a:lstStyle>
            <a:lvl1pPr marL="0" indent="0" algn="ctr">
              <a:buNone/>
              <a:defRPr sz="2000"/>
            </a:lvl1pPr>
            <a:lvl2pPr marL="457181" indent="0">
              <a:buNone/>
              <a:defRPr sz="2800"/>
            </a:lvl2pPr>
            <a:lvl3pPr marL="914362" indent="0">
              <a:buNone/>
              <a:defRPr sz="2400"/>
            </a:lvl3pPr>
            <a:lvl4pPr marL="1371543" indent="0">
              <a:buNone/>
              <a:defRPr sz="2000"/>
            </a:lvl4pPr>
            <a:lvl5pPr marL="1828724" indent="0">
              <a:buNone/>
              <a:defRPr sz="2000"/>
            </a:lvl5pPr>
            <a:lvl6pPr marL="2285905" indent="0">
              <a:buNone/>
              <a:defRPr sz="2000"/>
            </a:lvl6pPr>
            <a:lvl7pPr marL="2743086" indent="0">
              <a:buNone/>
              <a:defRPr sz="2000"/>
            </a:lvl7pPr>
            <a:lvl8pPr marL="3200266" indent="0">
              <a:buNone/>
              <a:defRPr sz="2000"/>
            </a:lvl8pPr>
            <a:lvl9pPr marL="3657448"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5867400" y="1581150"/>
            <a:ext cx="2971800" cy="3200400"/>
          </a:xfrm>
        </p:spPr>
        <p:txBody>
          <a:bodyPr>
            <a:normAutofit/>
          </a:bodyPr>
          <a:lstStyle>
            <a:lvl1pPr marL="0" indent="0">
              <a:spcBef>
                <a:spcPts val="1200"/>
              </a:spcBef>
              <a:buNone/>
              <a:defRPr sz="1500">
                <a:solidFill>
                  <a:schemeClr val="tx1"/>
                </a:solidFill>
              </a:defRPr>
            </a:lvl1pPr>
            <a:lvl2pPr marL="457181" indent="0">
              <a:buNone/>
              <a:defRPr sz="1200"/>
            </a:lvl2pPr>
            <a:lvl3pPr marL="914362" indent="0">
              <a:buNone/>
              <a:defRPr sz="1000"/>
            </a:lvl3pPr>
            <a:lvl4pPr marL="1371543" indent="0">
              <a:buNone/>
              <a:defRPr sz="900"/>
            </a:lvl4pPr>
            <a:lvl5pPr marL="1828724" indent="0">
              <a:buNone/>
              <a:defRPr sz="900"/>
            </a:lvl5pPr>
            <a:lvl6pPr marL="2285905" indent="0">
              <a:buNone/>
              <a:defRPr sz="900"/>
            </a:lvl6pPr>
            <a:lvl7pPr marL="2743086" indent="0">
              <a:buNone/>
              <a:defRPr sz="900"/>
            </a:lvl7pPr>
            <a:lvl8pPr marL="3200266" indent="0">
              <a:buNone/>
              <a:defRPr sz="900"/>
            </a:lvl8pPr>
            <a:lvl9pPr marL="3657448" indent="0">
              <a:buNone/>
              <a:defRPr sz="900"/>
            </a:lvl9pPr>
          </a:lstStyle>
          <a:p>
            <a:pPr lvl="0"/>
            <a:r>
              <a:rPr lang="en-US" smtClean="0"/>
              <a:t>Click to edit Master text styles</a:t>
            </a:r>
          </a:p>
        </p:txBody>
      </p:sp>
    </p:spTree>
    <p:extLst>
      <p:ext uri="{BB962C8B-B14F-4D97-AF65-F5344CB8AC3E}">
        <p14:creationId xmlns:p14="http://schemas.microsoft.com/office/powerpoint/2010/main" val="2076303992"/>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marL="2002453">
              <a:defRPr baseline="0"/>
            </a:lvl6pPr>
            <a:lvl7pPr marL="2002453">
              <a:defRPr baseline="0"/>
            </a:lvl7pPr>
            <a:lvl8pPr marL="2002453">
              <a:defRPr baseline="0"/>
            </a:lvl8pPr>
            <a:lvl9pPr marL="2002453">
              <a:defRPr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2016 Keith A. Pray</a:t>
            </a:r>
            <a:endParaRPr lang="en-US"/>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531994" y="361950"/>
            <a:ext cx="1383347" cy="4343401"/>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685800" y="361950"/>
            <a:ext cx="6781800" cy="4343401"/>
          </a:xfrm>
        </p:spPr>
        <p:txBody>
          <a:bodyPr vert="eaVert"/>
          <a:lstStyle>
            <a:lvl5pPr>
              <a:defRPr/>
            </a:lvl5pPr>
            <a:lvl6pPr>
              <a:defRPr/>
            </a:lvl6pPr>
            <a:lvl7pPr>
              <a:defRPr/>
            </a:lvl7pPr>
            <a:lvl8pPr>
              <a:defRPr baseline="0"/>
            </a:lvl8pPr>
            <a:lvl9pPr>
              <a:defRPr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2016 Keith A. Pray</a:t>
            </a:r>
            <a:endParaRPr lang="en-US"/>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vl6pPr>
              <a:defRPr/>
            </a:lvl6pPr>
            <a:lvl7pPr>
              <a:defRPr/>
            </a:lvl7pPr>
            <a:lvl8pPr>
              <a:defRPr/>
            </a:lvl8pPr>
            <a:lvl9pP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2016 Keith A. Pray</a:t>
            </a:r>
            <a:endParaRPr lang="en-US"/>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1" name="Isosceles Triangle 5"/>
          <p:cNvSpPr/>
          <p:nvPr/>
        </p:nvSpPr>
        <p:spPr>
          <a:xfrm>
            <a:off x="-1205" y="-836"/>
            <a:ext cx="9145184" cy="5147769"/>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914400" y="1143000"/>
            <a:ext cx="7315200" cy="1494448"/>
          </a:xfrm>
        </p:spPr>
        <p:txBody>
          <a:bodyPr anchor="b" anchorCtr="0">
            <a:noAutofit/>
          </a:bodyPr>
          <a:lstStyle>
            <a:lvl1pPr algn="ctr">
              <a:defRPr sz="3300" b="0" cap="all" baseline="0"/>
            </a:lvl1pPr>
          </a:lstStyle>
          <a:p>
            <a:r>
              <a:rPr lang="en-US" smtClean="0"/>
              <a:t>Click to edit Master title style</a:t>
            </a:r>
            <a:endParaRPr/>
          </a:p>
        </p:txBody>
      </p:sp>
      <p:sp>
        <p:nvSpPr>
          <p:cNvPr id="3" name="Text Placeholder 2"/>
          <p:cNvSpPr>
            <a:spLocks noGrp="1"/>
          </p:cNvSpPr>
          <p:nvPr>
            <p:ph type="body" idx="1"/>
          </p:nvPr>
        </p:nvSpPr>
        <p:spPr>
          <a:xfrm>
            <a:off x="914400" y="2724150"/>
            <a:ext cx="7315200" cy="762000"/>
          </a:xfrm>
        </p:spPr>
        <p:txBody>
          <a:bodyPr anchor="t" anchorCtr="0">
            <a:noAutofit/>
          </a:bodyPr>
          <a:lstStyle>
            <a:lvl1pPr marL="0" indent="0" algn="ctr">
              <a:spcBef>
                <a:spcPts val="0"/>
              </a:spcBef>
              <a:buNone/>
              <a:defRPr sz="2100">
                <a:solidFill>
                  <a:schemeClr val="tx1"/>
                </a:solidFill>
              </a:defRPr>
            </a:lvl1pPr>
            <a:lvl2pPr marL="457181" indent="0">
              <a:buNone/>
              <a:defRPr sz="1800">
                <a:solidFill>
                  <a:schemeClr val="tx1">
                    <a:tint val="75000"/>
                  </a:schemeClr>
                </a:solidFill>
              </a:defRPr>
            </a:lvl2pPr>
            <a:lvl3pPr marL="914362" indent="0">
              <a:buNone/>
              <a:defRPr sz="1600">
                <a:solidFill>
                  <a:schemeClr val="tx1">
                    <a:tint val="75000"/>
                  </a:schemeClr>
                </a:solidFill>
              </a:defRPr>
            </a:lvl3pPr>
            <a:lvl4pPr marL="1371543" indent="0">
              <a:buNone/>
              <a:defRPr sz="1400">
                <a:solidFill>
                  <a:schemeClr val="tx1">
                    <a:tint val="75000"/>
                  </a:schemeClr>
                </a:solidFill>
              </a:defRPr>
            </a:lvl4pPr>
            <a:lvl5pPr marL="1828724" indent="0">
              <a:buNone/>
              <a:defRPr sz="1400">
                <a:solidFill>
                  <a:schemeClr val="tx1">
                    <a:tint val="75000"/>
                  </a:schemeClr>
                </a:solidFill>
              </a:defRPr>
            </a:lvl5pPr>
            <a:lvl6pPr marL="2285905" indent="0">
              <a:buNone/>
              <a:defRPr sz="1400">
                <a:solidFill>
                  <a:schemeClr val="tx1">
                    <a:tint val="75000"/>
                  </a:schemeClr>
                </a:solidFill>
              </a:defRPr>
            </a:lvl6pPr>
            <a:lvl7pPr marL="2743086" indent="0">
              <a:buNone/>
              <a:defRPr sz="1400">
                <a:solidFill>
                  <a:schemeClr val="tx1">
                    <a:tint val="75000"/>
                  </a:schemeClr>
                </a:solidFill>
              </a:defRPr>
            </a:lvl7pPr>
            <a:lvl8pPr marL="3200266" indent="0">
              <a:buNone/>
              <a:defRPr sz="1400">
                <a:solidFill>
                  <a:schemeClr val="tx1">
                    <a:tint val="75000"/>
                  </a:schemeClr>
                </a:solidFill>
              </a:defRPr>
            </a:lvl8pPr>
            <a:lvl9pPr marL="3657448"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2016 Keith A. Pray</a:t>
            </a:r>
            <a:endParaRPr lang="en-US"/>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685800" y="1352551"/>
            <a:ext cx="3733800" cy="3352800"/>
          </a:xfrm>
        </p:spPr>
        <p:txBody>
          <a:bodyPr>
            <a:normAutofit/>
          </a:bodyPr>
          <a:lstStyle>
            <a:lvl1pPr>
              <a:defRPr sz="1800"/>
            </a:lvl1pPr>
            <a:lvl2pPr>
              <a:defRPr sz="1500"/>
            </a:lvl2pPr>
            <a:lvl3pPr>
              <a:defRPr sz="1400"/>
            </a:lvl3pPr>
            <a:lvl4pPr>
              <a:defRPr sz="1200"/>
            </a:lvl4pPr>
            <a:lvl5pPr>
              <a:defRPr sz="1100"/>
            </a:lvl5pPr>
            <a:lvl6pPr>
              <a:defRPr sz="1100"/>
            </a:lvl6pPr>
            <a:lvl7pPr marL="2002453">
              <a:defRPr sz="1100"/>
            </a:lvl7pPr>
            <a:lvl8pPr marL="2002453">
              <a:defRPr sz="1100"/>
            </a:lvl8pPr>
            <a:lvl9pPr marL="2002453">
              <a:defRPr sz="1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4724400" y="1352551"/>
            <a:ext cx="3733800" cy="3352800"/>
          </a:xfrm>
        </p:spPr>
        <p:txBody>
          <a:bodyPr>
            <a:normAutofit/>
          </a:bodyPr>
          <a:lstStyle>
            <a:lvl1pPr>
              <a:defRPr sz="1800"/>
            </a:lvl1pPr>
            <a:lvl2pPr>
              <a:defRPr sz="1500"/>
            </a:lvl2pPr>
            <a:lvl3pPr>
              <a:defRPr sz="1400"/>
            </a:lvl3pPr>
            <a:lvl4pPr>
              <a:defRPr sz="1200"/>
            </a:lvl4pPr>
            <a:lvl5pPr>
              <a:defRPr sz="1100"/>
            </a:lvl5pPr>
            <a:lvl6pPr marL="2002453">
              <a:defRPr sz="1100" baseline="0"/>
            </a:lvl6pPr>
            <a:lvl7pPr marL="2002453">
              <a:defRPr sz="1100" baseline="0"/>
            </a:lvl7pPr>
            <a:lvl8pPr marL="2002453">
              <a:defRPr sz="1100" baseline="0"/>
            </a:lvl8pPr>
            <a:lvl9pPr marL="2002453">
              <a:defRPr sz="11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smtClean="0"/>
              <a:t>© 2016 Keith A. Pray</a:t>
            </a:r>
            <a:endParaRPr lang="en-US"/>
          </a:p>
        </p:txBody>
      </p:sp>
      <p:sp>
        <p:nvSpPr>
          <p:cNvPr id="7" name="Slide Number Placeholder 6"/>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685800" y="1352550"/>
            <a:ext cx="3733800" cy="685800"/>
          </a:xfrm>
        </p:spPr>
        <p:txBody>
          <a:bodyPr anchor="ctr">
            <a:noAutofit/>
          </a:bodyPr>
          <a:lstStyle>
            <a:lvl1pPr marL="0" indent="0">
              <a:lnSpc>
                <a:spcPct val="80000"/>
              </a:lnSpc>
              <a:spcBef>
                <a:spcPts val="0"/>
              </a:spcBef>
              <a:buNone/>
              <a:defRPr sz="2100" b="0">
                <a:solidFill>
                  <a:schemeClr val="tx1"/>
                </a:solidFill>
              </a:defRPr>
            </a:lvl1pPr>
            <a:lvl2pPr marL="457181" indent="0">
              <a:buNone/>
              <a:defRPr sz="2000" b="1"/>
            </a:lvl2pPr>
            <a:lvl3pPr marL="914362" indent="0">
              <a:buNone/>
              <a:defRPr sz="1800" b="1"/>
            </a:lvl3pPr>
            <a:lvl4pPr marL="1371543" indent="0">
              <a:buNone/>
              <a:defRPr sz="1600" b="1"/>
            </a:lvl4pPr>
            <a:lvl5pPr marL="1828724" indent="0">
              <a:buNone/>
              <a:defRPr sz="1600" b="1"/>
            </a:lvl5pPr>
            <a:lvl6pPr marL="2285905" indent="0">
              <a:buNone/>
              <a:defRPr sz="1600" b="1"/>
            </a:lvl6pPr>
            <a:lvl7pPr marL="2743086" indent="0">
              <a:buNone/>
              <a:defRPr sz="1600" b="1"/>
            </a:lvl7pPr>
            <a:lvl8pPr marL="3200266" indent="0">
              <a:buNone/>
              <a:defRPr sz="1600" b="1"/>
            </a:lvl8pPr>
            <a:lvl9pPr marL="3657448"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5800" y="2038350"/>
            <a:ext cx="3733800" cy="2667000"/>
          </a:xfrm>
        </p:spPr>
        <p:txBody>
          <a:bodyPr>
            <a:normAutofit/>
          </a:bodyPr>
          <a:lstStyle>
            <a:lvl1pPr>
              <a:defRPr sz="1800"/>
            </a:lvl1pPr>
            <a:lvl2pPr>
              <a:defRPr sz="1500"/>
            </a:lvl2pPr>
            <a:lvl3pPr>
              <a:defRPr sz="1400"/>
            </a:lvl3pPr>
            <a:lvl4pPr>
              <a:defRPr sz="1200"/>
            </a:lvl4pPr>
            <a:lvl5pPr>
              <a:defRPr sz="1100"/>
            </a:lvl5pPr>
            <a:lvl6pPr marL="2002453">
              <a:defRPr sz="1100"/>
            </a:lvl6pPr>
            <a:lvl7pPr marL="2002453">
              <a:defRPr sz="1100"/>
            </a:lvl7pPr>
            <a:lvl8pPr marL="2002453">
              <a:defRPr sz="1100"/>
            </a:lvl8pPr>
            <a:lvl9pPr marL="2002453">
              <a:defRPr sz="1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4724400" y="1352550"/>
            <a:ext cx="3733800" cy="685800"/>
          </a:xfrm>
        </p:spPr>
        <p:txBody>
          <a:bodyPr anchor="ctr">
            <a:noAutofit/>
          </a:bodyPr>
          <a:lstStyle>
            <a:lvl1pPr marL="0" indent="0">
              <a:lnSpc>
                <a:spcPct val="80000"/>
              </a:lnSpc>
              <a:spcBef>
                <a:spcPts val="0"/>
              </a:spcBef>
              <a:buNone/>
              <a:defRPr sz="2100" b="0">
                <a:solidFill>
                  <a:schemeClr val="tx1"/>
                </a:solidFill>
              </a:defRPr>
            </a:lvl1pPr>
            <a:lvl2pPr marL="457181" indent="0">
              <a:buNone/>
              <a:defRPr sz="2000" b="1"/>
            </a:lvl2pPr>
            <a:lvl3pPr marL="914362" indent="0">
              <a:buNone/>
              <a:defRPr sz="1800" b="1"/>
            </a:lvl3pPr>
            <a:lvl4pPr marL="1371543" indent="0">
              <a:buNone/>
              <a:defRPr sz="1600" b="1"/>
            </a:lvl4pPr>
            <a:lvl5pPr marL="1828724" indent="0">
              <a:buNone/>
              <a:defRPr sz="1600" b="1"/>
            </a:lvl5pPr>
            <a:lvl6pPr marL="2285905" indent="0">
              <a:buNone/>
              <a:defRPr sz="1600" b="1"/>
            </a:lvl6pPr>
            <a:lvl7pPr marL="2743086" indent="0">
              <a:buNone/>
              <a:defRPr sz="1600" b="1"/>
            </a:lvl7pPr>
            <a:lvl8pPr marL="3200266" indent="0">
              <a:buNone/>
              <a:defRPr sz="1600" b="1"/>
            </a:lvl8pPr>
            <a:lvl9pPr marL="3657448"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24400" y="2038350"/>
            <a:ext cx="3733800" cy="2667000"/>
          </a:xfrm>
        </p:spPr>
        <p:txBody>
          <a:bodyPr>
            <a:normAutofit/>
          </a:bodyPr>
          <a:lstStyle>
            <a:lvl1pPr>
              <a:defRPr sz="1800"/>
            </a:lvl1pPr>
            <a:lvl2pPr>
              <a:defRPr sz="1500"/>
            </a:lvl2pPr>
            <a:lvl3pPr>
              <a:defRPr sz="1400"/>
            </a:lvl3pPr>
            <a:lvl4pPr>
              <a:defRPr sz="1200"/>
            </a:lvl4pPr>
            <a:lvl5pPr>
              <a:defRPr sz="1100"/>
            </a:lvl5pPr>
            <a:lvl6pPr marL="2002453">
              <a:defRPr sz="1100"/>
            </a:lvl6pPr>
            <a:lvl7pPr marL="2002453">
              <a:defRPr sz="1100"/>
            </a:lvl7pPr>
            <a:lvl8pPr marL="2002453">
              <a:defRPr sz="1100" baseline="0"/>
            </a:lvl8pPr>
            <a:lvl9pPr marL="2002453">
              <a:defRPr sz="11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r>
              <a:rPr lang="en-US" smtClean="0"/>
              <a:t>© 2016 Keith A. Pray</a:t>
            </a:r>
            <a:endParaRPr lang="en-US"/>
          </a:p>
        </p:txBody>
      </p:sp>
      <p:sp>
        <p:nvSpPr>
          <p:cNvPr id="9" name="Slide Number Placeholder 8"/>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dirty="0"/>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r>
              <a:rPr lang="en-US" smtClean="0"/>
              <a:t>© 2016 Keith A. Pray</a:t>
            </a:r>
            <a:endParaRPr lang="en-US"/>
          </a:p>
        </p:txBody>
      </p:sp>
      <p:sp>
        <p:nvSpPr>
          <p:cNvPr id="5" name="Slide Number Placeholder 4"/>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0" name="Rectangle 19"/>
          <p:cNvSpPr/>
          <p:nvPr/>
        </p:nvSpPr>
        <p:spPr>
          <a:xfrm>
            <a:off x="0" y="-836"/>
            <a:ext cx="5715000" cy="51443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5867400" y="361950"/>
            <a:ext cx="2971800" cy="1066800"/>
          </a:xfrm>
        </p:spPr>
        <p:txBody>
          <a:bodyPr anchor="b">
            <a:noAutofit/>
          </a:bodyPr>
          <a:lstStyle>
            <a:lvl1pPr algn="l">
              <a:defRPr sz="2400" b="0"/>
            </a:lvl1pPr>
          </a:lstStyle>
          <a:p>
            <a:r>
              <a:rPr lang="en-US" smtClean="0"/>
              <a:t>Click to edit Master title style</a:t>
            </a:r>
            <a:endParaRPr/>
          </a:p>
        </p:txBody>
      </p:sp>
      <p:sp>
        <p:nvSpPr>
          <p:cNvPr id="3" name="Content Placeholder 2"/>
          <p:cNvSpPr>
            <a:spLocks noGrp="1"/>
          </p:cNvSpPr>
          <p:nvPr>
            <p:ph idx="1"/>
          </p:nvPr>
        </p:nvSpPr>
        <p:spPr bwMode="white">
          <a:xfrm>
            <a:off x="381000" y="361950"/>
            <a:ext cx="4953000" cy="4381501"/>
          </a:xfrm>
        </p:spPr>
        <p:txBody>
          <a:bodyPr>
            <a:normAutofit/>
          </a:bodyPr>
          <a:lstStyle>
            <a:lvl1pPr>
              <a:defRPr sz="2100"/>
            </a:lvl1pPr>
            <a:lvl2pPr>
              <a:defRPr sz="1800"/>
            </a:lvl2pPr>
            <a:lvl3pPr>
              <a:defRPr sz="1500"/>
            </a:lvl3pPr>
            <a:lvl4pPr>
              <a:defRPr sz="14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5867400" y="1581150"/>
            <a:ext cx="2971800" cy="3200400"/>
          </a:xfrm>
        </p:spPr>
        <p:txBody>
          <a:bodyPr anchor="t" anchorCtr="0">
            <a:normAutofit/>
          </a:bodyPr>
          <a:lstStyle>
            <a:lvl1pPr marL="0" indent="0">
              <a:spcBef>
                <a:spcPts val="1200"/>
              </a:spcBef>
              <a:buNone/>
              <a:defRPr sz="1500">
                <a:solidFill>
                  <a:schemeClr val="tx1"/>
                </a:solidFill>
              </a:defRPr>
            </a:lvl1pPr>
            <a:lvl2pPr marL="457181" indent="0">
              <a:buNone/>
              <a:defRPr sz="1200"/>
            </a:lvl2pPr>
            <a:lvl3pPr marL="914362" indent="0">
              <a:buNone/>
              <a:defRPr sz="1000"/>
            </a:lvl3pPr>
            <a:lvl4pPr marL="1371543" indent="0">
              <a:buNone/>
              <a:defRPr sz="900"/>
            </a:lvl4pPr>
            <a:lvl5pPr marL="1828724" indent="0">
              <a:buNone/>
              <a:defRPr sz="900"/>
            </a:lvl5pPr>
            <a:lvl6pPr marL="2285905" indent="0">
              <a:buNone/>
              <a:defRPr sz="900"/>
            </a:lvl6pPr>
            <a:lvl7pPr marL="2743086" indent="0">
              <a:buNone/>
              <a:defRPr sz="900"/>
            </a:lvl7pPr>
            <a:lvl8pPr marL="3200266" indent="0">
              <a:buNone/>
              <a:defRPr sz="900"/>
            </a:lvl8pPr>
            <a:lvl9pPr marL="3657448" indent="0">
              <a:buNone/>
              <a:defRPr sz="900"/>
            </a:lvl9pPr>
          </a:lstStyle>
          <a:p>
            <a:pPr lvl="0"/>
            <a:r>
              <a:rPr lang="en-US" smtClean="0"/>
              <a:t>Click to edit Master text styles</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Isosceles Triangle 5"/>
          <p:cNvSpPr/>
          <p:nvPr/>
        </p:nvSpPr>
        <p:spPr>
          <a:xfrm>
            <a:off x="-1205" y="-836"/>
            <a:ext cx="9145184" cy="5147769"/>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9" name="Rectangle 8"/>
          <p:cNvSpPr/>
          <p:nvPr/>
        </p:nvSpPr>
        <p:spPr>
          <a:xfrm>
            <a:off x="0" y="-836"/>
            <a:ext cx="4571386" cy="51443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4800600" y="1428750"/>
            <a:ext cx="3886200" cy="1295400"/>
          </a:xfrm>
        </p:spPr>
        <p:txBody>
          <a:bodyPr anchor="b" anchorCtr="0">
            <a:normAutofit/>
          </a:bodyPr>
          <a:lstStyle>
            <a:lvl1pPr algn="l">
              <a:defRPr sz="2400" b="0"/>
            </a:lvl1pPr>
          </a:lstStyle>
          <a:p>
            <a:r>
              <a:rPr lang="en-US" smtClean="0"/>
              <a:t>Click to edit Master title style</a:t>
            </a:r>
            <a:endParaRPr/>
          </a:p>
        </p:txBody>
      </p:sp>
      <p:sp>
        <p:nvSpPr>
          <p:cNvPr id="3" name="Picture Placeholder 2"/>
          <p:cNvSpPr>
            <a:spLocks noGrp="1"/>
          </p:cNvSpPr>
          <p:nvPr>
            <p:ph type="pic" idx="1"/>
          </p:nvPr>
        </p:nvSpPr>
        <p:spPr>
          <a:xfrm>
            <a:off x="381001" y="361951"/>
            <a:ext cx="3809386" cy="4397030"/>
          </a:xfrm>
          <a:noFill/>
          <a:ln w="9525">
            <a:noFill/>
            <a:miter lim="800000"/>
          </a:ln>
          <a:effectLst/>
        </p:spPr>
        <p:txBody>
          <a:bodyPr>
            <a:normAutofit/>
          </a:bodyPr>
          <a:lstStyle>
            <a:lvl1pPr marL="0" indent="0" algn="ctr">
              <a:buNone/>
              <a:defRPr sz="2000"/>
            </a:lvl1pPr>
            <a:lvl2pPr marL="457181" indent="0">
              <a:buNone/>
              <a:defRPr sz="2800"/>
            </a:lvl2pPr>
            <a:lvl3pPr marL="914362" indent="0">
              <a:buNone/>
              <a:defRPr sz="2400"/>
            </a:lvl3pPr>
            <a:lvl4pPr marL="1371543" indent="0">
              <a:buNone/>
              <a:defRPr sz="2000"/>
            </a:lvl4pPr>
            <a:lvl5pPr marL="1828724" indent="0">
              <a:buNone/>
              <a:defRPr sz="2000"/>
            </a:lvl5pPr>
            <a:lvl6pPr marL="2285905" indent="0">
              <a:buNone/>
              <a:defRPr sz="2000"/>
            </a:lvl6pPr>
            <a:lvl7pPr marL="2743086" indent="0">
              <a:buNone/>
              <a:defRPr sz="2000"/>
            </a:lvl7pPr>
            <a:lvl8pPr marL="3200266" indent="0">
              <a:buNone/>
              <a:defRPr sz="2000"/>
            </a:lvl8pPr>
            <a:lvl9pPr marL="3657448"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800600" y="2800350"/>
            <a:ext cx="3886200" cy="1295400"/>
          </a:xfrm>
        </p:spPr>
        <p:txBody>
          <a:bodyPr>
            <a:normAutofit/>
          </a:bodyPr>
          <a:lstStyle>
            <a:lvl1pPr marL="0" indent="0">
              <a:spcBef>
                <a:spcPts val="1200"/>
              </a:spcBef>
              <a:buNone/>
              <a:defRPr sz="1500">
                <a:solidFill>
                  <a:schemeClr val="tx1"/>
                </a:solidFill>
              </a:defRPr>
            </a:lvl1pPr>
            <a:lvl2pPr marL="457181" indent="0">
              <a:buNone/>
              <a:defRPr sz="1200"/>
            </a:lvl2pPr>
            <a:lvl3pPr marL="914362" indent="0">
              <a:buNone/>
              <a:defRPr sz="1000"/>
            </a:lvl3pPr>
            <a:lvl4pPr marL="1371543" indent="0">
              <a:buNone/>
              <a:defRPr sz="900"/>
            </a:lvl4pPr>
            <a:lvl5pPr marL="1828724" indent="0">
              <a:buNone/>
              <a:defRPr sz="900"/>
            </a:lvl5pPr>
            <a:lvl6pPr marL="2285905" indent="0">
              <a:buNone/>
              <a:defRPr sz="900"/>
            </a:lvl6pPr>
            <a:lvl7pPr marL="2743086" indent="0">
              <a:buNone/>
              <a:defRPr sz="900"/>
            </a:lvl7pPr>
            <a:lvl8pPr marL="3200266" indent="0">
              <a:buNone/>
              <a:defRPr sz="900"/>
            </a:lvl8pPr>
            <a:lvl9pPr marL="3657448" indent="0">
              <a:buNone/>
              <a:defRPr sz="900"/>
            </a:lvl9pPr>
          </a:lstStyle>
          <a:p>
            <a:pPr lvl="0"/>
            <a:r>
              <a:rPr lang="en-US" smtClean="0"/>
              <a:t>Click to edit Master text styles</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4"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361950"/>
            <a:ext cx="7772400" cy="914400"/>
          </a:xfrm>
          <a:prstGeom prst="rect">
            <a:avLst/>
          </a:prstGeom>
          <a:effectLst/>
        </p:spPr>
        <p:txBody>
          <a:bodyPr vert="horz" lIns="91436" tIns="45718" rIns="91436" bIns="45718" rtlCol="0" anchor="ctr" anchorCtr="0">
            <a:normAutofit/>
          </a:bodyPr>
          <a:lstStyle/>
          <a:p>
            <a:r>
              <a:rPr lang="en-US" dirty="0" smtClean="0"/>
              <a:t>Click to edit Master title style</a:t>
            </a:r>
            <a:endParaRPr dirty="0"/>
          </a:p>
        </p:txBody>
      </p:sp>
      <p:sp>
        <p:nvSpPr>
          <p:cNvPr id="3" name="Text Placeholder 2"/>
          <p:cNvSpPr>
            <a:spLocks noGrp="1"/>
          </p:cNvSpPr>
          <p:nvPr>
            <p:ph type="body" idx="1"/>
          </p:nvPr>
        </p:nvSpPr>
        <p:spPr>
          <a:xfrm>
            <a:off x="685800" y="1352551"/>
            <a:ext cx="7772400" cy="3352800"/>
          </a:xfrm>
          <a:prstGeom prst="rect">
            <a:avLst/>
          </a:prstGeom>
        </p:spPr>
        <p:txBody>
          <a:bodyPr vert="horz" lIns="91436" tIns="45718" rIns="91436" bIns="45718"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dirty="0"/>
          </a:p>
        </p:txBody>
      </p:sp>
      <p:sp>
        <p:nvSpPr>
          <p:cNvPr id="4" name="Date Placeholder 3"/>
          <p:cNvSpPr>
            <a:spLocks noGrp="1"/>
          </p:cNvSpPr>
          <p:nvPr>
            <p:ph type="dt" sz="half" idx="2"/>
          </p:nvPr>
        </p:nvSpPr>
        <p:spPr>
          <a:xfrm>
            <a:off x="6553200" y="4997196"/>
            <a:ext cx="1066800" cy="146304"/>
          </a:xfrm>
          <a:prstGeom prst="rect">
            <a:avLst/>
          </a:prstGeom>
        </p:spPr>
        <p:txBody>
          <a:bodyPr vert="horz" lIns="91436" tIns="45718" rIns="91436" bIns="45718" rtlCol="0" anchor="ctr"/>
          <a:lstStyle>
            <a:lvl1pPr algn="r">
              <a:defRPr sz="800">
                <a:solidFill>
                  <a:schemeClr val="tx1"/>
                </a:solidFill>
              </a:defRPr>
            </a:lvl1pPr>
          </a:lstStyle>
          <a:p>
            <a:endParaRPr lang="en-US" noProof="0" dirty="0"/>
          </a:p>
        </p:txBody>
      </p:sp>
      <p:sp>
        <p:nvSpPr>
          <p:cNvPr id="5" name="Footer Placeholder 4"/>
          <p:cNvSpPr>
            <a:spLocks noGrp="1"/>
          </p:cNvSpPr>
          <p:nvPr>
            <p:ph type="ftr" sz="quarter" idx="3"/>
          </p:nvPr>
        </p:nvSpPr>
        <p:spPr>
          <a:xfrm>
            <a:off x="0" y="4997196"/>
            <a:ext cx="5562600" cy="146304"/>
          </a:xfrm>
          <a:prstGeom prst="rect">
            <a:avLst/>
          </a:prstGeom>
        </p:spPr>
        <p:txBody>
          <a:bodyPr vert="horz" lIns="91436" tIns="45718" rIns="91436" bIns="45718" rtlCol="0" anchor="ctr"/>
          <a:lstStyle>
            <a:lvl1pPr marL="0" marR="0" indent="0" algn="l" defTabSz="457200" rtl="0" eaLnBrk="1" fontAlgn="auto" latinLnBrk="0" hangingPunct="1">
              <a:lnSpc>
                <a:spcPct val="100000"/>
              </a:lnSpc>
              <a:spcBef>
                <a:spcPts val="0"/>
              </a:spcBef>
              <a:spcAft>
                <a:spcPts val="0"/>
              </a:spcAft>
              <a:buClrTx/>
              <a:buSzTx/>
              <a:buFontTx/>
              <a:buNone/>
              <a:tabLst/>
              <a:defRPr sz="800">
                <a:solidFill>
                  <a:schemeClr val="tx1"/>
                </a:solidFill>
              </a:defRPr>
            </a:lvl1pPr>
          </a:lstStyle>
          <a:p>
            <a:r>
              <a:rPr lang="en-US" smtClean="0"/>
              <a:t>© 2016 Keith A. Pray</a:t>
            </a:r>
            <a:endParaRPr lang="en-US" dirty="0"/>
          </a:p>
        </p:txBody>
      </p:sp>
      <p:sp>
        <p:nvSpPr>
          <p:cNvPr id="6" name="Slide Number Placeholder 5"/>
          <p:cNvSpPr>
            <a:spLocks noGrp="1"/>
          </p:cNvSpPr>
          <p:nvPr>
            <p:ph type="sldNum" sz="quarter" idx="4"/>
          </p:nvPr>
        </p:nvSpPr>
        <p:spPr>
          <a:xfrm>
            <a:off x="8519160" y="4997196"/>
            <a:ext cx="624840" cy="146304"/>
          </a:xfrm>
          <a:prstGeom prst="rect">
            <a:avLst/>
          </a:prstGeom>
        </p:spPr>
        <p:txBody>
          <a:bodyPr vert="horz" lIns="91436" tIns="45718" rIns="91436" bIns="45718" rtlCol="0" anchor="ctr"/>
          <a:lstStyle>
            <a:lvl1pPr algn="r">
              <a:defRPr sz="800">
                <a:solidFill>
                  <a:schemeClr val="tx1"/>
                </a:solidFill>
              </a:defRPr>
            </a:lvl1pPr>
          </a:lstStyle>
          <a:p>
            <a:fld id="{A2A17EAB-8B51-5C40-8776-6683E51FA7A0}" type="slidenum">
              <a:rPr lang="en-US" smtClean="0"/>
              <a:t>‹#›</a:t>
            </a:fld>
            <a:endParaRPr lang="en-US"/>
          </a:p>
        </p:txBody>
      </p:sp>
      <p:grpSp>
        <p:nvGrpSpPr>
          <p:cNvPr id="10" name="Group 9"/>
          <p:cNvGrpSpPr/>
          <p:nvPr userDrawn="1"/>
        </p:nvGrpSpPr>
        <p:grpSpPr>
          <a:xfrm>
            <a:off x="23" y="21342"/>
            <a:ext cx="9143977" cy="295715"/>
            <a:chOff x="23" y="21342"/>
            <a:chExt cx="9143977" cy="295715"/>
          </a:xfrm>
        </p:grpSpPr>
        <p:sp>
          <p:nvSpPr>
            <p:cNvPr id="9" name="Rectangle 6"/>
            <p:cNvSpPr>
              <a:spLocks noChangeArrowheads="1"/>
            </p:cNvSpPr>
            <p:nvPr userDrawn="1"/>
          </p:nvSpPr>
          <p:spPr bwMode="auto">
            <a:xfrm>
              <a:off x="23" y="36417"/>
              <a:ext cx="9143977" cy="274320"/>
            </a:xfrm>
            <a:prstGeom prst="rect">
              <a:avLst/>
            </a:prstGeom>
            <a:gradFill flip="none" rotWithShape="1">
              <a:gsLst>
                <a:gs pos="0">
                  <a:schemeClr val="bg2"/>
                </a:gs>
                <a:gs pos="100000">
                  <a:schemeClr val="bg1"/>
                </a:gs>
              </a:gsLst>
              <a:path path="shape">
                <a:fillToRect l="50000" t="50000" r="50000" b="50000"/>
              </a:path>
              <a:tileRect/>
            </a:gradFill>
            <a:ln w="9525">
              <a:noFill/>
              <a:miter lim="800000"/>
              <a:headEnd/>
              <a:tailEnd/>
            </a:ln>
          </p:spPr>
          <p:txBody>
            <a:bodyPr tIns="0" anchor="ctr" anchorCtr="0">
              <a:prstTxWarp prst="textNoShape">
                <a:avLst/>
              </a:prstTxWarp>
            </a:bodyPr>
            <a:lstStyle/>
            <a:p>
              <a:pPr algn="l"/>
              <a:r>
                <a:rPr lang="en-US" dirty="0" smtClean="0">
                  <a:solidFill>
                    <a:schemeClr val="tx1"/>
                  </a:solidFill>
                </a:rPr>
                <a:t>CS 3043 Social Implications Of Computing</a:t>
              </a:r>
              <a:endParaRPr lang="en-US" dirty="0">
                <a:solidFill>
                  <a:schemeClr val="tx1"/>
                </a:solidFill>
              </a:endParaRPr>
            </a:p>
          </p:txBody>
        </p:sp>
        <p:pic>
          <p:nvPicPr>
            <p:cNvPr id="8" name="Picture 7" descr="WPI_Inst_Prim_FulClr_Rev.png"/>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8123338" y="21342"/>
              <a:ext cx="914400" cy="295715"/>
            </a:xfrm>
            <a:prstGeom prst="rect">
              <a:avLst/>
            </a:prstGeom>
          </p:spPr>
        </p:pic>
      </p:gr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hf hdr="0" dt="0"/>
  <p:txStyles>
    <p:titleStyle>
      <a:lvl1pPr algn="l" defTabSz="914362" rtl="0" eaLnBrk="1" latinLnBrk="0" hangingPunct="1">
        <a:lnSpc>
          <a:spcPct val="80000"/>
        </a:lnSpc>
        <a:spcBef>
          <a:spcPct val="0"/>
        </a:spcBef>
        <a:buNone/>
        <a:defRPr sz="2700" kern="1200" cap="all" baseline="0">
          <a:solidFill>
            <a:schemeClr val="tx1"/>
          </a:solidFill>
          <a:effectLst/>
          <a:latin typeface="+mj-lt"/>
          <a:ea typeface="+mj-ea"/>
          <a:cs typeface="+mj-cs"/>
        </a:defRPr>
      </a:lvl1pPr>
    </p:titleStyle>
    <p:bodyStyle>
      <a:lvl1pPr marL="205767" indent="-205767" algn="l" defTabSz="914362" rtl="0" eaLnBrk="1" latinLnBrk="0" hangingPunct="1">
        <a:lnSpc>
          <a:spcPct val="90000"/>
        </a:lnSpc>
        <a:spcBef>
          <a:spcPts val="1200"/>
        </a:spcBef>
        <a:buClr>
          <a:schemeClr val="tx2"/>
        </a:buClr>
        <a:buSzPct val="90000"/>
        <a:buFont typeface="Arial" pitchFamily="34" charset="0"/>
        <a:buChar char="•"/>
        <a:defRPr sz="2100" kern="1200">
          <a:solidFill>
            <a:schemeClr val="tx1"/>
          </a:solidFill>
          <a:latin typeface="+mn-lt"/>
          <a:ea typeface="+mn-ea"/>
          <a:cs typeface="+mn-cs"/>
        </a:defRPr>
      </a:lvl1pPr>
      <a:lvl2pPr marL="411535" indent="-205767" algn="l" defTabSz="914362" rtl="0" eaLnBrk="1" latinLnBrk="0" hangingPunct="1">
        <a:lnSpc>
          <a:spcPct val="90000"/>
        </a:lnSpc>
        <a:spcBef>
          <a:spcPts val="600"/>
        </a:spcBef>
        <a:buClr>
          <a:schemeClr val="tx2"/>
        </a:buClr>
        <a:buSzPct val="90000"/>
        <a:buFont typeface="Cambria" pitchFamily="18" charset="0"/>
        <a:buChar char="–"/>
        <a:defRPr sz="1800" kern="1200">
          <a:solidFill>
            <a:schemeClr val="tx1"/>
          </a:solidFill>
          <a:latin typeface="+mn-lt"/>
          <a:ea typeface="+mn-ea"/>
          <a:cs typeface="+mn-cs"/>
        </a:defRPr>
      </a:lvl2pPr>
      <a:lvl3pPr marL="617302" indent="-205767" algn="l" defTabSz="914362" rtl="0" eaLnBrk="1" latinLnBrk="0" hangingPunct="1">
        <a:lnSpc>
          <a:spcPct val="90000"/>
        </a:lnSpc>
        <a:spcBef>
          <a:spcPts val="600"/>
        </a:spcBef>
        <a:buClr>
          <a:schemeClr val="tx2"/>
        </a:buClr>
        <a:buFont typeface="Arial" pitchFamily="34" charset="0"/>
        <a:buChar char="•"/>
        <a:defRPr sz="1500" kern="1200">
          <a:solidFill>
            <a:schemeClr val="tx1"/>
          </a:solidFill>
          <a:latin typeface="+mn-lt"/>
          <a:ea typeface="+mn-ea"/>
          <a:cs typeface="+mn-cs"/>
        </a:defRPr>
      </a:lvl3pPr>
      <a:lvl4pPr marL="823070" indent="-205767" algn="l" defTabSz="914362" rtl="0" eaLnBrk="1" latinLnBrk="0" hangingPunct="1">
        <a:lnSpc>
          <a:spcPct val="90000"/>
        </a:lnSpc>
        <a:spcBef>
          <a:spcPts val="600"/>
        </a:spcBef>
        <a:buClr>
          <a:schemeClr val="tx2"/>
        </a:buClr>
        <a:buSzPct val="100000"/>
        <a:buFont typeface="Cambria" pitchFamily="18" charset="0"/>
        <a:buChar char="–"/>
        <a:defRPr sz="1400" kern="1200">
          <a:solidFill>
            <a:schemeClr val="tx1"/>
          </a:solidFill>
          <a:latin typeface="+mn-lt"/>
          <a:ea typeface="+mn-ea"/>
          <a:cs typeface="+mn-cs"/>
        </a:defRPr>
      </a:lvl4pPr>
      <a:lvl5pPr marL="1028837"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5pPr>
      <a:lvl6pPr marL="1234605" indent="-205767" algn="l" defTabSz="914362" rtl="0" eaLnBrk="1" latinLnBrk="0" hangingPunct="1">
        <a:lnSpc>
          <a:spcPct val="90000"/>
        </a:lnSpc>
        <a:spcBef>
          <a:spcPts val="600"/>
        </a:spcBef>
        <a:buClr>
          <a:schemeClr val="tx2"/>
        </a:buClr>
        <a:buSzPct val="100000"/>
        <a:buFont typeface="Cambria" pitchFamily="18" charset="0"/>
        <a:buChar char="–"/>
        <a:defRPr sz="1200" kern="1200">
          <a:solidFill>
            <a:schemeClr val="tx1"/>
          </a:solidFill>
          <a:latin typeface="+mn-lt"/>
          <a:ea typeface="+mn-ea"/>
          <a:cs typeface="+mn-cs"/>
        </a:defRPr>
      </a:lvl6pPr>
      <a:lvl7pPr marL="1440372"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7pPr>
      <a:lvl8pPr marL="1646139" indent="-205767" algn="l" defTabSz="914362" rtl="0" eaLnBrk="1" latinLnBrk="0" hangingPunct="1">
        <a:lnSpc>
          <a:spcPct val="90000"/>
        </a:lnSpc>
        <a:spcBef>
          <a:spcPts val="600"/>
        </a:spcBef>
        <a:buClr>
          <a:schemeClr val="tx2"/>
        </a:buClr>
        <a:buSzPct val="100000"/>
        <a:buFont typeface="Cambria" pitchFamily="18" charset="0"/>
        <a:buChar char="–"/>
        <a:defRPr sz="1200" kern="1200">
          <a:solidFill>
            <a:schemeClr val="tx1"/>
          </a:solidFill>
          <a:latin typeface="+mn-lt"/>
          <a:ea typeface="+mn-ea"/>
          <a:cs typeface="+mn-cs"/>
        </a:defRPr>
      </a:lvl8pPr>
      <a:lvl9pPr marL="1851907"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9pPr>
    </p:bodyStyle>
    <p:otherStyle>
      <a:defPPr>
        <a:defRPr/>
      </a:defPPr>
      <a:lvl1pPr marL="0" algn="l" defTabSz="914362" rtl="0" eaLnBrk="1" latinLnBrk="0" hangingPunct="1">
        <a:defRPr sz="1800" kern="1200">
          <a:solidFill>
            <a:schemeClr val="tx1"/>
          </a:solidFill>
          <a:latin typeface="+mn-lt"/>
          <a:ea typeface="+mn-ea"/>
          <a:cs typeface="+mn-cs"/>
        </a:defRPr>
      </a:lvl1pPr>
      <a:lvl2pPr marL="457181" algn="l" defTabSz="914362" rtl="0" eaLnBrk="1" latinLnBrk="0" hangingPunct="1">
        <a:defRPr sz="1800" kern="1200">
          <a:solidFill>
            <a:schemeClr val="tx1"/>
          </a:solidFill>
          <a:latin typeface="+mn-lt"/>
          <a:ea typeface="+mn-ea"/>
          <a:cs typeface="+mn-cs"/>
        </a:defRPr>
      </a:lvl2pPr>
      <a:lvl3pPr marL="914362" algn="l" defTabSz="914362" rtl="0" eaLnBrk="1" latinLnBrk="0" hangingPunct="1">
        <a:defRPr sz="1800" kern="1200">
          <a:solidFill>
            <a:schemeClr val="tx1"/>
          </a:solidFill>
          <a:latin typeface="+mn-lt"/>
          <a:ea typeface="+mn-ea"/>
          <a:cs typeface="+mn-cs"/>
        </a:defRPr>
      </a:lvl3pPr>
      <a:lvl4pPr marL="1371543" algn="l" defTabSz="914362" rtl="0" eaLnBrk="1" latinLnBrk="0" hangingPunct="1">
        <a:defRPr sz="1800" kern="1200">
          <a:solidFill>
            <a:schemeClr val="tx1"/>
          </a:solidFill>
          <a:latin typeface="+mn-lt"/>
          <a:ea typeface="+mn-ea"/>
          <a:cs typeface="+mn-cs"/>
        </a:defRPr>
      </a:lvl4pPr>
      <a:lvl5pPr marL="1828724" algn="l" defTabSz="914362" rtl="0" eaLnBrk="1" latinLnBrk="0" hangingPunct="1">
        <a:defRPr sz="1800" kern="1200">
          <a:solidFill>
            <a:schemeClr val="tx1"/>
          </a:solidFill>
          <a:latin typeface="+mn-lt"/>
          <a:ea typeface="+mn-ea"/>
          <a:cs typeface="+mn-cs"/>
        </a:defRPr>
      </a:lvl5pPr>
      <a:lvl6pPr marL="2285905" algn="l" defTabSz="914362" rtl="0" eaLnBrk="1" latinLnBrk="0" hangingPunct="1">
        <a:defRPr sz="1800" kern="1200">
          <a:solidFill>
            <a:schemeClr val="tx1"/>
          </a:solidFill>
          <a:latin typeface="+mn-lt"/>
          <a:ea typeface="+mn-ea"/>
          <a:cs typeface="+mn-cs"/>
        </a:defRPr>
      </a:lvl6pPr>
      <a:lvl7pPr marL="2743086" algn="l" defTabSz="914362" rtl="0" eaLnBrk="1" latinLnBrk="0" hangingPunct="1">
        <a:defRPr sz="1800" kern="1200">
          <a:solidFill>
            <a:schemeClr val="tx1"/>
          </a:solidFill>
          <a:latin typeface="+mn-lt"/>
          <a:ea typeface="+mn-ea"/>
          <a:cs typeface="+mn-cs"/>
        </a:defRPr>
      </a:lvl7pPr>
      <a:lvl8pPr marL="3200266" algn="l" defTabSz="914362" rtl="0" eaLnBrk="1" latinLnBrk="0" hangingPunct="1">
        <a:defRPr sz="1800" kern="1200">
          <a:solidFill>
            <a:schemeClr val="tx1"/>
          </a:solidFill>
          <a:latin typeface="+mn-lt"/>
          <a:ea typeface="+mn-ea"/>
          <a:cs typeface="+mn-cs"/>
        </a:defRPr>
      </a:lvl8pPr>
      <a:lvl9pPr marL="3657448" algn="l" defTabSz="914362"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xmlns="">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14400" y="3105150"/>
            <a:ext cx="7315200" cy="1428914"/>
          </a:xfrm>
        </p:spPr>
        <p:txBody>
          <a:bodyPr>
            <a:normAutofit/>
          </a:bodyPr>
          <a:lstStyle/>
          <a:p>
            <a:pPr algn="r"/>
            <a:r>
              <a:rPr lang="en-US" dirty="0" smtClean="0"/>
              <a:t>Keith A. Pray</a:t>
            </a:r>
          </a:p>
          <a:p>
            <a:pPr algn="r"/>
            <a:r>
              <a:rPr lang="en-US" dirty="0" smtClean="0"/>
              <a:t>Instructor</a:t>
            </a:r>
          </a:p>
          <a:p>
            <a:pPr algn="r"/>
            <a:endParaRPr lang="en-US" dirty="0"/>
          </a:p>
          <a:p>
            <a:r>
              <a:rPr lang="en-US" sz="2000" dirty="0" err="1"/>
              <a:t>s</a:t>
            </a:r>
            <a:r>
              <a:rPr lang="en-US" sz="2000" dirty="0" err="1" smtClean="0"/>
              <a:t>ocialimps.keithpray.net</a:t>
            </a:r>
            <a:endParaRPr lang="en-US" sz="2000" dirty="0"/>
          </a:p>
        </p:txBody>
      </p:sp>
      <p:sp>
        <p:nvSpPr>
          <p:cNvPr id="2" name="Title 1"/>
          <p:cNvSpPr>
            <a:spLocks noGrp="1"/>
          </p:cNvSpPr>
          <p:nvPr>
            <p:ph type="ctrTitle"/>
          </p:nvPr>
        </p:nvSpPr>
        <p:spPr/>
        <p:txBody>
          <a:bodyPr/>
          <a:lstStyle/>
          <a:p>
            <a:pPr algn="l"/>
            <a:r>
              <a:rPr lang="en-US" dirty="0" smtClean="0"/>
              <a:t>Group Project</a:t>
            </a:r>
            <a:br>
              <a:rPr lang="en-US" dirty="0" smtClean="0"/>
            </a:br>
            <a:r>
              <a:rPr lang="en-US" dirty="0" smtClean="0"/>
              <a:t>Movie</a:t>
            </a:r>
            <a:endParaRPr lang="en-US" dirty="0"/>
          </a:p>
        </p:txBody>
      </p:sp>
      <p:sp>
        <p:nvSpPr>
          <p:cNvPr id="4" name="Footer Placeholder 3"/>
          <p:cNvSpPr>
            <a:spLocks noGrp="1"/>
          </p:cNvSpPr>
          <p:nvPr>
            <p:ph type="ftr" sz="quarter" idx="3"/>
          </p:nvPr>
        </p:nvSpPr>
        <p:spPr/>
        <p:txBody>
          <a:bodyPr/>
          <a:lstStyle/>
          <a:p>
            <a:r>
              <a:rPr lang="en-US" smtClean="0"/>
              <a:t>© 2016 Keith A. Pray</a:t>
            </a:r>
            <a:endParaRPr lang="en-US" dirty="0"/>
          </a:p>
        </p:txBody>
      </p:sp>
    </p:spTree>
    <p:extLst>
      <p:ext uri="{BB962C8B-B14F-4D97-AF65-F5344CB8AC3E}">
        <p14:creationId xmlns:p14="http://schemas.microsoft.com/office/powerpoint/2010/main" val="2449341219"/>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Grading</a:t>
            </a:r>
            <a:endParaRPr lang="en-US" dirty="0"/>
          </a:p>
        </p:txBody>
      </p:sp>
      <p:sp>
        <p:nvSpPr>
          <p:cNvPr id="3" name="Content Placeholder 2"/>
          <p:cNvSpPr>
            <a:spLocks noGrp="1"/>
          </p:cNvSpPr>
          <p:nvPr>
            <p:ph idx="1"/>
          </p:nvPr>
        </p:nvSpPr>
        <p:spPr/>
        <p:txBody>
          <a:bodyPr/>
          <a:lstStyle/>
          <a:p>
            <a:r>
              <a:rPr lang="en-US" dirty="0" smtClean="0"/>
              <a:t>50% Group Web Site</a:t>
            </a:r>
          </a:p>
          <a:p>
            <a:r>
              <a:rPr lang="en-US" dirty="0" smtClean="0"/>
              <a:t>50% Group Presentation</a:t>
            </a:r>
          </a:p>
          <a:p>
            <a:r>
              <a:rPr lang="en-US" dirty="0" smtClean="0"/>
              <a:t>Each group member must submit a Self and Team Evaluation Form.</a:t>
            </a:r>
          </a:p>
          <a:p>
            <a:pPr lvl="1"/>
            <a:r>
              <a:rPr lang="en-US" dirty="0" smtClean="0"/>
              <a:t>Due last day of class</a:t>
            </a:r>
          </a:p>
          <a:p>
            <a:pPr lvl="1"/>
            <a:r>
              <a:rPr lang="en-US" dirty="0" smtClean="0"/>
              <a:t>Found on course web site</a:t>
            </a:r>
          </a:p>
          <a:p>
            <a:pPr lvl="1"/>
            <a:r>
              <a:rPr lang="en-US" dirty="0" smtClean="0"/>
              <a:t>Email is fine</a:t>
            </a:r>
          </a:p>
          <a:p>
            <a:pPr lvl="1"/>
            <a:r>
              <a:rPr lang="en-US" dirty="0" smtClean="0"/>
              <a:t>Failure to turn in will result in 50% reduction of Group Project Grade</a:t>
            </a:r>
            <a:endParaRPr lang="en-US" dirty="0"/>
          </a:p>
        </p:txBody>
      </p:sp>
      <p:sp>
        <p:nvSpPr>
          <p:cNvPr id="4" name="Footer Placeholder 3"/>
          <p:cNvSpPr>
            <a:spLocks noGrp="1"/>
          </p:cNvSpPr>
          <p:nvPr>
            <p:ph type="ftr" sz="quarter" idx="11"/>
          </p:nvPr>
        </p:nvSpPr>
        <p:spPr/>
        <p:txBody>
          <a:bodyPr/>
          <a:lstStyle/>
          <a:p>
            <a:r>
              <a:rPr lang="en-US" smtClean="0"/>
              <a:t>© 2016 Keith A. Pray</a:t>
            </a:r>
            <a:endParaRPr lang="en-US"/>
          </a:p>
        </p:txBody>
      </p:sp>
      <p:sp>
        <p:nvSpPr>
          <p:cNvPr id="5" name="Slide Number Placeholder 4"/>
          <p:cNvSpPr>
            <a:spLocks noGrp="1"/>
          </p:cNvSpPr>
          <p:nvPr>
            <p:ph type="sldNum" sz="quarter" idx="12"/>
          </p:nvPr>
        </p:nvSpPr>
        <p:spPr/>
        <p:txBody>
          <a:bodyPr/>
          <a:lstStyle/>
          <a:p>
            <a:fld id="{A2A17EAB-8B51-5C40-8776-6683E51FA7A0}" type="slidenum">
              <a:rPr lang="en-US" smtClean="0"/>
              <a:t>2</a:t>
            </a:fld>
            <a:endParaRPr lang="en-US"/>
          </a:p>
        </p:txBody>
      </p:sp>
    </p:spTree>
    <p:extLst>
      <p:ext uri="{BB962C8B-B14F-4D97-AF65-F5344CB8AC3E}">
        <p14:creationId xmlns:p14="http://schemas.microsoft.com/office/powerpoint/2010/main" val="3418534036"/>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Web Site</a:t>
            </a:r>
            <a:endParaRPr lang="en-US" dirty="0"/>
          </a:p>
        </p:txBody>
      </p:sp>
      <p:sp>
        <p:nvSpPr>
          <p:cNvPr id="3" name="Content Placeholder 2"/>
          <p:cNvSpPr>
            <a:spLocks noGrp="1"/>
          </p:cNvSpPr>
          <p:nvPr>
            <p:ph sz="half" idx="1"/>
          </p:nvPr>
        </p:nvSpPr>
        <p:spPr/>
        <p:txBody>
          <a:bodyPr>
            <a:normAutofit fontScale="92500" lnSpcReduction="10000"/>
          </a:bodyPr>
          <a:lstStyle/>
          <a:p>
            <a:r>
              <a:rPr lang="en-US" dirty="0" smtClean="0"/>
              <a:t>Send </a:t>
            </a:r>
            <a:r>
              <a:rPr lang="en-US" smtClean="0"/>
              <a:t>me the URL</a:t>
            </a:r>
            <a:endParaRPr lang="en-US" dirty="0" smtClean="0"/>
          </a:p>
          <a:p>
            <a:r>
              <a:rPr lang="en-US" dirty="0" smtClean="0"/>
              <a:t>Post all group project material</a:t>
            </a:r>
          </a:p>
          <a:p>
            <a:r>
              <a:rPr lang="en-US" dirty="0" smtClean="0"/>
              <a:t>Viewable by all members of class</a:t>
            </a:r>
          </a:p>
          <a:p>
            <a:r>
              <a:rPr lang="en-US" dirty="0" smtClean="0"/>
              <a:t>Keep meeting minutes</a:t>
            </a:r>
          </a:p>
          <a:p>
            <a:r>
              <a:rPr lang="en-US" dirty="0"/>
              <a:t>List computing </a:t>
            </a:r>
            <a:r>
              <a:rPr lang="en-US" dirty="0" smtClean="0"/>
              <a:t>technologies</a:t>
            </a:r>
            <a:endParaRPr lang="en-US" dirty="0"/>
          </a:p>
          <a:p>
            <a:pPr lvl="1"/>
            <a:r>
              <a:rPr lang="en-US" dirty="0"/>
              <a:t>Old, current, exiting, fictional, in research, </a:t>
            </a:r>
            <a:r>
              <a:rPr lang="en-US" dirty="0" smtClean="0"/>
              <a:t>similar, dates</a:t>
            </a:r>
            <a:r>
              <a:rPr lang="en-US" dirty="0"/>
              <a:t>?</a:t>
            </a:r>
          </a:p>
          <a:p>
            <a:pPr lvl="1"/>
            <a:r>
              <a:rPr lang="en-US" dirty="0"/>
              <a:t>Use class tech timeline, fill in </a:t>
            </a:r>
            <a:r>
              <a:rPr lang="en-US" dirty="0" smtClean="0"/>
              <a:t>gaps</a:t>
            </a:r>
          </a:p>
          <a:p>
            <a:pPr lvl="1"/>
            <a:r>
              <a:rPr lang="en-US" dirty="0" smtClean="0"/>
              <a:t>Compare to older and newer movies</a:t>
            </a:r>
          </a:p>
          <a:p>
            <a:pPr lvl="1"/>
            <a:r>
              <a:rPr lang="en-US" dirty="0" smtClean="0"/>
              <a:t>Is the portrayal realistic?</a:t>
            </a:r>
          </a:p>
          <a:p>
            <a:pPr lvl="1"/>
            <a:r>
              <a:rPr lang="en-US" dirty="0" smtClean="0"/>
              <a:t>Use news, journals, etc. from the time the movie was released</a:t>
            </a:r>
            <a:endParaRPr lang="en-US" dirty="0"/>
          </a:p>
        </p:txBody>
      </p:sp>
      <p:sp>
        <p:nvSpPr>
          <p:cNvPr id="8" name="Content Placeholder 7"/>
          <p:cNvSpPr>
            <a:spLocks noGrp="1"/>
          </p:cNvSpPr>
          <p:nvPr>
            <p:ph sz="half" idx="2"/>
          </p:nvPr>
        </p:nvSpPr>
        <p:spPr/>
        <p:txBody>
          <a:bodyPr>
            <a:normAutofit fontScale="92500" lnSpcReduction="10000"/>
          </a:bodyPr>
          <a:lstStyle/>
          <a:p>
            <a:r>
              <a:rPr lang="en-US" dirty="0" smtClean="0"/>
              <a:t>Section for topics </a:t>
            </a:r>
            <a:r>
              <a:rPr lang="en-US" dirty="0"/>
              <a:t>covered in class</a:t>
            </a:r>
          </a:p>
          <a:p>
            <a:pPr lvl="1"/>
            <a:r>
              <a:rPr lang="en-US" dirty="0" smtClean="0"/>
              <a:t>If a topic is not addressed by your movie explain why</a:t>
            </a:r>
          </a:p>
          <a:p>
            <a:pPr lvl="1"/>
            <a:r>
              <a:rPr lang="en-US" dirty="0"/>
              <a:t>Critical Thinking, Ethics, and Professional Ethics are analysis tools, not </a:t>
            </a:r>
            <a:r>
              <a:rPr lang="en-US" dirty="0" smtClean="0"/>
              <a:t>topics. Chapter 1 is </a:t>
            </a:r>
            <a:r>
              <a:rPr lang="en-US" smtClean="0"/>
              <a:t>not a </a:t>
            </a:r>
            <a:r>
              <a:rPr lang="en-US" dirty="0" smtClean="0"/>
              <a:t>topic.</a:t>
            </a:r>
            <a:endParaRPr lang="en-US" dirty="0"/>
          </a:p>
          <a:p>
            <a:r>
              <a:rPr lang="en-US" dirty="0" smtClean="0"/>
              <a:t>Create plot time line</a:t>
            </a:r>
          </a:p>
          <a:p>
            <a:pPr lvl="1"/>
            <a:r>
              <a:rPr lang="en-US" dirty="0" smtClean="0"/>
              <a:t>Especially helpful if movie not chronologically ordered</a:t>
            </a:r>
          </a:p>
          <a:p>
            <a:r>
              <a:rPr lang="en-US" dirty="0" smtClean="0"/>
              <a:t>What was the movie markers’ intent with regards to computing?</a:t>
            </a:r>
          </a:p>
          <a:p>
            <a:pPr lvl="1"/>
            <a:r>
              <a:rPr lang="en-US" dirty="0" smtClean="0"/>
              <a:t>Special features, interviews with director, screen writer, author of adapted material, producer, tech consultants, etc.</a:t>
            </a:r>
            <a:endParaRPr lang="en-US" dirty="0"/>
          </a:p>
        </p:txBody>
      </p:sp>
      <p:sp>
        <p:nvSpPr>
          <p:cNvPr id="4" name="Footer Placeholder 3"/>
          <p:cNvSpPr>
            <a:spLocks noGrp="1"/>
          </p:cNvSpPr>
          <p:nvPr>
            <p:ph type="ftr" sz="quarter" idx="11"/>
          </p:nvPr>
        </p:nvSpPr>
        <p:spPr/>
        <p:txBody>
          <a:bodyPr/>
          <a:lstStyle/>
          <a:p>
            <a:r>
              <a:rPr lang="en-US" smtClean="0"/>
              <a:t>© 2016 Keith A. Pray</a:t>
            </a:r>
            <a:endParaRPr lang="en-US"/>
          </a:p>
        </p:txBody>
      </p:sp>
      <p:sp>
        <p:nvSpPr>
          <p:cNvPr id="5" name="Slide Number Placeholder 4"/>
          <p:cNvSpPr>
            <a:spLocks noGrp="1"/>
          </p:cNvSpPr>
          <p:nvPr>
            <p:ph type="sldNum" sz="quarter" idx="12"/>
          </p:nvPr>
        </p:nvSpPr>
        <p:spPr/>
        <p:txBody>
          <a:bodyPr/>
          <a:lstStyle/>
          <a:p>
            <a:fld id="{A2A17EAB-8B51-5C40-8776-6683E51FA7A0}" type="slidenum">
              <a:rPr lang="en-US" smtClean="0"/>
              <a:t>3</a:t>
            </a:fld>
            <a:endParaRPr lang="en-US"/>
          </a:p>
        </p:txBody>
      </p:sp>
    </p:spTree>
    <p:extLst>
      <p:ext uri="{BB962C8B-B14F-4D97-AF65-F5344CB8AC3E}">
        <p14:creationId xmlns:p14="http://schemas.microsoft.com/office/powerpoint/2010/main" val="3912918983"/>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Presentation</a:t>
            </a:r>
            <a:endParaRPr lang="en-US" dirty="0"/>
          </a:p>
        </p:txBody>
      </p:sp>
      <p:sp>
        <p:nvSpPr>
          <p:cNvPr id="3" name="Content Placeholder 2"/>
          <p:cNvSpPr>
            <a:spLocks noGrp="1"/>
          </p:cNvSpPr>
          <p:nvPr>
            <p:ph sz="half" idx="1"/>
          </p:nvPr>
        </p:nvSpPr>
        <p:spPr/>
        <p:txBody>
          <a:bodyPr>
            <a:normAutofit/>
          </a:bodyPr>
          <a:lstStyle/>
          <a:p>
            <a:r>
              <a:rPr lang="en-US" dirty="0" smtClean="0"/>
              <a:t>Give arguments for most salient conclusions drawn</a:t>
            </a:r>
          </a:p>
          <a:p>
            <a:r>
              <a:rPr lang="en-US" dirty="0" smtClean="0"/>
              <a:t>Graded On:</a:t>
            </a:r>
          </a:p>
          <a:p>
            <a:pPr lvl="1"/>
            <a:r>
              <a:rPr lang="en-US" dirty="0" smtClean="0"/>
              <a:t>Clear speaking</a:t>
            </a:r>
          </a:p>
          <a:p>
            <a:pPr lvl="1"/>
            <a:r>
              <a:rPr lang="en-US" dirty="0" smtClean="0"/>
              <a:t>Quality of materials</a:t>
            </a:r>
          </a:p>
          <a:p>
            <a:pPr lvl="1"/>
            <a:r>
              <a:rPr lang="en-US" dirty="0" smtClean="0"/>
              <a:t>Organization</a:t>
            </a:r>
          </a:p>
          <a:p>
            <a:pPr lvl="1"/>
            <a:r>
              <a:rPr lang="en-US" dirty="0" smtClean="0"/>
              <a:t>Quality of conclusions and arguments</a:t>
            </a:r>
          </a:p>
          <a:p>
            <a:r>
              <a:rPr lang="en-US" dirty="0"/>
              <a:t>Follow Presentation Rules Of Thumb on the Presentation Guidelines page of course website</a:t>
            </a:r>
            <a:endParaRPr lang="en-US" dirty="0" smtClean="0"/>
          </a:p>
        </p:txBody>
      </p:sp>
      <p:sp>
        <p:nvSpPr>
          <p:cNvPr id="6" name="Content Placeholder 5"/>
          <p:cNvSpPr>
            <a:spLocks noGrp="1"/>
          </p:cNvSpPr>
          <p:nvPr>
            <p:ph sz="half" idx="2"/>
          </p:nvPr>
        </p:nvSpPr>
        <p:spPr/>
        <p:txBody>
          <a:bodyPr>
            <a:normAutofit/>
          </a:bodyPr>
          <a:lstStyle/>
          <a:p>
            <a:r>
              <a:rPr lang="en-US" dirty="0"/>
              <a:t>20 minutes</a:t>
            </a:r>
          </a:p>
          <a:p>
            <a:pPr lvl="1"/>
            <a:r>
              <a:rPr lang="en-US" dirty="0"/>
              <a:t>Leave ~5 for questions</a:t>
            </a:r>
          </a:p>
          <a:p>
            <a:r>
              <a:rPr lang="en-US" dirty="0" smtClean="0"/>
              <a:t>1 </a:t>
            </a:r>
            <a:r>
              <a:rPr lang="en-US" dirty="0"/>
              <a:t>or more group members may present</a:t>
            </a:r>
          </a:p>
          <a:p>
            <a:pPr lvl="1"/>
            <a:r>
              <a:rPr lang="en-US" dirty="0"/>
              <a:t>Entire group is responsible for performance of speaker(s)</a:t>
            </a:r>
          </a:p>
          <a:p>
            <a:pPr lvl="1"/>
            <a:r>
              <a:rPr lang="en-US" dirty="0"/>
              <a:t>Entire group should participate in answering questions</a:t>
            </a:r>
          </a:p>
          <a:p>
            <a:endParaRPr lang="en-US" dirty="0"/>
          </a:p>
        </p:txBody>
      </p:sp>
      <p:sp>
        <p:nvSpPr>
          <p:cNvPr id="4" name="Footer Placeholder 3"/>
          <p:cNvSpPr>
            <a:spLocks noGrp="1"/>
          </p:cNvSpPr>
          <p:nvPr>
            <p:ph type="ftr" sz="quarter" idx="11"/>
          </p:nvPr>
        </p:nvSpPr>
        <p:spPr/>
        <p:txBody>
          <a:bodyPr/>
          <a:lstStyle/>
          <a:p>
            <a:r>
              <a:rPr lang="en-US" smtClean="0"/>
              <a:t>© 2016 Keith A. Pray</a:t>
            </a:r>
            <a:endParaRPr lang="en-US" dirty="0"/>
          </a:p>
        </p:txBody>
      </p:sp>
      <p:sp>
        <p:nvSpPr>
          <p:cNvPr id="5" name="Slide Number Placeholder 4"/>
          <p:cNvSpPr>
            <a:spLocks noGrp="1"/>
          </p:cNvSpPr>
          <p:nvPr>
            <p:ph type="sldNum" sz="quarter" idx="12"/>
          </p:nvPr>
        </p:nvSpPr>
        <p:spPr/>
        <p:txBody>
          <a:bodyPr/>
          <a:lstStyle/>
          <a:p>
            <a:fld id="{A2A17EAB-8B51-5C40-8776-6683E51FA7A0}" type="slidenum">
              <a:rPr lang="en-US" smtClean="0"/>
              <a:t>4</a:t>
            </a:fld>
            <a:endParaRPr lang="en-US"/>
          </a:p>
        </p:txBody>
      </p:sp>
    </p:spTree>
    <p:extLst>
      <p:ext uri="{BB962C8B-B14F-4D97-AF65-F5344CB8AC3E}">
        <p14:creationId xmlns:p14="http://schemas.microsoft.com/office/powerpoint/2010/main" val="597483847"/>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Presentation Days</a:t>
            </a:r>
            <a:endParaRPr lang="en-US" dirty="0"/>
          </a:p>
        </p:txBody>
      </p:sp>
      <p:sp>
        <p:nvSpPr>
          <p:cNvPr id="3" name="Content Placeholder 2"/>
          <p:cNvSpPr>
            <a:spLocks noGrp="1"/>
          </p:cNvSpPr>
          <p:nvPr>
            <p:ph idx="1"/>
          </p:nvPr>
        </p:nvSpPr>
        <p:spPr/>
        <p:txBody>
          <a:bodyPr>
            <a:normAutofit/>
          </a:bodyPr>
          <a:lstStyle/>
          <a:p>
            <a:r>
              <a:rPr lang="en-US" dirty="0"/>
              <a:t>If you are not presenting:</a:t>
            </a:r>
          </a:p>
          <a:p>
            <a:pPr lvl="1"/>
            <a:r>
              <a:rPr lang="en-US" dirty="0"/>
              <a:t>For each movie being presented prepare three questions about the movie and group’s work as depicted on their respective websites. </a:t>
            </a:r>
          </a:p>
          <a:p>
            <a:pPr lvl="1"/>
            <a:r>
              <a:rPr lang="en-US" dirty="0"/>
              <a:t>Questions will be handed in</a:t>
            </a:r>
          </a:p>
          <a:p>
            <a:pPr lvl="2"/>
            <a:r>
              <a:rPr lang="en-US" dirty="0"/>
              <a:t>Remember to include your name</a:t>
            </a:r>
          </a:p>
          <a:p>
            <a:pPr lvl="1"/>
            <a:r>
              <a:rPr lang="en-US" dirty="0"/>
              <a:t>Questions will be typed</a:t>
            </a:r>
          </a:p>
          <a:p>
            <a:pPr lvl="1"/>
            <a:r>
              <a:rPr lang="en-US" dirty="0"/>
              <a:t>Questions will pertain to the topics covered in this </a:t>
            </a:r>
            <a:r>
              <a:rPr lang="en-US" dirty="0" smtClean="0"/>
              <a:t>course</a:t>
            </a:r>
            <a:endParaRPr lang="en-US" dirty="0"/>
          </a:p>
        </p:txBody>
      </p:sp>
      <p:sp>
        <p:nvSpPr>
          <p:cNvPr id="5" name="Footer Placeholder 4"/>
          <p:cNvSpPr>
            <a:spLocks noGrp="1"/>
          </p:cNvSpPr>
          <p:nvPr>
            <p:ph type="ftr" sz="quarter" idx="11"/>
          </p:nvPr>
        </p:nvSpPr>
        <p:spPr/>
        <p:txBody>
          <a:bodyPr/>
          <a:lstStyle/>
          <a:p>
            <a:r>
              <a:rPr lang="en-US" smtClean="0"/>
              <a:t>© 2016 Keith A. Pray</a:t>
            </a:r>
            <a:endParaRPr lang="en-US"/>
          </a:p>
        </p:txBody>
      </p:sp>
      <p:sp>
        <p:nvSpPr>
          <p:cNvPr id="6" name="Slide Number Placeholder 5"/>
          <p:cNvSpPr>
            <a:spLocks noGrp="1"/>
          </p:cNvSpPr>
          <p:nvPr>
            <p:ph type="sldNum" sz="quarter" idx="12"/>
          </p:nvPr>
        </p:nvSpPr>
        <p:spPr/>
        <p:txBody>
          <a:bodyPr/>
          <a:lstStyle/>
          <a:p>
            <a:fld id="{A2A17EAB-8B51-5C40-8776-6683E51FA7A0}" type="slidenum">
              <a:rPr lang="en-US" smtClean="0"/>
              <a:t>5</a:t>
            </a:fld>
            <a:endParaRPr lang="en-US"/>
          </a:p>
        </p:txBody>
      </p:sp>
    </p:spTree>
    <p:extLst>
      <p:ext uri="{BB962C8B-B14F-4D97-AF65-F5344CB8AC3E}">
        <p14:creationId xmlns:p14="http://schemas.microsoft.com/office/powerpoint/2010/main" val="3372505784"/>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14400" y="3105150"/>
            <a:ext cx="7315200" cy="1428914"/>
          </a:xfrm>
        </p:spPr>
        <p:txBody>
          <a:bodyPr>
            <a:normAutofit/>
          </a:bodyPr>
          <a:lstStyle/>
          <a:p>
            <a:pPr algn="r"/>
            <a:r>
              <a:rPr lang="en-US" dirty="0" smtClean="0"/>
              <a:t>Keith A. Pray</a:t>
            </a:r>
          </a:p>
          <a:p>
            <a:pPr algn="r"/>
            <a:r>
              <a:rPr lang="en-US" dirty="0" smtClean="0"/>
              <a:t>Instructor</a:t>
            </a:r>
          </a:p>
          <a:p>
            <a:pPr algn="r"/>
            <a:endParaRPr lang="en-US" dirty="0"/>
          </a:p>
          <a:p>
            <a:r>
              <a:rPr lang="en-US" sz="2000" dirty="0" err="1"/>
              <a:t>s</a:t>
            </a:r>
            <a:r>
              <a:rPr lang="en-US" sz="2000" dirty="0" err="1" smtClean="0"/>
              <a:t>ocialimps.keithpray.net</a:t>
            </a:r>
            <a:endParaRPr lang="en-US" sz="2000" dirty="0"/>
          </a:p>
        </p:txBody>
      </p:sp>
      <p:sp>
        <p:nvSpPr>
          <p:cNvPr id="2" name="Title 1"/>
          <p:cNvSpPr>
            <a:spLocks noGrp="1"/>
          </p:cNvSpPr>
          <p:nvPr>
            <p:ph type="ctrTitle"/>
          </p:nvPr>
        </p:nvSpPr>
        <p:spPr/>
        <p:txBody>
          <a:bodyPr/>
          <a:lstStyle/>
          <a:p>
            <a:r>
              <a:rPr lang="en-US" dirty="0"/>
              <a:t>Group Project</a:t>
            </a:r>
            <a:br>
              <a:rPr lang="en-US" dirty="0"/>
            </a:br>
            <a:r>
              <a:rPr lang="en-US" dirty="0"/>
              <a:t>Movie</a:t>
            </a:r>
            <a:r>
              <a:rPr lang="en-US" dirty="0" smtClean="0"/>
              <a:t/>
            </a:r>
            <a:br>
              <a:rPr lang="en-US" dirty="0" smtClean="0"/>
            </a:br>
            <a:r>
              <a:rPr lang="en-US" dirty="0" smtClean="0"/>
              <a:t>The End</a:t>
            </a:r>
            <a:endParaRPr lang="en-US" dirty="0"/>
          </a:p>
        </p:txBody>
      </p:sp>
      <p:sp>
        <p:nvSpPr>
          <p:cNvPr id="5" name="Footer Placeholder 3"/>
          <p:cNvSpPr>
            <a:spLocks noGrp="1"/>
          </p:cNvSpPr>
          <p:nvPr>
            <p:ph type="ftr" sz="quarter" idx="4294967295"/>
          </p:nvPr>
        </p:nvSpPr>
        <p:spPr>
          <a:xfrm>
            <a:off x="0" y="4924044"/>
            <a:ext cx="5562600" cy="146304"/>
          </a:xfrm>
          <a:prstGeom prst="rect">
            <a:avLst/>
          </a:prstGeom>
        </p:spPr>
        <p:txBody>
          <a:bodyPr/>
          <a:lstStyle/>
          <a:p>
            <a:r>
              <a:rPr lang="en-US" sz="800" smtClean="0"/>
              <a:t>© 2016 Keith A. Pray</a:t>
            </a:r>
            <a:endParaRPr lang="en-US" sz="800" dirty="0"/>
          </a:p>
        </p:txBody>
      </p:sp>
    </p:spTree>
    <p:extLst>
      <p:ext uri="{BB962C8B-B14F-4D97-AF65-F5344CB8AC3E}">
        <p14:creationId xmlns:p14="http://schemas.microsoft.com/office/powerpoint/2010/main" val="3675797891"/>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theme/theme1.xml><?xml version="1.0" encoding="utf-8"?>
<a:theme xmlns:a="http://schemas.openxmlformats.org/drawingml/2006/main" name="Red Radial 16x9">
  <a:themeElements>
    <a:clrScheme name="RedRadial_16x9">
      <a:dk1>
        <a:sysClr val="windowText" lastClr="000000"/>
      </a:dk1>
      <a:lt1>
        <a:sysClr val="window" lastClr="FFFFFF"/>
      </a:lt1>
      <a:dk2>
        <a:srgbClr val="960000"/>
      </a:dk2>
      <a:lt2>
        <a:srgbClr val="BCB49E"/>
      </a:lt2>
      <a:accent1>
        <a:srgbClr val="DDA859"/>
      </a:accent1>
      <a:accent2>
        <a:srgbClr val="968A68"/>
      </a:accent2>
      <a:accent3>
        <a:srgbClr val="D3432B"/>
      </a:accent3>
      <a:accent4>
        <a:srgbClr val="BD9B47"/>
      </a:accent4>
      <a:accent5>
        <a:srgbClr val="618F91"/>
      </a:accent5>
      <a:accent6>
        <a:srgbClr val="DD7323"/>
      </a:accent6>
      <a:hlink>
        <a:srgbClr val="DDA859"/>
      </a:hlink>
      <a:folHlink>
        <a:srgbClr val="968A68"/>
      </a:folHlink>
    </a:clrScheme>
    <a:fontScheme name="Cambria">
      <a:maj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Extreme Shadow">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threePt" dir="tl">
              <a:rot lat="0" lon="0" rev="19800000"/>
            </a:lightRig>
          </a:scene3d>
          <a:sp3d prstMaterial="plastic">
            <a:bevelT w="25400" h="1905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38100" h="31750"/>
          </a:sp3d>
        </a:effectStyle>
      </a:effectStyleLst>
      <a:bgFillStyleLst>
        <a:solidFill>
          <a:schemeClr val="phClr"/>
        </a:solidFill>
        <a:gradFill rotWithShape="1">
          <a:gsLst>
            <a:gs pos="0">
              <a:schemeClr val="phClr">
                <a:tint val="100000"/>
                <a:shade val="80000"/>
                <a:satMod val="100000"/>
              </a:schemeClr>
            </a:gs>
            <a:gs pos="65000">
              <a:schemeClr val="phClr">
                <a:tint val="100000"/>
                <a:shade val="40000"/>
                <a:satMod val="100000"/>
              </a:schemeClr>
            </a:gs>
            <a:gs pos="100000">
              <a:schemeClr val="phClr">
                <a:shade val="5000"/>
                <a:satMod val="100000"/>
              </a:schemeClr>
            </a:gs>
          </a:gsLst>
          <a:path path="circle">
            <a:fillToRect l="25000" t="25000" r="25000" b="25000"/>
          </a:path>
        </a:gradFill>
        <a:gradFill flip="none" rotWithShape="1">
          <a:gsLst>
            <a:gs pos="17000">
              <a:schemeClr val="phClr"/>
            </a:gs>
            <a:gs pos="71000">
              <a:schemeClr val="phClr">
                <a:tint val="100000"/>
                <a:shade val="40000"/>
                <a:satMod val="100000"/>
              </a:schemeClr>
            </a:gs>
            <a:gs pos="100000">
              <a:schemeClr val="phClr">
                <a:shade val="5000"/>
                <a:satMod val="100000"/>
              </a:schemeClr>
            </a:gs>
          </a:gsLst>
          <a:path path="circle">
            <a:fillToRect l="50000" t="50000" r="50000" b="50000"/>
          </a:path>
          <a:tileRect/>
        </a:gradFill>
      </a:bgFillStyleLst>
    </a:fmtScheme>
  </a:themeElements>
  <a:objectDefaults>
    <a:spDef>
      <a:spPr>
        <a:ln>
          <a:miter lim="800000"/>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9050">
          <a:miter lim="800000"/>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nSpc>
            <a:spcPct val="90000"/>
          </a:lnSpc>
          <a:defRPr sz="280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TS102804895.potx</Template>
  <TotalTime>6617</TotalTime>
  <Words>433</Words>
  <Application>Microsoft Macintosh PowerPoint</Application>
  <PresentationFormat>On-screen Show (16:9)</PresentationFormat>
  <Paragraphs>70</Paragraphs>
  <Slides>6</Slides>
  <Notes>2</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Red Radial 16x9</vt:lpstr>
      <vt:lpstr>Group Project Movie</vt:lpstr>
      <vt:lpstr>Grading</vt:lpstr>
      <vt:lpstr>Web Site</vt:lpstr>
      <vt:lpstr>Presentation</vt:lpstr>
      <vt:lpstr>Presentation Days</vt:lpstr>
      <vt:lpstr>Group Project Movie The End</vt:lpstr>
    </vt:vector>
  </TitlesOfParts>
  <Company>WPI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Keith A. Pray</dc:creator>
  <cp:lastModifiedBy>Keith A. Pray</cp:lastModifiedBy>
  <cp:revision>124</cp:revision>
  <dcterms:created xsi:type="dcterms:W3CDTF">2014-08-25T02:19:16Z</dcterms:created>
  <dcterms:modified xsi:type="dcterms:W3CDTF">2016-03-22T21:44:11Z</dcterms:modified>
</cp:coreProperties>
</file>