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2" autoAdjust="0"/>
    <p:restoredTop sz="81445" autoAdjust="0"/>
  </p:normalViewPr>
  <p:slideViewPr>
    <p:cSldViewPr snapToGrid="0" snapToObjects="1">
      <p:cViewPr varScale="1">
        <p:scale>
          <a:sx n="117" d="100"/>
          <a:sy n="117" d="100"/>
        </p:scale>
        <p:origin x="-432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&lt;speaker notes&gt;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 Keith A. Pray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CS 3043 Social Implications Of Computing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&lt;Main Slide Statement&gt;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&lt;Supporting statements&gt;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&lt;Graphic&gt;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</a:rPr>
              <a:t>&lt;Citation&gt;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[1] &lt;reference 1&gt;</a:t>
            </a:r>
          </a:p>
          <a:p>
            <a:pPr marL="0" indent="0">
              <a:buNone/>
            </a:pPr>
            <a:r>
              <a:rPr lang="en-US" dirty="0" smtClean="0"/>
              <a:t>[2] &lt;reference 2&gt;</a:t>
            </a:r>
          </a:p>
          <a:p>
            <a:pPr marL="0" indent="0">
              <a:buNone/>
            </a:pPr>
            <a:r>
              <a:rPr lang="en-US" dirty="0" smtClean="0"/>
              <a:t>[3] &lt;reference 3&gt;</a:t>
            </a:r>
          </a:p>
          <a:p>
            <a:pPr marL="0" indent="0">
              <a:buNone/>
            </a:pPr>
            <a:r>
              <a:rPr lang="en-US" dirty="0" smtClean="0"/>
              <a:t>[4] &lt;reference 4&gt;</a:t>
            </a:r>
          </a:p>
          <a:p>
            <a:pPr marL="0" indent="0">
              <a:buNone/>
            </a:pPr>
            <a:r>
              <a:rPr lang="en-US" dirty="0" smtClean="0"/>
              <a:t>[5] &lt;reference 5&gt;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1582</TotalTime>
  <Words>79</Words>
  <Application>Microsoft Macintosh PowerPoint</Application>
  <PresentationFormat>On-screen Show (16:9)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Red Radial 16x9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37</cp:revision>
  <dcterms:created xsi:type="dcterms:W3CDTF">2014-08-25T02:19:16Z</dcterms:created>
  <dcterms:modified xsi:type="dcterms:W3CDTF">2015-03-31T03:49:24Z</dcterms:modified>
</cp:coreProperties>
</file>