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4"/>
  </p:notesMasterIdLst>
  <p:handoutMasterIdLst>
    <p:handoutMasterId r:id="rId15"/>
  </p:handoutMasterIdLst>
  <p:sldIdLst>
    <p:sldId id="256" r:id="rId2"/>
    <p:sldId id="258" r:id="rId3"/>
    <p:sldId id="260" r:id="rId4"/>
    <p:sldId id="259" r:id="rId5"/>
    <p:sldId id="261" r:id="rId6"/>
    <p:sldId id="262" r:id="rId7"/>
    <p:sldId id="263" r:id="rId8"/>
    <p:sldId id="264" r:id="rId9"/>
    <p:sldId id="265" r:id="rId10"/>
    <p:sldId id="266" r:id="rId11"/>
    <p:sldId id="267" r:id="rId12"/>
    <p:sldId id="269" r:id="rId13"/>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192" autoAdjust="0"/>
    <p:restoredTop sz="81445" autoAdjust="0"/>
  </p:normalViewPr>
  <p:slideViewPr>
    <p:cSldViewPr snapToGrid="0" snapToObjects="1">
      <p:cViewPr varScale="1">
        <p:scale>
          <a:sx n="101" d="100"/>
          <a:sy n="101" d="100"/>
        </p:scale>
        <p:origin x="-104" y="-352"/>
      </p:cViewPr>
      <p:guideLst>
        <p:guide orient="horz" pos="162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notesMaster" Target="notesMasters/notesMaster1.xml"/><Relationship Id="rId15" Type="http://schemas.openxmlformats.org/officeDocument/2006/relationships/handoutMaster" Target="handoutMasters/handoutMaster1.xml"/><Relationship Id="rId16" Type="http://schemas.openxmlformats.org/officeDocument/2006/relationships/printerSettings" Target="printerSettings/printerSettings1.bin"/><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DEF980C-06B9-9541-9929-F1E71D9341C4}" type="datetimeFigureOut">
              <a:rPr lang="en-US" smtClean="0"/>
              <a:t>9/8/14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CE36D42-B77C-2B48-B602-2114A3AD328F}" type="slidenum">
              <a:rPr lang="en-US" smtClean="0"/>
              <a:t>‹#›</a:t>
            </a:fld>
            <a:endParaRPr lang="en-US"/>
          </a:p>
        </p:txBody>
      </p:sp>
    </p:spTree>
    <p:extLst>
      <p:ext uri="{BB962C8B-B14F-4D97-AF65-F5344CB8AC3E}">
        <p14:creationId xmlns:p14="http://schemas.microsoft.com/office/powerpoint/2010/main" val="341716766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12BFA80-5DE8-754C-A5A4-B0D948BE7BE3}" type="datetimeFigureOut">
              <a:rPr lang="en-US" smtClean="0"/>
              <a:t>9/8/14</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70700B2-88B9-1642-B8EB-F86842378D04}" type="slidenum">
              <a:rPr lang="en-US" smtClean="0"/>
              <a:t>‹#›</a:t>
            </a:fld>
            <a:endParaRPr lang="en-US"/>
          </a:p>
        </p:txBody>
      </p:sp>
    </p:spTree>
    <p:extLst>
      <p:ext uri="{BB962C8B-B14F-4D97-AF65-F5344CB8AC3E}">
        <p14:creationId xmlns:p14="http://schemas.microsoft.com/office/powerpoint/2010/main" val="1368505680"/>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smtClean="0">
                <a:latin typeface="Arial" charset="0"/>
                <a:ea typeface="ＭＳ Ｐゴシック" charset="-128"/>
                <a:cs typeface="ＭＳ Ｐゴシック" charset="-128"/>
              </a:rPr>
              <a:t>Here’s the title slide to the first class. Excited already, aren’t you?</a:t>
            </a:r>
          </a:p>
          <a:p>
            <a:pPr eaLnBrk="1" hangingPunct="1"/>
            <a:r>
              <a:rPr lang="en-US" dirty="0" smtClean="0">
                <a:latin typeface="Arial" charset="0"/>
                <a:ea typeface="ＭＳ Ｐゴシック" charset="-128"/>
                <a:cs typeface="ＭＳ Ｐゴシック" charset="-128"/>
              </a:rPr>
              <a:t>Who knows what Emacs or vi</a:t>
            </a:r>
            <a:r>
              <a:rPr lang="en-US" baseline="0" dirty="0" smtClean="0">
                <a:latin typeface="Arial" charset="0"/>
                <a:ea typeface="ＭＳ Ｐゴシック" charset="-128"/>
                <a:cs typeface="ＭＳ Ｐゴシック" charset="-128"/>
              </a:rPr>
              <a:t> is?</a:t>
            </a:r>
            <a:endParaRPr lang="en-US" dirty="0" smtClean="0">
              <a:latin typeface="Arial" charset="0"/>
              <a:ea typeface="ＭＳ Ｐゴシック" charset="-128"/>
              <a:cs typeface="ＭＳ Ｐゴシック" charset="-128"/>
            </a:endParaRPr>
          </a:p>
          <a:p>
            <a:endParaRPr lang="en-US" dirty="0"/>
          </a:p>
        </p:txBody>
      </p:sp>
      <p:sp>
        <p:nvSpPr>
          <p:cNvPr id="4" name="Slide Number Placeholder 3"/>
          <p:cNvSpPr>
            <a:spLocks noGrp="1"/>
          </p:cNvSpPr>
          <p:nvPr>
            <p:ph type="sldNum" sz="quarter" idx="10"/>
          </p:nvPr>
        </p:nvSpPr>
        <p:spPr/>
        <p:txBody>
          <a:bodyPr/>
          <a:lstStyle/>
          <a:p>
            <a:fld id="{270700B2-88B9-1642-B8EB-F86842378D04}" type="slidenum">
              <a:rPr lang="en-US" smtClean="0"/>
              <a:t>1</a:t>
            </a:fld>
            <a:endParaRPr lang="en-US"/>
          </a:p>
        </p:txBody>
      </p:sp>
    </p:spTree>
    <p:extLst>
      <p:ext uri="{BB962C8B-B14F-4D97-AF65-F5344CB8AC3E}">
        <p14:creationId xmlns:p14="http://schemas.microsoft.com/office/powerpoint/2010/main" val="425533505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smtClean="0">
                <a:latin typeface="Arial" charset="0"/>
                <a:ea typeface="ＭＳ Ｐゴシック" charset="-128"/>
                <a:cs typeface="ＭＳ Ｐゴシック" charset="-128"/>
              </a:rPr>
              <a:t>This is the end. Any slides beyond this point are for answering questions that may arise but not needed in the main talk. Some slides may also be unfinished and are not needed but kept just in case.</a:t>
            </a:r>
            <a:endParaRPr lang="en-US" dirty="0">
              <a:latin typeface="Arial" charset="0"/>
              <a:ea typeface="ＭＳ Ｐゴシック" charset="-128"/>
              <a:cs typeface="ＭＳ Ｐゴシック" charset="-128"/>
            </a:endParaRPr>
          </a:p>
        </p:txBody>
      </p:sp>
      <p:sp>
        <p:nvSpPr>
          <p:cNvPr id="4" name="Slide Number Placeholder 3"/>
          <p:cNvSpPr>
            <a:spLocks noGrp="1"/>
          </p:cNvSpPr>
          <p:nvPr>
            <p:ph type="sldNum" sz="quarter" idx="10"/>
          </p:nvPr>
        </p:nvSpPr>
        <p:spPr/>
        <p:txBody>
          <a:bodyPr/>
          <a:lstStyle/>
          <a:p>
            <a:fld id="{270700B2-88B9-1642-B8EB-F86842378D04}" type="slidenum">
              <a:rPr lang="en-US" smtClean="0"/>
              <a:t>12</a:t>
            </a:fld>
            <a:endParaRPr lang="en-US"/>
          </a:p>
        </p:txBody>
      </p:sp>
    </p:spTree>
    <p:extLst>
      <p:ext uri="{BB962C8B-B14F-4D97-AF65-F5344CB8AC3E}">
        <p14:creationId xmlns:p14="http://schemas.microsoft.com/office/powerpoint/2010/main" val="42553350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How many people in the world get this joke?</a:t>
            </a:r>
          </a:p>
          <a:p>
            <a:endParaRPr lang="en-US"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According to </a:t>
            </a:r>
            <a:r>
              <a:rPr lang="en-US" dirty="0" err="1" smtClean="0"/>
              <a:t>wolframalpha.com</a:t>
            </a:r>
            <a:r>
              <a:rPr lang="en-US" dirty="0" smtClean="0"/>
              <a:t> (2012-08-23):</a:t>
            </a:r>
          </a:p>
          <a:p>
            <a:pPr marL="171450" indent="-171450">
              <a:buFont typeface="Arial"/>
              <a:buChar char="•"/>
            </a:pPr>
            <a:r>
              <a:rPr lang="en-US" dirty="0" smtClean="0"/>
              <a:t>2.34% (of 6.79 billion people) attend secondary</a:t>
            </a:r>
            <a:r>
              <a:rPr lang="en-US" baseline="0" dirty="0" smtClean="0"/>
              <a:t> school </a:t>
            </a:r>
          </a:p>
          <a:p>
            <a:pPr marL="171450" indent="-171450">
              <a:buFont typeface="Arial"/>
              <a:buChar char="•"/>
            </a:pPr>
            <a:r>
              <a:rPr lang="en-US" baseline="0" dirty="0" smtClean="0"/>
              <a:t>50 million secondary school grads in United States (of 309 million people) 16.18%</a:t>
            </a:r>
          </a:p>
          <a:p>
            <a:pPr marL="171450" indent="-171450">
              <a:buFont typeface="Arial"/>
              <a:buChar char="•"/>
            </a:pPr>
            <a:r>
              <a:rPr lang="en-US" baseline="0" dirty="0" smtClean="0"/>
              <a:t>3.3 million computer specialists in United States (of 309 million people) 1.06% (or 6.6% of college grads)</a:t>
            </a:r>
          </a:p>
        </p:txBody>
      </p:sp>
      <p:sp>
        <p:nvSpPr>
          <p:cNvPr id="4" name="Slide Number Placeholder 3"/>
          <p:cNvSpPr>
            <a:spLocks noGrp="1"/>
          </p:cNvSpPr>
          <p:nvPr>
            <p:ph type="sldNum" sz="quarter" idx="10"/>
          </p:nvPr>
        </p:nvSpPr>
        <p:spPr/>
        <p:txBody>
          <a:bodyPr/>
          <a:lstStyle/>
          <a:p>
            <a:fld id="{270700B2-88B9-1642-B8EB-F86842378D04}" type="slidenum">
              <a:rPr lang="en-US" smtClean="0"/>
              <a:t>2</a:t>
            </a:fld>
            <a:endParaRPr lang="en-US"/>
          </a:p>
        </p:txBody>
      </p:sp>
    </p:spTree>
    <p:extLst>
      <p:ext uri="{BB962C8B-B14F-4D97-AF65-F5344CB8AC3E}">
        <p14:creationId xmlns:p14="http://schemas.microsoft.com/office/powerpoint/2010/main" val="5936551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How many people in the world get this joke?</a:t>
            </a:r>
          </a:p>
          <a:p>
            <a:endParaRPr lang="en-US"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According to </a:t>
            </a:r>
            <a:r>
              <a:rPr lang="en-US" dirty="0" err="1" smtClean="0"/>
              <a:t>wolframalpha.com</a:t>
            </a:r>
            <a:r>
              <a:rPr lang="en-US" dirty="0" smtClean="0"/>
              <a:t> (2012-08-23):</a:t>
            </a:r>
          </a:p>
          <a:p>
            <a:pPr marL="171450" indent="-171450">
              <a:buFont typeface="Arial"/>
              <a:buChar char="•"/>
            </a:pPr>
            <a:r>
              <a:rPr lang="en-US" dirty="0" smtClean="0"/>
              <a:t>2.34% (of 6.79 billion people) attend secondary</a:t>
            </a:r>
            <a:r>
              <a:rPr lang="en-US" baseline="0" dirty="0" smtClean="0"/>
              <a:t> school </a:t>
            </a:r>
          </a:p>
          <a:p>
            <a:pPr marL="171450" indent="-171450">
              <a:buFont typeface="Arial"/>
              <a:buChar char="•"/>
            </a:pPr>
            <a:r>
              <a:rPr lang="en-US" baseline="0" dirty="0" smtClean="0"/>
              <a:t>50 million secondary school grads in United States (of 309 million people) 16.18%</a:t>
            </a:r>
          </a:p>
          <a:p>
            <a:pPr marL="171450" indent="-171450">
              <a:buFont typeface="Arial"/>
              <a:buChar char="•"/>
            </a:pPr>
            <a:r>
              <a:rPr lang="en-US" baseline="0" dirty="0" smtClean="0"/>
              <a:t>3.3 million computer specialists in United States (of 309 million people) 1.06% (or 6.6% of college grads)</a:t>
            </a:r>
          </a:p>
        </p:txBody>
      </p:sp>
      <p:sp>
        <p:nvSpPr>
          <p:cNvPr id="4" name="Slide Number Placeholder 3"/>
          <p:cNvSpPr>
            <a:spLocks noGrp="1"/>
          </p:cNvSpPr>
          <p:nvPr>
            <p:ph type="sldNum" sz="quarter" idx="10"/>
          </p:nvPr>
        </p:nvSpPr>
        <p:spPr/>
        <p:txBody>
          <a:bodyPr/>
          <a:lstStyle/>
          <a:p>
            <a:fld id="{270700B2-88B9-1642-B8EB-F86842378D04}" type="slidenum">
              <a:rPr lang="en-US" smtClean="0"/>
              <a:t>3</a:t>
            </a:fld>
            <a:endParaRPr lang="en-US"/>
          </a:p>
        </p:txBody>
      </p:sp>
    </p:spTree>
    <p:extLst>
      <p:ext uri="{BB962C8B-B14F-4D97-AF65-F5344CB8AC3E}">
        <p14:creationId xmlns:p14="http://schemas.microsoft.com/office/powerpoint/2010/main" val="34160924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smtClean="0">
                <a:latin typeface="Arial" charset="0"/>
                <a:ea typeface="ＭＳ Ｐゴシック" charset="-128"/>
                <a:cs typeface="ＭＳ Ｐゴシック" charset="-128"/>
              </a:rPr>
              <a:t>Here’s our contact info.</a:t>
            </a:r>
          </a:p>
          <a:p>
            <a:pPr eaLnBrk="1" hangingPunct="1"/>
            <a:r>
              <a:rPr lang="en-US" dirty="0" smtClean="0">
                <a:latin typeface="Arial" charset="0"/>
                <a:ea typeface="ＭＳ Ｐゴシック" charset="-128"/>
                <a:cs typeface="ＭＳ Ｐゴシック" charset="-128"/>
              </a:rPr>
              <a:t>Introduce yourself.</a:t>
            </a:r>
          </a:p>
          <a:p>
            <a:pPr eaLnBrk="1" hangingPunct="1"/>
            <a:endParaRPr lang="en-US" dirty="0" smtClean="0">
              <a:latin typeface="Arial" charset="0"/>
              <a:ea typeface="ＭＳ Ｐゴシック" charset="-128"/>
              <a:cs typeface="ＭＳ Ｐゴシック" charset="-128"/>
            </a:endParaRPr>
          </a:p>
          <a:p>
            <a:r>
              <a:rPr lang="en-US" dirty="0" smtClean="0">
                <a:latin typeface="Arial" charset="0"/>
                <a:ea typeface="ＭＳ Ｐゴシック" charset="-128"/>
                <a:cs typeface="ＭＳ Ｐゴシック" charset="-128"/>
              </a:rPr>
              <a:t>Get to know class:</a:t>
            </a:r>
          </a:p>
          <a:p>
            <a:pPr marL="171450" indent="-171450">
              <a:buFont typeface="Arial"/>
              <a:buChar char="•"/>
            </a:pPr>
            <a:r>
              <a:rPr lang="en-US" dirty="0" smtClean="0">
                <a:latin typeface="Arial" charset="0"/>
                <a:ea typeface="ＭＳ Ｐゴシック" charset="-128"/>
                <a:cs typeface="ＭＳ Ｐゴシック" charset="-128"/>
              </a:rPr>
              <a:t>Youngest? Oldest? Country of origin?</a:t>
            </a:r>
          </a:p>
          <a:p>
            <a:pPr marL="171450" indent="-171450">
              <a:buFont typeface="Arial"/>
              <a:buChar char="•"/>
            </a:pPr>
            <a:r>
              <a:rPr lang="en-US" dirty="0" smtClean="0">
                <a:latin typeface="Arial" charset="0"/>
                <a:ea typeface="ＭＳ Ｐゴシック" charset="-128"/>
                <a:cs typeface="ＭＳ Ｐゴシック" charset="-128"/>
              </a:rPr>
              <a:t>Majors? Years?</a:t>
            </a:r>
          </a:p>
          <a:p>
            <a:pPr marL="171450" indent="-171450">
              <a:buFont typeface="Arial"/>
              <a:buChar char="•"/>
            </a:pPr>
            <a:r>
              <a:rPr lang="en-US" dirty="0" smtClean="0">
                <a:latin typeface="Arial" charset="0"/>
                <a:ea typeface="ＭＳ Ｐゴシック" charset="-128"/>
                <a:cs typeface="ＭＳ Ｐゴシック" charset="-128"/>
              </a:rPr>
              <a:t>Reasons</a:t>
            </a:r>
            <a:r>
              <a:rPr lang="en-US" baseline="0" dirty="0" smtClean="0">
                <a:latin typeface="Arial" charset="0"/>
                <a:ea typeface="ＭＳ Ｐゴシック" charset="-128"/>
                <a:cs typeface="ＭＳ Ｐゴシック" charset="-128"/>
              </a:rPr>
              <a:t> for taking class</a:t>
            </a:r>
            <a:endParaRPr lang="en-US" dirty="0" smtClean="0">
              <a:latin typeface="Arial" charset="0"/>
              <a:ea typeface="ＭＳ Ｐゴシック" charset="-128"/>
              <a:cs typeface="ＭＳ Ｐゴシック" charset="-128"/>
            </a:endParaRPr>
          </a:p>
        </p:txBody>
      </p:sp>
      <p:sp>
        <p:nvSpPr>
          <p:cNvPr id="4" name="Slide Number Placeholder 3"/>
          <p:cNvSpPr>
            <a:spLocks noGrp="1"/>
          </p:cNvSpPr>
          <p:nvPr>
            <p:ph type="sldNum" sz="quarter" idx="10"/>
          </p:nvPr>
        </p:nvSpPr>
        <p:spPr/>
        <p:txBody>
          <a:bodyPr/>
          <a:lstStyle/>
          <a:p>
            <a:fld id="{270700B2-88B9-1642-B8EB-F86842378D04}" type="slidenum">
              <a:rPr lang="en-US" smtClean="0"/>
              <a:t>4</a:t>
            </a:fld>
            <a:endParaRPr lang="en-US"/>
          </a:p>
        </p:txBody>
      </p:sp>
    </p:spTree>
    <p:extLst>
      <p:ext uri="{BB962C8B-B14F-4D97-AF65-F5344CB8AC3E}">
        <p14:creationId xmlns:p14="http://schemas.microsoft.com/office/powerpoint/2010/main" val="4245214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smtClean="0">
                <a:latin typeface="Arial" charset="0"/>
                <a:ea typeface="ＭＳ Ｐゴシック" charset="-128"/>
                <a:cs typeface="ＭＳ Ｐゴシック" charset="-128"/>
              </a:rPr>
              <a:t>Let’s go to the course</a:t>
            </a:r>
            <a:r>
              <a:rPr lang="en-US" baseline="0" dirty="0" smtClean="0">
                <a:latin typeface="Arial" charset="0"/>
                <a:ea typeface="ＭＳ Ｐゴシック" charset="-128"/>
                <a:cs typeface="ＭＳ Ｐゴシック" charset="-128"/>
              </a:rPr>
              <a:t> website for this stuff.</a:t>
            </a:r>
            <a:endParaRPr lang="en-US" dirty="0" smtClean="0">
              <a:latin typeface="Arial" charset="0"/>
              <a:ea typeface="ＭＳ Ｐゴシック" charset="-128"/>
              <a:cs typeface="ＭＳ Ｐゴシック" charset="-128"/>
            </a:endParaRPr>
          </a:p>
          <a:p>
            <a:pPr eaLnBrk="1" hangingPunct="1"/>
            <a:r>
              <a:rPr lang="en-US" dirty="0" smtClean="0">
                <a:latin typeface="Arial" charset="0"/>
                <a:ea typeface="ＭＳ Ｐゴシック" charset="-128"/>
                <a:cs typeface="ＭＳ Ｐゴシック" charset="-128"/>
              </a:rPr>
              <a:t>Always check course web site for grading.</a:t>
            </a:r>
          </a:p>
          <a:p>
            <a:pPr eaLnBrk="1" hangingPunct="1"/>
            <a:r>
              <a:rPr lang="en-US" dirty="0" smtClean="0">
                <a:latin typeface="Arial" charset="0"/>
                <a:ea typeface="ＭＳ Ｐゴシック" charset="-128"/>
                <a:cs typeface="ＭＳ Ｐゴシック" charset="-128"/>
              </a:rPr>
              <a:t>Individual presentations are due 24 hours before class so that they can be incorporated into those class slides.</a:t>
            </a:r>
          </a:p>
          <a:p>
            <a:pPr eaLnBrk="1" hangingPunct="1"/>
            <a:r>
              <a:rPr lang="en-US" dirty="0" smtClean="0">
                <a:latin typeface="Arial" charset="0"/>
                <a:ea typeface="ＭＳ Ｐゴシック" charset="-128"/>
                <a:cs typeface="ＭＳ Ｐゴシック" charset="-128"/>
              </a:rPr>
              <a:t>Since most things due class to class are small in the number of points we will not be giving credit late work. You can still turn it in and we’ll tell you how well you would have done.</a:t>
            </a:r>
          </a:p>
        </p:txBody>
      </p:sp>
      <p:sp>
        <p:nvSpPr>
          <p:cNvPr id="4" name="Slide Number Placeholder 3"/>
          <p:cNvSpPr>
            <a:spLocks noGrp="1"/>
          </p:cNvSpPr>
          <p:nvPr>
            <p:ph type="sldNum" sz="quarter" idx="10"/>
          </p:nvPr>
        </p:nvSpPr>
        <p:spPr/>
        <p:txBody>
          <a:bodyPr/>
          <a:lstStyle/>
          <a:p>
            <a:fld id="{270700B2-88B9-1642-B8EB-F86842378D04}" type="slidenum">
              <a:rPr lang="en-US" smtClean="0"/>
              <a:t>6</a:t>
            </a:fld>
            <a:endParaRPr lang="en-US"/>
          </a:p>
        </p:txBody>
      </p:sp>
    </p:spTree>
    <p:extLst>
      <p:ext uri="{BB962C8B-B14F-4D97-AF65-F5344CB8AC3E}">
        <p14:creationId xmlns:p14="http://schemas.microsoft.com/office/powerpoint/2010/main" val="35074932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Paraphrased from Outcomes on web site.</a:t>
            </a:r>
            <a:endParaRPr lang="en-US" dirty="0"/>
          </a:p>
        </p:txBody>
      </p:sp>
      <p:sp>
        <p:nvSpPr>
          <p:cNvPr id="4" name="Slide Number Placeholder 3"/>
          <p:cNvSpPr>
            <a:spLocks noGrp="1"/>
          </p:cNvSpPr>
          <p:nvPr>
            <p:ph type="sldNum" sz="quarter" idx="10"/>
          </p:nvPr>
        </p:nvSpPr>
        <p:spPr/>
        <p:txBody>
          <a:bodyPr/>
          <a:lstStyle/>
          <a:p>
            <a:fld id="{270700B2-88B9-1642-B8EB-F86842378D04}" type="slidenum">
              <a:rPr lang="en-US" smtClean="0"/>
              <a:t>7</a:t>
            </a:fld>
            <a:endParaRPr lang="en-US"/>
          </a:p>
        </p:txBody>
      </p:sp>
    </p:spTree>
    <p:extLst>
      <p:ext uri="{BB962C8B-B14F-4D97-AF65-F5344CB8AC3E}">
        <p14:creationId xmlns:p14="http://schemas.microsoft.com/office/powerpoint/2010/main" val="45110932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For example: manual calculating aids – clay or wax tablet, slate tablet, paper tablet, abacus, mathematical tables (logarithms is an important one). The counters in an abacus is where the term “counter” meaning place in a shop where transactions take place.</a:t>
            </a:r>
          </a:p>
          <a:p>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 What is the biggest impact computing has had on your life?</a:t>
            </a:r>
          </a:p>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 What is the difference between liberties (negative rights) and claim rights (positive rights)?</a:t>
            </a:r>
          </a:p>
          <a:p>
            <a:endParaRPr lang="en-US" dirty="0" smtClean="0"/>
          </a:p>
        </p:txBody>
      </p:sp>
      <p:sp>
        <p:nvSpPr>
          <p:cNvPr id="4" name="Slide Number Placeholder 3"/>
          <p:cNvSpPr>
            <a:spLocks noGrp="1"/>
          </p:cNvSpPr>
          <p:nvPr>
            <p:ph type="sldNum" sz="quarter" idx="10"/>
          </p:nvPr>
        </p:nvSpPr>
        <p:spPr/>
        <p:txBody>
          <a:bodyPr/>
          <a:lstStyle/>
          <a:p>
            <a:fld id="{270700B2-88B9-1642-B8EB-F86842378D04}" type="slidenum">
              <a:rPr lang="en-US" smtClean="0"/>
              <a:t>8</a:t>
            </a:fld>
            <a:endParaRPr lang="en-US"/>
          </a:p>
        </p:txBody>
      </p:sp>
    </p:spTree>
    <p:extLst>
      <p:ext uri="{BB962C8B-B14F-4D97-AF65-F5344CB8AC3E}">
        <p14:creationId xmlns:p14="http://schemas.microsoft.com/office/powerpoint/2010/main" val="42153129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latin typeface="Arial" charset="0"/>
                <a:ea typeface="ＭＳ Ｐゴシック" charset="-128"/>
                <a:cs typeface="ＭＳ Ｐゴシック" charset="-128"/>
              </a:rPr>
              <a:t>Show old portable computer. </a:t>
            </a:r>
          </a:p>
          <a:p>
            <a:r>
              <a:rPr lang="en-US" dirty="0" smtClean="0">
                <a:latin typeface="Arial" charset="0"/>
                <a:ea typeface="ＭＳ Ｐゴシック" charset="-128"/>
                <a:cs typeface="ＭＳ Ｐゴシック" charset="-128"/>
              </a:rPr>
              <a:t>Info in slide from http://</a:t>
            </a:r>
            <a:r>
              <a:rPr lang="en-US" dirty="0" err="1" smtClean="0">
                <a:latin typeface="Arial" charset="0"/>
                <a:ea typeface="ＭＳ Ｐゴシック" charset="-128"/>
                <a:cs typeface="ＭＳ Ｐゴシック" charset="-128"/>
              </a:rPr>
              <a:t>en.wikipedia.org</a:t>
            </a:r>
            <a:r>
              <a:rPr lang="en-US" dirty="0" smtClean="0">
                <a:latin typeface="Arial" charset="0"/>
                <a:ea typeface="ＭＳ Ｐゴシック" charset="-128"/>
                <a:cs typeface="ＭＳ Ｐゴシック" charset="-128"/>
              </a:rPr>
              <a:t>/wiki/</a:t>
            </a:r>
            <a:r>
              <a:rPr lang="en-US" dirty="0" err="1" smtClean="0">
                <a:latin typeface="Arial" charset="0"/>
                <a:ea typeface="ＭＳ Ｐゴシック" charset="-128"/>
                <a:cs typeface="ＭＳ Ｐゴシック" charset="-128"/>
              </a:rPr>
              <a:t>Compaq_portable</a:t>
            </a:r>
            <a:endParaRPr lang="en-US" dirty="0" smtClean="0">
              <a:latin typeface="Arial" charset="0"/>
              <a:ea typeface="ＭＳ Ｐゴシック" charset="-128"/>
              <a:cs typeface="ＭＳ Ｐゴシック" charset="-128"/>
            </a:endParaRPr>
          </a:p>
          <a:p>
            <a:endParaRPr lang="en-US" dirty="0" smtClean="0">
              <a:latin typeface="Arial" charset="0"/>
              <a:ea typeface="ＭＳ Ｐゴシック" charset="-128"/>
              <a:cs typeface="ＭＳ Ｐゴシック" charset="-128"/>
            </a:endParaRPr>
          </a:p>
          <a:p>
            <a:r>
              <a:rPr lang="en-US" dirty="0" smtClean="0">
                <a:latin typeface="Arial" charset="0"/>
                <a:ea typeface="ＭＳ Ｐゴシック" charset="-128"/>
                <a:cs typeface="ＭＳ Ｐゴシック" charset="-128"/>
              </a:rPr>
              <a:t>Links on web site.</a:t>
            </a:r>
          </a:p>
          <a:p>
            <a:r>
              <a:rPr lang="en-US" dirty="0" smtClean="0">
                <a:latin typeface="Arial" charset="0"/>
                <a:ea typeface="ＭＳ Ｐゴシック" charset="-128"/>
                <a:cs typeface="ＭＳ Ｐゴシック" charset="-128"/>
              </a:rPr>
              <a:t>http://</a:t>
            </a:r>
            <a:r>
              <a:rPr lang="en-US" dirty="0" err="1" smtClean="0">
                <a:latin typeface="Arial" charset="0"/>
                <a:ea typeface="ＭＳ Ｐゴシック" charset="-128"/>
                <a:cs typeface="ＭＳ Ｐゴシック" charset="-128"/>
              </a:rPr>
              <a:t>socialimps.keithpray.net</a:t>
            </a:r>
            <a:r>
              <a:rPr lang="en-US" dirty="0" smtClean="0">
                <a:latin typeface="Arial" charset="0"/>
                <a:ea typeface="ＭＳ Ｐゴシック" charset="-128"/>
                <a:cs typeface="ＭＳ Ｐゴシック" charset="-128"/>
              </a:rPr>
              <a:t>/documents/</a:t>
            </a:r>
            <a:r>
              <a:rPr lang="en-US" dirty="0" err="1" smtClean="0">
                <a:latin typeface="Arial" charset="0"/>
                <a:ea typeface="ＭＳ Ｐゴシック" charset="-128"/>
                <a:cs typeface="ＭＳ Ｐゴシック" charset="-128"/>
              </a:rPr>
              <a:t>index.jsp?content</a:t>
            </a:r>
            <a:r>
              <a:rPr lang="en-US" dirty="0" smtClean="0">
                <a:latin typeface="Arial" charset="0"/>
                <a:ea typeface="ＭＳ Ｐゴシック" charset="-128"/>
                <a:cs typeface="ＭＳ Ｐゴシック" charset="-128"/>
              </a:rPr>
              <a:t>=</a:t>
            </a:r>
            <a:r>
              <a:rPr lang="en-US" dirty="0" err="1" smtClean="0">
                <a:latin typeface="Arial" charset="0"/>
                <a:ea typeface="ＭＳ Ｐゴシック" charset="-128"/>
                <a:cs typeface="ＭＳ Ｐゴシック" charset="-128"/>
              </a:rPr>
              <a:t>Show_and_Tell.html</a:t>
            </a:r>
            <a:endParaRPr lang="en-US" dirty="0" smtClean="0">
              <a:latin typeface="Arial" charset="0"/>
              <a:ea typeface="ＭＳ Ｐゴシック" charset="-128"/>
              <a:cs typeface="ＭＳ Ｐゴシック" charset="-128"/>
            </a:endParaRPr>
          </a:p>
        </p:txBody>
      </p:sp>
      <p:sp>
        <p:nvSpPr>
          <p:cNvPr id="4" name="Slide Number Placeholder 3"/>
          <p:cNvSpPr>
            <a:spLocks noGrp="1"/>
          </p:cNvSpPr>
          <p:nvPr>
            <p:ph type="sldNum" sz="quarter" idx="10"/>
          </p:nvPr>
        </p:nvSpPr>
        <p:spPr/>
        <p:txBody>
          <a:bodyPr/>
          <a:lstStyle/>
          <a:p>
            <a:fld id="{270700B2-88B9-1642-B8EB-F86842378D04}" type="slidenum">
              <a:rPr lang="en-US" smtClean="0"/>
              <a:t>9</a:t>
            </a:fld>
            <a:endParaRPr lang="en-US"/>
          </a:p>
        </p:txBody>
      </p:sp>
    </p:spTree>
    <p:extLst>
      <p:ext uri="{BB962C8B-B14F-4D97-AF65-F5344CB8AC3E}">
        <p14:creationId xmlns:p14="http://schemas.microsoft.com/office/powerpoint/2010/main" val="177039315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smtClean="0">
                <a:latin typeface="Arial" charset="0"/>
                <a:ea typeface="ＭＳ Ｐゴシック" charset="-128"/>
                <a:cs typeface="ＭＳ Ｐゴシック" charset="-128"/>
              </a:rPr>
              <a:t>Here’s our contact info.</a:t>
            </a:r>
          </a:p>
          <a:p>
            <a:pPr eaLnBrk="1" hangingPunct="1"/>
            <a:r>
              <a:rPr lang="en-US" dirty="0" smtClean="0">
                <a:latin typeface="Arial" charset="0"/>
                <a:ea typeface="ＭＳ Ｐゴシック" charset="-128"/>
                <a:cs typeface="ＭＳ Ｐゴシック" charset="-128"/>
              </a:rPr>
              <a:t>Introduce yourself.</a:t>
            </a:r>
          </a:p>
          <a:p>
            <a:pPr eaLnBrk="1" hangingPunct="1"/>
            <a:endParaRPr lang="en-US" dirty="0" smtClean="0">
              <a:latin typeface="Arial" charset="0"/>
              <a:ea typeface="ＭＳ Ｐゴシック" charset="-128"/>
              <a:cs typeface="ＭＳ Ｐゴシック" charset="-128"/>
            </a:endParaRPr>
          </a:p>
          <a:p>
            <a:r>
              <a:rPr lang="en-US" dirty="0" smtClean="0">
                <a:latin typeface="Arial" charset="0"/>
                <a:ea typeface="ＭＳ Ｐゴシック" charset="-128"/>
                <a:cs typeface="ＭＳ Ｐゴシック" charset="-128"/>
              </a:rPr>
              <a:t>Get to know class:</a:t>
            </a:r>
          </a:p>
          <a:p>
            <a:pPr marL="171450" indent="-171450">
              <a:buFont typeface="Arial"/>
              <a:buChar char="•"/>
            </a:pPr>
            <a:r>
              <a:rPr lang="en-US" dirty="0" smtClean="0">
                <a:latin typeface="Arial" charset="0"/>
                <a:ea typeface="ＭＳ Ｐゴシック" charset="-128"/>
                <a:cs typeface="ＭＳ Ｐゴシック" charset="-128"/>
              </a:rPr>
              <a:t>Youngest? Oldest? Country of origin?</a:t>
            </a:r>
          </a:p>
          <a:p>
            <a:pPr marL="171450" indent="-171450">
              <a:buFont typeface="Arial"/>
              <a:buChar char="•"/>
            </a:pPr>
            <a:r>
              <a:rPr lang="en-US" dirty="0" smtClean="0">
                <a:latin typeface="Arial" charset="0"/>
                <a:ea typeface="ＭＳ Ｐゴシック" charset="-128"/>
                <a:cs typeface="ＭＳ Ｐゴシック" charset="-128"/>
              </a:rPr>
              <a:t>Majors? Years?</a:t>
            </a:r>
          </a:p>
          <a:p>
            <a:pPr marL="171450" indent="-171450">
              <a:buFont typeface="Arial"/>
              <a:buChar char="•"/>
            </a:pPr>
            <a:r>
              <a:rPr lang="en-US" dirty="0" smtClean="0">
                <a:latin typeface="Arial" charset="0"/>
                <a:ea typeface="ＭＳ Ｐゴシック" charset="-128"/>
                <a:cs typeface="ＭＳ Ｐゴシック" charset="-128"/>
              </a:rPr>
              <a:t>Reasons</a:t>
            </a:r>
            <a:r>
              <a:rPr lang="en-US" baseline="0" dirty="0" smtClean="0">
                <a:latin typeface="Arial" charset="0"/>
                <a:ea typeface="ＭＳ Ｐゴシック" charset="-128"/>
                <a:cs typeface="ＭＳ Ｐゴシック" charset="-128"/>
              </a:rPr>
              <a:t> for taking class</a:t>
            </a:r>
            <a:endParaRPr lang="en-US" dirty="0" smtClean="0">
              <a:latin typeface="Arial" charset="0"/>
              <a:ea typeface="ＭＳ Ｐゴシック" charset="-128"/>
              <a:cs typeface="ＭＳ Ｐゴシック" charset="-128"/>
            </a:endParaRPr>
          </a:p>
        </p:txBody>
      </p:sp>
      <p:sp>
        <p:nvSpPr>
          <p:cNvPr id="4" name="Slide Number Placeholder 3"/>
          <p:cNvSpPr>
            <a:spLocks noGrp="1"/>
          </p:cNvSpPr>
          <p:nvPr>
            <p:ph type="sldNum" sz="quarter" idx="10"/>
          </p:nvPr>
        </p:nvSpPr>
        <p:spPr/>
        <p:txBody>
          <a:bodyPr/>
          <a:lstStyle/>
          <a:p>
            <a:fld id="{270700B2-88B9-1642-B8EB-F86842378D04}" type="slidenum">
              <a:rPr lang="en-US" smtClean="0"/>
              <a:t>10</a:t>
            </a:fld>
            <a:endParaRPr lang="en-US"/>
          </a:p>
        </p:txBody>
      </p:sp>
    </p:spTree>
    <p:extLst>
      <p:ext uri="{BB962C8B-B14F-4D97-AF65-F5344CB8AC3E}">
        <p14:creationId xmlns:p14="http://schemas.microsoft.com/office/powerpoint/2010/main" val="4245214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Isosceles Triangle 5"/>
          <p:cNvSpPr/>
          <p:nvPr/>
        </p:nvSpPr>
        <p:spPr>
          <a:xfrm>
            <a:off x="-1205" y="-836"/>
            <a:ext cx="9145184" cy="5147769"/>
          </a:xfrm>
          <a:custGeom>
            <a:avLst/>
            <a:gdLst/>
            <a:ahLst/>
            <a:cxnLst/>
            <a:rect l="l" t="t" r="r" b="b"/>
            <a:pathLst>
              <a:path w="9145184" h="5147769">
                <a:moveTo>
                  <a:pt x="4573206" y="2611793"/>
                </a:moveTo>
                <a:lnTo>
                  <a:pt x="4673081" y="5144337"/>
                </a:lnTo>
                <a:lnTo>
                  <a:pt x="4473331" y="5144337"/>
                </a:lnTo>
                <a:close/>
                <a:moveTo>
                  <a:pt x="4571642" y="2577669"/>
                </a:moveTo>
                <a:lnTo>
                  <a:pt x="4568842" y="2582993"/>
                </a:lnTo>
                <a:lnTo>
                  <a:pt x="4572592" y="2595063"/>
                </a:lnTo>
                <a:lnTo>
                  <a:pt x="4576342" y="2582993"/>
                </a:lnTo>
                <a:lnTo>
                  <a:pt x="4573542" y="2577669"/>
                </a:lnTo>
                <a:lnTo>
                  <a:pt x="4576527" y="2582398"/>
                </a:lnTo>
                <a:lnTo>
                  <a:pt x="4577948" y="2577822"/>
                </a:lnTo>
                <a:lnTo>
                  <a:pt x="4576812" y="2582849"/>
                </a:lnTo>
                <a:lnTo>
                  <a:pt x="6195680" y="5147769"/>
                </a:lnTo>
                <a:lnTo>
                  <a:pt x="5925258" y="5147769"/>
                </a:lnTo>
                <a:lnTo>
                  <a:pt x="4576648" y="2583574"/>
                </a:lnTo>
                <a:lnTo>
                  <a:pt x="4573436" y="2597778"/>
                </a:lnTo>
                <a:lnTo>
                  <a:pt x="5365626" y="5147732"/>
                </a:lnTo>
                <a:lnTo>
                  <a:pt x="5148352" y="5147731"/>
                </a:lnTo>
                <a:lnTo>
                  <a:pt x="4572592" y="2601509"/>
                </a:lnTo>
                <a:lnTo>
                  <a:pt x="3996832" y="5147731"/>
                </a:lnTo>
                <a:lnTo>
                  <a:pt x="3779558" y="5147732"/>
                </a:lnTo>
                <a:lnTo>
                  <a:pt x="4571749" y="2597778"/>
                </a:lnTo>
                <a:lnTo>
                  <a:pt x="4568537" y="2583574"/>
                </a:lnTo>
                <a:lnTo>
                  <a:pt x="3219926" y="5147769"/>
                </a:lnTo>
                <a:lnTo>
                  <a:pt x="2949504" y="5147769"/>
                </a:lnTo>
                <a:lnTo>
                  <a:pt x="4568373" y="2582849"/>
                </a:lnTo>
                <a:lnTo>
                  <a:pt x="4567236" y="2577822"/>
                </a:lnTo>
                <a:lnTo>
                  <a:pt x="4568658" y="2582398"/>
                </a:lnTo>
                <a:close/>
                <a:moveTo>
                  <a:pt x="4575557" y="2575085"/>
                </a:moveTo>
                <a:lnTo>
                  <a:pt x="7359080" y="5147393"/>
                </a:lnTo>
                <a:lnTo>
                  <a:pt x="6952676" y="5147393"/>
                </a:lnTo>
                <a:close/>
                <a:moveTo>
                  <a:pt x="4569627" y="2575085"/>
                </a:moveTo>
                <a:lnTo>
                  <a:pt x="2192508" y="5147393"/>
                </a:lnTo>
                <a:lnTo>
                  <a:pt x="1786104" y="5147393"/>
                </a:lnTo>
                <a:close/>
                <a:moveTo>
                  <a:pt x="4575024" y="2574459"/>
                </a:moveTo>
                <a:lnTo>
                  <a:pt x="4578940" y="2575344"/>
                </a:lnTo>
                <a:lnTo>
                  <a:pt x="4578048" y="2574781"/>
                </a:lnTo>
                <a:lnTo>
                  <a:pt x="4579253" y="2575415"/>
                </a:lnTo>
                <a:lnTo>
                  <a:pt x="9145184" y="3607878"/>
                </a:lnTo>
                <a:lnTo>
                  <a:pt x="9145184" y="3994264"/>
                </a:lnTo>
                <a:lnTo>
                  <a:pt x="4580914" y="2576289"/>
                </a:lnTo>
                <a:lnTo>
                  <a:pt x="9144554" y="4976484"/>
                </a:lnTo>
                <a:lnTo>
                  <a:pt x="9144554" y="5147483"/>
                </a:lnTo>
                <a:lnTo>
                  <a:pt x="8654212" y="5147483"/>
                </a:lnTo>
                <a:lnTo>
                  <a:pt x="4579973" y="2575996"/>
                </a:lnTo>
                <a:close/>
                <a:moveTo>
                  <a:pt x="4570160" y="2574459"/>
                </a:moveTo>
                <a:lnTo>
                  <a:pt x="4565211" y="2575996"/>
                </a:lnTo>
                <a:lnTo>
                  <a:pt x="490972" y="5147483"/>
                </a:lnTo>
                <a:lnTo>
                  <a:pt x="629" y="5147483"/>
                </a:lnTo>
                <a:lnTo>
                  <a:pt x="630" y="4976484"/>
                </a:lnTo>
                <a:lnTo>
                  <a:pt x="4564270" y="2576289"/>
                </a:lnTo>
                <a:lnTo>
                  <a:pt x="0" y="3994264"/>
                </a:lnTo>
                <a:lnTo>
                  <a:pt x="0" y="3607878"/>
                </a:lnTo>
                <a:lnTo>
                  <a:pt x="4565931" y="2575415"/>
                </a:lnTo>
                <a:lnTo>
                  <a:pt x="4567137" y="2574781"/>
                </a:lnTo>
                <a:lnTo>
                  <a:pt x="4566244" y="2575344"/>
                </a:lnTo>
                <a:close/>
                <a:moveTo>
                  <a:pt x="630" y="286"/>
                </a:moveTo>
                <a:lnTo>
                  <a:pt x="490972" y="286"/>
                </a:lnTo>
                <a:lnTo>
                  <a:pt x="4565212" y="2571773"/>
                </a:lnTo>
                <a:lnTo>
                  <a:pt x="4567326" y="2572430"/>
                </a:lnTo>
                <a:lnTo>
                  <a:pt x="4569443" y="2572513"/>
                </a:lnTo>
                <a:lnTo>
                  <a:pt x="1786104" y="376"/>
                </a:lnTo>
                <a:lnTo>
                  <a:pt x="2192508" y="376"/>
                </a:lnTo>
                <a:lnTo>
                  <a:pt x="4569471" y="2572514"/>
                </a:lnTo>
                <a:lnTo>
                  <a:pt x="4571301" y="2572587"/>
                </a:lnTo>
                <a:lnTo>
                  <a:pt x="4569599" y="2572654"/>
                </a:lnTo>
                <a:lnTo>
                  <a:pt x="4569627" y="2572684"/>
                </a:lnTo>
                <a:lnTo>
                  <a:pt x="4569595" y="2572654"/>
                </a:lnTo>
                <a:lnTo>
                  <a:pt x="4568222" y="2572708"/>
                </a:lnTo>
                <a:lnTo>
                  <a:pt x="4570160" y="2573310"/>
                </a:lnTo>
                <a:lnTo>
                  <a:pt x="4567604" y="2572732"/>
                </a:lnTo>
                <a:lnTo>
                  <a:pt x="4566783" y="2572765"/>
                </a:lnTo>
                <a:lnTo>
                  <a:pt x="4567137" y="2572988"/>
                </a:lnTo>
                <a:lnTo>
                  <a:pt x="4566717" y="2572767"/>
                </a:lnTo>
                <a:lnTo>
                  <a:pt x="1205" y="2752816"/>
                </a:lnTo>
                <a:lnTo>
                  <a:pt x="1205" y="2392358"/>
                </a:lnTo>
                <a:lnTo>
                  <a:pt x="4565974" y="2572377"/>
                </a:lnTo>
                <a:lnTo>
                  <a:pt x="4565931" y="2572354"/>
                </a:lnTo>
                <a:lnTo>
                  <a:pt x="0" y="1539891"/>
                </a:lnTo>
                <a:lnTo>
                  <a:pt x="0" y="1153505"/>
                </a:lnTo>
                <a:lnTo>
                  <a:pt x="4564271" y="2571481"/>
                </a:lnTo>
                <a:lnTo>
                  <a:pt x="630" y="171286"/>
                </a:lnTo>
                <a:close/>
                <a:moveTo>
                  <a:pt x="9144554" y="286"/>
                </a:moveTo>
                <a:lnTo>
                  <a:pt x="9144554" y="171286"/>
                </a:lnTo>
                <a:lnTo>
                  <a:pt x="4580915" y="2571480"/>
                </a:lnTo>
                <a:lnTo>
                  <a:pt x="9145184" y="1153505"/>
                </a:lnTo>
                <a:lnTo>
                  <a:pt x="9145184" y="1539891"/>
                </a:lnTo>
                <a:lnTo>
                  <a:pt x="4579254" y="2572354"/>
                </a:lnTo>
                <a:lnTo>
                  <a:pt x="4579211" y="2572377"/>
                </a:lnTo>
                <a:lnTo>
                  <a:pt x="9143978" y="2392358"/>
                </a:lnTo>
                <a:lnTo>
                  <a:pt x="9143979" y="2752816"/>
                </a:lnTo>
                <a:lnTo>
                  <a:pt x="4578467" y="2572767"/>
                </a:lnTo>
                <a:lnTo>
                  <a:pt x="4578048" y="2572988"/>
                </a:lnTo>
                <a:lnTo>
                  <a:pt x="4578402" y="2572765"/>
                </a:lnTo>
                <a:lnTo>
                  <a:pt x="4577580" y="2572732"/>
                </a:lnTo>
                <a:lnTo>
                  <a:pt x="4575024" y="2573310"/>
                </a:lnTo>
                <a:lnTo>
                  <a:pt x="4576963" y="2572708"/>
                </a:lnTo>
                <a:lnTo>
                  <a:pt x="4575590" y="2572654"/>
                </a:lnTo>
                <a:lnTo>
                  <a:pt x="4575557" y="2572684"/>
                </a:lnTo>
                <a:lnTo>
                  <a:pt x="4575585" y="2572654"/>
                </a:lnTo>
                <a:lnTo>
                  <a:pt x="4573884" y="2572587"/>
                </a:lnTo>
                <a:lnTo>
                  <a:pt x="4575714" y="2572515"/>
                </a:lnTo>
                <a:lnTo>
                  <a:pt x="6952676" y="376"/>
                </a:lnTo>
                <a:lnTo>
                  <a:pt x="7359080" y="376"/>
                </a:lnTo>
                <a:lnTo>
                  <a:pt x="4575742" y="2572513"/>
                </a:lnTo>
                <a:lnTo>
                  <a:pt x="4577858" y="2572430"/>
                </a:lnTo>
                <a:lnTo>
                  <a:pt x="4579973" y="2571773"/>
                </a:lnTo>
                <a:lnTo>
                  <a:pt x="8654212" y="286"/>
                </a:lnTo>
                <a:close/>
                <a:moveTo>
                  <a:pt x="3219926" y="0"/>
                </a:moveTo>
                <a:lnTo>
                  <a:pt x="4568537" y="2564195"/>
                </a:lnTo>
                <a:lnTo>
                  <a:pt x="4571749" y="2549991"/>
                </a:lnTo>
                <a:lnTo>
                  <a:pt x="3779558" y="38"/>
                </a:lnTo>
                <a:lnTo>
                  <a:pt x="3996832" y="38"/>
                </a:lnTo>
                <a:lnTo>
                  <a:pt x="4572260" y="2544793"/>
                </a:lnTo>
                <a:lnTo>
                  <a:pt x="4471935" y="837"/>
                </a:lnTo>
                <a:lnTo>
                  <a:pt x="4674477" y="837"/>
                </a:lnTo>
                <a:lnTo>
                  <a:pt x="4574412" y="2538215"/>
                </a:lnTo>
                <a:lnTo>
                  <a:pt x="5148352" y="38"/>
                </a:lnTo>
                <a:lnTo>
                  <a:pt x="5365626" y="38"/>
                </a:lnTo>
                <a:lnTo>
                  <a:pt x="4574021" y="2548106"/>
                </a:lnTo>
                <a:lnTo>
                  <a:pt x="4573871" y="2551916"/>
                </a:lnTo>
                <a:lnTo>
                  <a:pt x="4576648" y="2564195"/>
                </a:lnTo>
                <a:lnTo>
                  <a:pt x="5925258" y="0"/>
                </a:lnTo>
                <a:lnTo>
                  <a:pt x="6195680" y="0"/>
                </a:lnTo>
                <a:lnTo>
                  <a:pt x="4576812" y="2564920"/>
                </a:lnTo>
                <a:lnTo>
                  <a:pt x="4577948" y="2569947"/>
                </a:lnTo>
                <a:lnTo>
                  <a:pt x="4576527" y="2565371"/>
                </a:lnTo>
                <a:lnTo>
                  <a:pt x="4573542" y="2570100"/>
                </a:lnTo>
                <a:lnTo>
                  <a:pt x="4576342" y="2564777"/>
                </a:lnTo>
                <a:lnTo>
                  <a:pt x="4573699" y="2556271"/>
                </a:lnTo>
                <a:lnTo>
                  <a:pt x="4573206" y="2568777"/>
                </a:lnTo>
                <a:lnTo>
                  <a:pt x="4572575" y="2552763"/>
                </a:lnTo>
                <a:lnTo>
                  <a:pt x="4568842" y="2564777"/>
                </a:lnTo>
                <a:lnTo>
                  <a:pt x="4571642" y="2570100"/>
                </a:lnTo>
                <a:lnTo>
                  <a:pt x="4568658" y="2565371"/>
                </a:lnTo>
                <a:lnTo>
                  <a:pt x="4567236" y="2569947"/>
                </a:lnTo>
                <a:lnTo>
                  <a:pt x="4568373" y="2564920"/>
                </a:lnTo>
                <a:lnTo>
                  <a:pt x="2949504" y="0"/>
                </a:lnTo>
                <a:close/>
              </a:path>
            </a:pathLst>
          </a:custGeom>
          <a:gradFill>
            <a:gsLst>
              <a:gs pos="0">
                <a:schemeClr val="bg1">
                  <a:alpha val="1000"/>
                </a:schemeClr>
              </a:gs>
              <a:gs pos="100000">
                <a:schemeClr val="bg1">
                  <a:alpha val="1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3" name="Subtitle 2"/>
          <p:cNvSpPr>
            <a:spLocks noGrp="1"/>
          </p:cNvSpPr>
          <p:nvPr>
            <p:ph type="subTitle" idx="1"/>
          </p:nvPr>
        </p:nvSpPr>
        <p:spPr>
          <a:xfrm>
            <a:off x="914400" y="3105150"/>
            <a:ext cx="7315200" cy="762000"/>
          </a:xfrm>
        </p:spPr>
        <p:txBody>
          <a:bodyPr>
            <a:normAutofit/>
          </a:bodyPr>
          <a:lstStyle>
            <a:lvl1pPr marL="0" indent="0" algn="ctr">
              <a:spcBef>
                <a:spcPts val="0"/>
              </a:spcBef>
              <a:buNone/>
              <a:defRPr sz="2100">
                <a:solidFill>
                  <a:schemeClr val="tx1"/>
                </a:solidFill>
              </a:defRPr>
            </a:lvl1pPr>
            <a:lvl2pPr marL="457181" indent="0" algn="ctr">
              <a:buNone/>
              <a:defRPr>
                <a:solidFill>
                  <a:schemeClr val="tx1">
                    <a:tint val="75000"/>
                  </a:schemeClr>
                </a:solidFill>
              </a:defRPr>
            </a:lvl2pPr>
            <a:lvl3pPr marL="914362" indent="0" algn="ctr">
              <a:buNone/>
              <a:defRPr>
                <a:solidFill>
                  <a:schemeClr val="tx1">
                    <a:tint val="75000"/>
                  </a:schemeClr>
                </a:solidFill>
              </a:defRPr>
            </a:lvl3pPr>
            <a:lvl4pPr marL="1371543" indent="0" algn="ctr">
              <a:buNone/>
              <a:defRPr>
                <a:solidFill>
                  <a:schemeClr val="tx1">
                    <a:tint val="75000"/>
                  </a:schemeClr>
                </a:solidFill>
              </a:defRPr>
            </a:lvl4pPr>
            <a:lvl5pPr marL="1828724" indent="0" algn="ctr">
              <a:buNone/>
              <a:defRPr>
                <a:solidFill>
                  <a:schemeClr val="tx1">
                    <a:tint val="75000"/>
                  </a:schemeClr>
                </a:solidFill>
              </a:defRPr>
            </a:lvl5pPr>
            <a:lvl6pPr marL="2285905" indent="0" algn="ctr">
              <a:buNone/>
              <a:defRPr>
                <a:solidFill>
                  <a:schemeClr val="tx1">
                    <a:tint val="75000"/>
                  </a:schemeClr>
                </a:solidFill>
              </a:defRPr>
            </a:lvl6pPr>
            <a:lvl7pPr marL="2743086" indent="0" algn="ctr">
              <a:buNone/>
              <a:defRPr>
                <a:solidFill>
                  <a:schemeClr val="tx1">
                    <a:tint val="75000"/>
                  </a:schemeClr>
                </a:solidFill>
              </a:defRPr>
            </a:lvl7pPr>
            <a:lvl8pPr marL="3200266" indent="0" algn="ctr">
              <a:buNone/>
              <a:defRPr>
                <a:solidFill>
                  <a:schemeClr val="tx1">
                    <a:tint val="75000"/>
                  </a:schemeClr>
                </a:solidFill>
              </a:defRPr>
            </a:lvl8pPr>
            <a:lvl9pPr marL="3657448" indent="0" algn="ctr">
              <a:buNone/>
              <a:defRPr>
                <a:solidFill>
                  <a:schemeClr val="tx1">
                    <a:tint val="75000"/>
                  </a:schemeClr>
                </a:solidFill>
              </a:defRPr>
            </a:lvl9pPr>
          </a:lstStyle>
          <a:p>
            <a:r>
              <a:rPr lang="en-US" smtClean="0"/>
              <a:t>Click to edit Master subtitle style</a:t>
            </a:r>
            <a:endParaRPr/>
          </a:p>
        </p:txBody>
      </p:sp>
      <p:sp>
        <p:nvSpPr>
          <p:cNvPr id="62" name="Rectangle 61"/>
          <p:cNvSpPr/>
          <p:nvPr/>
        </p:nvSpPr>
        <p:spPr bwMode="hidden">
          <a:xfrm>
            <a:off x="0" y="1428751"/>
            <a:ext cx="9144000" cy="1611189"/>
          </a:xfrm>
          <a:prstGeom prst="rect">
            <a:avLst/>
          </a:prstGeom>
          <a:solidFill>
            <a:schemeClr val="bg1"/>
          </a:solidFill>
          <a:ln w="28575">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lnSpc>
                <a:spcPct val="90000"/>
              </a:lnSpc>
            </a:pPr>
            <a:endParaRPr sz="2400">
              <a:solidFill>
                <a:schemeClr val="tx2"/>
              </a:solidFill>
            </a:endParaRPr>
          </a:p>
        </p:txBody>
      </p:sp>
      <p:sp>
        <p:nvSpPr>
          <p:cNvPr id="2" name="Title 1"/>
          <p:cNvSpPr>
            <a:spLocks noGrp="1"/>
          </p:cNvSpPr>
          <p:nvPr>
            <p:ph type="ctrTitle"/>
          </p:nvPr>
        </p:nvSpPr>
        <p:spPr>
          <a:xfrm>
            <a:off x="914400" y="1428751"/>
            <a:ext cx="7315200" cy="1610945"/>
          </a:xfrm>
        </p:spPr>
        <p:txBody>
          <a:bodyPr anchor="ctr">
            <a:normAutofit/>
          </a:bodyPr>
          <a:lstStyle>
            <a:lvl1pPr algn="l">
              <a:defRPr sz="3300" cap="all" normalizeH="0" baseline="0"/>
            </a:lvl1pPr>
          </a:lstStyle>
          <a:p>
            <a:r>
              <a:rPr lang="en-US" dirty="0" smtClean="0"/>
              <a:t>Click to edit Master title style</a:t>
            </a:r>
            <a:endParaRPr dirty="0"/>
          </a:p>
        </p:txBody>
      </p:sp>
      <p:sp>
        <p:nvSpPr>
          <p:cNvPr id="7" name="Footer Placeholder 4"/>
          <p:cNvSpPr>
            <a:spLocks noGrp="1"/>
          </p:cNvSpPr>
          <p:nvPr>
            <p:ph type="ftr" sz="quarter" idx="3"/>
          </p:nvPr>
        </p:nvSpPr>
        <p:spPr>
          <a:xfrm>
            <a:off x="0" y="4997196"/>
            <a:ext cx="5562600" cy="146304"/>
          </a:xfrm>
          <a:prstGeom prst="rect">
            <a:avLst/>
          </a:prstGeom>
        </p:spPr>
        <p:txBody>
          <a:bodyPr vert="horz" lIns="91436" tIns="45718" rIns="91436" bIns="45718" rtlCol="0" anchor="ctr"/>
          <a:lstStyle>
            <a:lvl1pPr marL="0" marR="0" indent="0" algn="l" defTabSz="457200" rtl="0" eaLnBrk="1" fontAlgn="auto" latinLnBrk="0" hangingPunct="1">
              <a:lnSpc>
                <a:spcPct val="100000"/>
              </a:lnSpc>
              <a:spcBef>
                <a:spcPts val="0"/>
              </a:spcBef>
              <a:spcAft>
                <a:spcPts val="0"/>
              </a:spcAft>
              <a:buClrTx/>
              <a:buSzTx/>
              <a:buFontTx/>
              <a:buNone/>
              <a:tabLst/>
              <a:defRPr sz="800">
                <a:solidFill>
                  <a:schemeClr val="tx1"/>
                </a:solidFill>
              </a:defRPr>
            </a:lvl1pPr>
          </a:lstStyle>
          <a:p>
            <a:r>
              <a:rPr lang="en-US" smtClean="0"/>
              <a:t>© 2014 Keith A. Pray</a:t>
            </a:r>
            <a:endParaRPr lang="en-US" dirty="0"/>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Alternate Picture with Caption">
    <p:spTree>
      <p:nvGrpSpPr>
        <p:cNvPr id="1" name=""/>
        <p:cNvGrpSpPr/>
        <p:nvPr/>
      </p:nvGrpSpPr>
      <p:grpSpPr>
        <a:xfrm>
          <a:off x="0" y="0"/>
          <a:ext cx="0" cy="0"/>
          <a:chOff x="0" y="0"/>
          <a:chExt cx="0" cy="0"/>
        </a:xfrm>
      </p:grpSpPr>
      <p:sp>
        <p:nvSpPr>
          <p:cNvPr id="9" name="Rectangle 8"/>
          <p:cNvSpPr/>
          <p:nvPr/>
        </p:nvSpPr>
        <p:spPr>
          <a:xfrm>
            <a:off x="0" y="-836"/>
            <a:ext cx="5715000" cy="514433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2" name="Title 1"/>
          <p:cNvSpPr>
            <a:spLocks noGrp="1"/>
          </p:cNvSpPr>
          <p:nvPr>
            <p:ph type="title"/>
          </p:nvPr>
        </p:nvSpPr>
        <p:spPr>
          <a:xfrm>
            <a:off x="5867400" y="361950"/>
            <a:ext cx="2971800" cy="1066800"/>
          </a:xfrm>
        </p:spPr>
        <p:txBody>
          <a:bodyPr anchor="b" anchorCtr="0">
            <a:normAutofit/>
          </a:bodyPr>
          <a:lstStyle>
            <a:lvl1pPr algn="l">
              <a:defRPr sz="2400" b="0"/>
            </a:lvl1pPr>
          </a:lstStyle>
          <a:p>
            <a:r>
              <a:rPr lang="en-US" smtClean="0"/>
              <a:t>Click to edit Master title style</a:t>
            </a:r>
            <a:endParaRPr/>
          </a:p>
        </p:txBody>
      </p:sp>
      <p:sp>
        <p:nvSpPr>
          <p:cNvPr id="3" name="Picture Placeholder 2"/>
          <p:cNvSpPr>
            <a:spLocks noGrp="1"/>
          </p:cNvSpPr>
          <p:nvPr>
            <p:ph type="pic" idx="1"/>
          </p:nvPr>
        </p:nvSpPr>
        <p:spPr>
          <a:xfrm>
            <a:off x="381000" y="361950"/>
            <a:ext cx="4953001" cy="4381501"/>
          </a:xfrm>
          <a:noFill/>
          <a:ln w="9525">
            <a:noFill/>
            <a:miter lim="800000"/>
          </a:ln>
          <a:effectLst/>
        </p:spPr>
        <p:txBody>
          <a:bodyPr>
            <a:normAutofit/>
          </a:bodyPr>
          <a:lstStyle>
            <a:lvl1pPr marL="0" indent="0" algn="ctr">
              <a:buNone/>
              <a:defRPr sz="2000"/>
            </a:lvl1pPr>
            <a:lvl2pPr marL="457181" indent="0">
              <a:buNone/>
              <a:defRPr sz="2800"/>
            </a:lvl2pPr>
            <a:lvl3pPr marL="914362" indent="0">
              <a:buNone/>
              <a:defRPr sz="2400"/>
            </a:lvl3pPr>
            <a:lvl4pPr marL="1371543" indent="0">
              <a:buNone/>
              <a:defRPr sz="2000"/>
            </a:lvl4pPr>
            <a:lvl5pPr marL="1828724" indent="0">
              <a:buNone/>
              <a:defRPr sz="2000"/>
            </a:lvl5pPr>
            <a:lvl6pPr marL="2285905" indent="0">
              <a:buNone/>
              <a:defRPr sz="2000"/>
            </a:lvl6pPr>
            <a:lvl7pPr marL="2743086" indent="0">
              <a:buNone/>
              <a:defRPr sz="2000"/>
            </a:lvl7pPr>
            <a:lvl8pPr marL="3200266" indent="0">
              <a:buNone/>
              <a:defRPr sz="2000"/>
            </a:lvl8pPr>
            <a:lvl9pPr marL="3657448"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5867400" y="1581150"/>
            <a:ext cx="2971800" cy="3200400"/>
          </a:xfrm>
        </p:spPr>
        <p:txBody>
          <a:bodyPr>
            <a:normAutofit/>
          </a:bodyPr>
          <a:lstStyle>
            <a:lvl1pPr marL="0" indent="0">
              <a:spcBef>
                <a:spcPts val="1200"/>
              </a:spcBef>
              <a:buNone/>
              <a:defRPr sz="1500">
                <a:solidFill>
                  <a:schemeClr val="tx1"/>
                </a:solidFill>
              </a:defRPr>
            </a:lvl1pPr>
            <a:lvl2pPr marL="457181" indent="0">
              <a:buNone/>
              <a:defRPr sz="1200"/>
            </a:lvl2pPr>
            <a:lvl3pPr marL="914362" indent="0">
              <a:buNone/>
              <a:defRPr sz="1000"/>
            </a:lvl3pPr>
            <a:lvl4pPr marL="1371543" indent="0">
              <a:buNone/>
              <a:defRPr sz="900"/>
            </a:lvl4pPr>
            <a:lvl5pPr marL="1828724" indent="0">
              <a:buNone/>
              <a:defRPr sz="900"/>
            </a:lvl5pPr>
            <a:lvl6pPr marL="2285905" indent="0">
              <a:buNone/>
              <a:defRPr sz="900"/>
            </a:lvl6pPr>
            <a:lvl7pPr marL="2743086" indent="0">
              <a:buNone/>
              <a:defRPr sz="900"/>
            </a:lvl7pPr>
            <a:lvl8pPr marL="3200266" indent="0">
              <a:buNone/>
              <a:defRPr sz="900"/>
            </a:lvl8pPr>
            <a:lvl9pPr marL="3657448" indent="0">
              <a:buNone/>
              <a:defRPr sz="900"/>
            </a:lvl9pPr>
          </a:lstStyle>
          <a:p>
            <a:pPr lvl="0"/>
            <a:r>
              <a:rPr lang="en-US" smtClean="0"/>
              <a:t>Click to edit Master text styles</a:t>
            </a:r>
          </a:p>
        </p:txBody>
      </p:sp>
    </p:spTree>
    <p:extLst>
      <p:ext uri="{BB962C8B-B14F-4D97-AF65-F5344CB8AC3E}">
        <p14:creationId xmlns:p14="http://schemas.microsoft.com/office/powerpoint/2010/main" val="2076303992"/>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marL="2002453">
              <a:defRPr baseline="0"/>
            </a:lvl6pPr>
            <a:lvl7pPr marL="2002453">
              <a:defRPr baseline="0"/>
            </a:lvl7pPr>
            <a:lvl8pPr marL="2002453">
              <a:defRPr baseline="0"/>
            </a:lvl8pPr>
            <a:lvl9pPr marL="2002453">
              <a:defRPr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 2014 Keith A. Pray</a:t>
            </a:r>
            <a:endParaRPr lang="en-US"/>
          </a:p>
        </p:txBody>
      </p:sp>
      <p:sp>
        <p:nvSpPr>
          <p:cNvPr id="6" name="Slide Number Placeholder 5"/>
          <p:cNvSpPr>
            <a:spLocks noGrp="1"/>
          </p:cNvSpPr>
          <p:nvPr>
            <p:ph type="sldNum" sz="quarter" idx="12"/>
          </p:nvPr>
        </p:nvSpPr>
        <p:spPr/>
        <p:txBody>
          <a:bodyPr/>
          <a:lstStyle/>
          <a:p>
            <a:fld id="{A2A17EAB-8B51-5C40-8776-6683E51FA7A0}"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531994" y="361950"/>
            <a:ext cx="1383347" cy="4343401"/>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685800" y="361950"/>
            <a:ext cx="6781800" cy="4343401"/>
          </a:xfrm>
        </p:spPr>
        <p:txBody>
          <a:bodyPr vert="eaVert"/>
          <a:lstStyle>
            <a:lvl5pPr>
              <a:defRPr/>
            </a:lvl5pPr>
            <a:lvl6pPr>
              <a:defRPr/>
            </a:lvl6pPr>
            <a:lvl7pPr>
              <a:defRPr/>
            </a:lvl7pPr>
            <a:lvl8pPr>
              <a:defRPr baseline="0"/>
            </a:lvl8pPr>
            <a:lvl9pPr>
              <a:defRPr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 2014 Keith A. Pray</a:t>
            </a:r>
            <a:endParaRPr lang="en-US"/>
          </a:p>
        </p:txBody>
      </p:sp>
      <p:sp>
        <p:nvSpPr>
          <p:cNvPr id="6" name="Slide Number Placeholder 5"/>
          <p:cNvSpPr>
            <a:spLocks noGrp="1"/>
          </p:cNvSpPr>
          <p:nvPr>
            <p:ph type="sldNum" sz="quarter" idx="12"/>
          </p:nvPr>
        </p:nvSpPr>
        <p:spPr/>
        <p:txBody>
          <a:bodyPr/>
          <a:lstStyle/>
          <a:p>
            <a:fld id="{A2A17EAB-8B51-5C40-8776-6683E51FA7A0}"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vl6pPr>
              <a:defRPr/>
            </a:lvl6pPr>
            <a:lvl7pPr>
              <a:defRPr/>
            </a:lvl7pPr>
            <a:lvl8pPr>
              <a:defRPr/>
            </a:lvl8pPr>
            <a:lvl9pP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 2014 Keith A. Pray</a:t>
            </a:r>
            <a:endParaRPr lang="en-US"/>
          </a:p>
        </p:txBody>
      </p:sp>
      <p:sp>
        <p:nvSpPr>
          <p:cNvPr id="6" name="Slide Number Placeholder 5"/>
          <p:cNvSpPr>
            <a:spLocks noGrp="1"/>
          </p:cNvSpPr>
          <p:nvPr>
            <p:ph type="sldNum" sz="quarter" idx="12"/>
          </p:nvPr>
        </p:nvSpPr>
        <p:spPr/>
        <p:txBody>
          <a:bodyPr/>
          <a:lstStyle/>
          <a:p>
            <a:fld id="{A2A17EAB-8B51-5C40-8776-6683E51FA7A0}"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1" name="Isosceles Triangle 5"/>
          <p:cNvSpPr/>
          <p:nvPr/>
        </p:nvSpPr>
        <p:spPr>
          <a:xfrm>
            <a:off x="-1205" y="-836"/>
            <a:ext cx="9145184" cy="5147769"/>
          </a:xfrm>
          <a:custGeom>
            <a:avLst/>
            <a:gdLst/>
            <a:ahLst/>
            <a:cxnLst/>
            <a:rect l="l" t="t" r="r" b="b"/>
            <a:pathLst>
              <a:path w="9145184" h="5147769">
                <a:moveTo>
                  <a:pt x="4573206" y="2611793"/>
                </a:moveTo>
                <a:lnTo>
                  <a:pt x="4673081" y="5144337"/>
                </a:lnTo>
                <a:lnTo>
                  <a:pt x="4473331" y="5144337"/>
                </a:lnTo>
                <a:close/>
                <a:moveTo>
                  <a:pt x="4571642" y="2577669"/>
                </a:moveTo>
                <a:lnTo>
                  <a:pt x="4568842" y="2582993"/>
                </a:lnTo>
                <a:lnTo>
                  <a:pt x="4572592" y="2595063"/>
                </a:lnTo>
                <a:lnTo>
                  <a:pt x="4576342" y="2582993"/>
                </a:lnTo>
                <a:lnTo>
                  <a:pt x="4573542" y="2577669"/>
                </a:lnTo>
                <a:lnTo>
                  <a:pt x="4576527" y="2582398"/>
                </a:lnTo>
                <a:lnTo>
                  <a:pt x="4577948" y="2577822"/>
                </a:lnTo>
                <a:lnTo>
                  <a:pt x="4576812" y="2582849"/>
                </a:lnTo>
                <a:lnTo>
                  <a:pt x="6195680" y="5147769"/>
                </a:lnTo>
                <a:lnTo>
                  <a:pt x="5925258" y="5147769"/>
                </a:lnTo>
                <a:lnTo>
                  <a:pt x="4576648" y="2583574"/>
                </a:lnTo>
                <a:lnTo>
                  <a:pt x="4573436" y="2597778"/>
                </a:lnTo>
                <a:lnTo>
                  <a:pt x="5365626" y="5147732"/>
                </a:lnTo>
                <a:lnTo>
                  <a:pt x="5148352" y="5147731"/>
                </a:lnTo>
                <a:lnTo>
                  <a:pt x="4572592" y="2601509"/>
                </a:lnTo>
                <a:lnTo>
                  <a:pt x="3996832" y="5147731"/>
                </a:lnTo>
                <a:lnTo>
                  <a:pt x="3779558" y="5147732"/>
                </a:lnTo>
                <a:lnTo>
                  <a:pt x="4571749" y="2597778"/>
                </a:lnTo>
                <a:lnTo>
                  <a:pt x="4568537" y="2583574"/>
                </a:lnTo>
                <a:lnTo>
                  <a:pt x="3219926" y="5147769"/>
                </a:lnTo>
                <a:lnTo>
                  <a:pt x="2949504" y="5147769"/>
                </a:lnTo>
                <a:lnTo>
                  <a:pt x="4568373" y="2582849"/>
                </a:lnTo>
                <a:lnTo>
                  <a:pt x="4567236" y="2577822"/>
                </a:lnTo>
                <a:lnTo>
                  <a:pt x="4568658" y="2582398"/>
                </a:lnTo>
                <a:close/>
                <a:moveTo>
                  <a:pt x="4575557" y="2575085"/>
                </a:moveTo>
                <a:lnTo>
                  <a:pt x="7359080" y="5147393"/>
                </a:lnTo>
                <a:lnTo>
                  <a:pt x="6952676" y="5147393"/>
                </a:lnTo>
                <a:close/>
                <a:moveTo>
                  <a:pt x="4569627" y="2575085"/>
                </a:moveTo>
                <a:lnTo>
                  <a:pt x="2192508" y="5147393"/>
                </a:lnTo>
                <a:lnTo>
                  <a:pt x="1786104" y="5147393"/>
                </a:lnTo>
                <a:close/>
                <a:moveTo>
                  <a:pt x="4575024" y="2574459"/>
                </a:moveTo>
                <a:lnTo>
                  <a:pt x="4578940" y="2575344"/>
                </a:lnTo>
                <a:lnTo>
                  <a:pt x="4578048" y="2574781"/>
                </a:lnTo>
                <a:lnTo>
                  <a:pt x="4579253" y="2575415"/>
                </a:lnTo>
                <a:lnTo>
                  <a:pt x="9145184" y="3607878"/>
                </a:lnTo>
                <a:lnTo>
                  <a:pt x="9145184" y="3994264"/>
                </a:lnTo>
                <a:lnTo>
                  <a:pt x="4580914" y="2576289"/>
                </a:lnTo>
                <a:lnTo>
                  <a:pt x="9144554" y="4976484"/>
                </a:lnTo>
                <a:lnTo>
                  <a:pt x="9144554" y="5147483"/>
                </a:lnTo>
                <a:lnTo>
                  <a:pt x="8654212" y="5147483"/>
                </a:lnTo>
                <a:lnTo>
                  <a:pt x="4579973" y="2575996"/>
                </a:lnTo>
                <a:close/>
                <a:moveTo>
                  <a:pt x="4570160" y="2574459"/>
                </a:moveTo>
                <a:lnTo>
                  <a:pt x="4565211" y="2575996"/>
                </a:lnTo>
                <a:lnTo>
                  <a:pt x="490972" y="5147483"/>
                </a:lnTo>
                <a:lnTo>
                  <a:pt x="629" y="5147483"/>
                </a:lnTo>
                <a:lnTo>
                  <a:pt x="630" y="4976484"/>
                </a:lnTo>
                <a:lnTo>
                  <a:pt x="4564270" y="2576289"/>
                </a:lnTo>
                <a:lnTo>
                  <a:pt x="0" y="3994264"/>
                </a:lnTo>
                <a:lnTo>
                  <a:pt x="0" y="3607878"/>
                </a:lnTo>
                <a:lnTo>
                  <a:pt x="4565931" y="2575415"/>
                </a:lnTo>
                <a:lnTo>
                  <a:pt x="4567137" y="2574781"/>
                </a:lnTo>
                <a:lnTo>
                  <a:pt x="4566244" y="2575344"/>
                </a:lnTo>
                <a:close/>
                <a:moveTo>
                  <a:pt x="630" y="286"/>
                </a:moveTo>
                <a:lnTo>
                  <a:pt x="490972" y="286"/>
                </a:lnTo>
                <a:lnTo>
                  <a:pt x="4565212" y="2571773"/>
                </a:lnTo>
                <a:lnTo>
                  <a:pt x="4567326" y="2572430"/>
                </a:lnTo>
                <a:lnTo>
                  <a:pt x="4569443" y="2572513"/>
                </a:lnTo>
                <a:lnTo>
                  <a:pt x="1786104" y="376"/>
                </a:lnTo>
                <a:lnTo>
                  <a:pt x="2192508" y="376"/>
                </a:lnTo>
                <a:lnTo>
                  <a:pt x="4569471" y="2572514"/>
                </a:lnTo>
                <a:lnTo>
                  <a:pt x="4571301" y="2572587"/>
                </a:lnTo>
                <a:lnTo>
                  <a:pt x="4569599" y="2572654"/>
                </a:lnTo>
                <a:lnTo>
                  <a:pt x="4569627" y="2572684"/>
                </a:lnTo>
                <a:lnTo>
                  <a:pt x="4569595" y="2572654"/>
                </a:lnTo>
                <a:lnTo>
                  <a:pt x="4568222" y="2572708"/>
                </a:lnTo>
                <a:lnTo>
                  <a:pt x="4570160" y="2573310"/>
                </a:lnTo>
                <a:lnTo>
                  <a:pt x="4567604" y="2572732"/>
                </a:lnTo>
                <a:lnTo>
                  <a:pt x="4566783" y="2572765"/>
                </a:lnTo>
                <a:lnTo>
                  <a:pt x="4567137" y="2572988"/>
                </a:lnTo>
                <a:lnTo>
                  <a:pt x="4566717" y="2572767"/>
                </a:lnTo>
                <a:lnTo>
                  <a:pt x="1205" y="2752816"/>
                </a:lnTo>
                <a:lnTo>
                  <a:pt x="1205" y="2392358"/>
                </a:lnTo>
                <a:lnTo>
                  <a:pt x="4565974" y="2572377"/>
                </a:lnTo>
                <a:lnTo>
                  <a:pt x="4565931" y="2572354"/>
                </a:lnTo>
                <a:lnTo>
                  <a:pt x="0" y="1539891"/>
                </a:lnTo>
                <a:lnTo>
                  <a:pt x="0" y="1153505"/>
                </a:lnTo>
                <a:lnTo>
                  <a:pt x="4564271" y="2571481"/>
                </a:lnTo>
                <a:lnTo>
                  <a:pt x="630" y="171286"/>
                </a:lnTo>
                <a:close/>
                <a:moveTo>
                  <a:pt x="9144554" y="286"/>
                </a:moveTo>
                <a:lnTo>
                  <a:pt x="9144554" y="171286"/>
                </a:lnTo>
                <a:lnTo>
                  <a:pt x="4580915" y="2571480"/>
                </a:lnTo>
                <a:lnTo>
                  <a:pt x="9145184" y="1153505"/>
                </a:lnTo>
                <a:lnTo>
                  <a:pt x="9145184" y="1539891"/>
                </a:lnTo>
                <a:lnTo>
                  <a:pt x="4579254" y="2572354"/>
                </a:lnTo>
                <a:lnTo>
                  <a:pt x="4579211" y="2572377"/>
                </a:lnTo>
                <a:lnTo>
                  <a:pt x="9143978" y="2392358"/>
                </a:lnTo>
                <a:lnTo>
                  <a:pt x="9143979" y="2752816"/>
                </a:lnTo>
                <a:lnTo>
                  <a:pt x="4578467" y="2572767"/>
                </a:lnTo>
                <a:lnTo>
                  <a:pt x="4578048" y="2572988"/>
                </a:lnTo>
                <a:lnTo>
                  <a:pt x="4578402" y="2572765"/>
                </a:lnTo>
                <a:lnTo>
                  <a:pt x="4577580" y="2572732"/>
                </a:lnTo>
                <a:lnTo>
                  <a:pt x="4575024" y="2573310"/>
                </a:lnTo>
                <a:lnTo>
                  <a:pt x="4576963" y="2572708"/>
                </a:lnTo>
                <a:lnTo>
                  <a:pt x="4575590" y="2572654"/>
                </a:lnTo>
                <a:lnTo>
                  <a:pt x="4575557" y="2572684"/>
                </a:lnTo>
                <a:lnTo>
                  <a:pt x="4575585" y="2572654"/>
                </a:lnTo>
                <a:lnTo>
                  <a:pt x="4573884" y="2572587"/>
                </a:lnTo>
                <a:lnTo>
                  <a:pt x="4575714" y="2572515"/>
                </a:lnTo>
                <a:lnTo>
                  <a:pt x="6952676" y="376"/>
                </a:lnTo>
                <a:lnTo>
                  <a:pt x="7359080" y="376"/>
                </a:lnTo>
                <a:lnTo>
                  <a:pt x="4575742" y="2572513"/>
                </a:lnTo>
                <a:lnTo>
                  <a:pt x="4577858" y="2572430"/>
                </a:lnTo>
                <a:lnTo>
                  <a:pt x="4579973" y="2571773"/>
                </a:lnTo>
                <a:lnTo>
                  <a:pt x="8654212" y="286"/>
                </a:lnTo>
                <a:close/>
                <a:moveTo>
                  <a:pt x="3219926" y="0"/>
                </a:moveTo>
                <a:lnTo>
                  <a:pt x="4568537" y="2564195"/>
                </a:lnTo>
                <a:lnTo>
                  <a:pt x="4571749" y="2549991"/>
                </a:lnTo>
                <a:lnTo>
                  <a:pt x="3779558" y="38"/>
                </a:lnTo>
                <a:lnTo>
                  <a:pt x="3996832" y="38"/>
                </a:lnTo>
                <a:lnTo>
                  <a:pt x="4572260" y="2544793"/>
                </a:lnTo>
                <a:lnTo>
                  <a:pt x="4471935" y="837"/>
                </a:lnTo>
                <a:lnTo>
                  <a:pt x="4674477" y="837"/>
                </a:lnTo>
                <a:lnTo>
                  <a:pt x="4574412" y="2538215"/>
                </a:lnTo>
                <a:lnTo>
                  <a:pt x="5148352" y="38"/>
                </a:lnTo>
                <a:lnTo>
                  <a:pt x="5365626" y="38"/>
                </a:lnTo>
                <a:lnTo>
                  <a:pt x="4574021" y="2548106"/>
                </a:lnTo>
                <a:lnTo>
                  <a:pt x="4573871" y="2551916"/>
                </a:lnTo>
                <a:lnTo>
                  <a:pt x="4576648" y="2564195"/>
                </a:lnTo>
                <a:lnTo>
                  <a:pt x="5925258" y="0"/>
                </a:lnTo>
                <a:lnTo>
                  <a:pt x="6195680" y="0"/>
                </a:lnTo>
                <a:lnTo>
                  <a:pt x="4576812" y="2564920"/>
                </a:lnTo>
                <a:lnTo>
                  <a:pt x="4577948" y="2569947"/>
                </a:lnTo>
                <a:lnTo>
                  <a:pt x="4576527" y="2565371"/>
                </a:lnTo>
                <a:lnTo>
                  <a:pt x="4573542" y="2570100"/>
                </a:lnTo>
                <a:lnTo>
                  <a:pt x="4576342" y="2564777"/>
                </a:lnTo>
                <a:lnTo>
                  <a:pt x="4573699" y="2556271"/>
                </a:lnTo>
                <a:lnTo>
                  <a:pt x="4573206" y="2568777"/>
                </a:lnTo>
                <a:lnTo>
                  <a:pt x="4572575" y="2552763"/>
                </a:lnTo>
                <a:lnTo>
                  <a:pt x="4568842" y="2564777"/>
                </a:lnTo>
                <a:lnTo>
                  <a:pt x="4571642" y="2570100"/>
                </a:lnTo>
                <a:lnTo>
                  <a:pt x="4568658" y="2565371"/>
                </a:lnTo>
                <a:lnTo>
                  <a:pt x="4567236" y="2569947"/>
                </a:lnTo>
                <a:lnTo>
                  <a:pt x="4568373" y="2564920"/>
                </a:lnTo>
                <a:lnTo>
                  <a:pt x="2949504" y="0"/>
                </a:lnTo>
                <a:close/>
              </a:path>
            </a:pathLst>
          </a:custGeom>
          <a:gradFill>
            <a:gsLst>
              <a:gs pos="0">
                <a:schemeClr val="bg1">
                  <a:alpha val="1000"/>
                </a:schemeClr>
              </a:gs>
              <a:gs pos="100000">
                <a:schemeClr val="bg1">
                  <a:alpha val="1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2" name="Title 1"/>
          <p:cNvSpPr>
            <a:spLocks noGrp="1"/>
          </p:cNvSpPr>
          <p:nvPr>
            <p:ph type="title"/>
          </p:nvPr>
        </p:nvSpPr>
        <p:spPr>
          <a:xfrm>
            <a:off x="914400" y="1143000"/>
            <a:ext cx="7315200" cy="1494448"/>
          </a:xfrm>
        </p:spPr>
        <p:txBody>
          <a:bodyPr anchor="b" anchorCtr="0">
            <a:noAutofit/>
          </a:bodyPr>
          <a:lstStyle>
            <a:lvl1pPr algn="ctr">
              <a:defRPr sz="3300" b="0" cap="all" baseline="0"/>
            </a:lvl1pPr>
          </a:lstStyle>
          <a:p>
            <a:r>
              <a:rPr lang="en-US" smtClean="0"/>
              <a:t>Click to edit Master title style</a:t>
            </a:r>
            <a:endParaRPr/>
          </a:p>
        </p:txBody>
      </p:sp>
      <p:sp>
        <p:nvSpPr>
          <p:cNvPr id="3" name="Text Placeholder 2"/>
          <p:cNvSpPr>
            <a:spLocks noGrp="1"/>
          </p:cNvSpPr>
          <p:nvPr>
            <p:ph type="body" idx="1"/>
          </p:nvPr>
        </p:nvSpPr>
        <p:spPr>
          <a:xfrm>
            <a:off x="914400" y="2724150"/>
            <a:ext cx="7315200" cy="762000"/>
          </a:xfrm>
        </p:spPr>
        <p:txBody>
          <a:bodyPr anchor="t" anchorCtr="0">
            <a:noAutofit/>
          </a:bodyPr>
          <a:lstStyle>
            <a:lvl1pPr marL="0" indent="0" algn="ctr">
              <a:spcBef>
                <a:spcPts val="0"/>
              </a:spcBef>
              <a:buNone/>
              <a:defRPr sz="2100">
                <a:solidFill>
                  <a:schemeClr val="tx1"/>
                </a:solidFill>
              </a:defRPr>
            </a:lvl1pPr>
            <a:lvl2pPr marL="457181" indent="0">
              <a:buNone/>
              <a:defRPr sz="1800">
                <a:solidFill>
                  <a:schemeClr val="tx1">
                    <a:tint val="75000"/>
                  </a:schemeClr>
                </a:solidFill>
              </a:defRPr>
            </a:lvl2pPr>
            <a:lvl3pPr marL="914362" indent="0">
              <a:buNone/>
              <a:defRPr sz="1600">
                <a:solidFill>
                  <a:schemeClr val="tx1">
                    <a:tint val="75000"/>
                  </a:schemeClr>
                </a:solidFill>
              </a:defRPr>
            </a:lvl3pPr>
            <a:lvl4pPr marL="1371543" indent="0">
              <a:buNone/>
              <a:defRPr sz="1400">
                <a:solidFill>
                  <a:schemeClr val="tx1">
                    <a:tint val="75000"/>
                  </a:schemeClr>
                </a:solidFill>
              </a:defRPr>
            </a:lvl4pPr>
            <a:lvl5pPr marL="1828724" indent="0">
              <a:buNone/>
              <a:defRPr sz="1400">
                <a:solidFill>
                  <a:schemeClr val="tx1">
                    <a:tint val="75000"/>
                  </a:schemeClr>
                </a:solidFill>
              </a:defRPr>
            </a:lvl5pPr>
            <a:lvl6pPr marL="2285905" indent="0">
              <a:buNone/>
              <a:defRPr sz="1400">
                <a:solidFill>
                  <a:schemeClr val="tx1">
                    <a:tint val="75000"/>
                  </a:schemeClr>
                </a:solidFill>
              </a:defRPr>
            </a:lvl6pPr>
            <a:lvl7pPr marL="2743086" indent="0">
              <a:buNone/>
              <a:defRPr sz="1400">
                <a:solidFill>
                  <a:schemeClr val="tx1">
                    <a:tint val="75000"/>
                  </a:schemeClr>
                </a:solidFill>
              </a:defRPr>
            </a:lvl7pPr>
            <a:lvl8pPr marL="3200266" indent="0">
              <a:buNone/>
              <a:defRPr sz="1400">
                <a:solidFill>
                  <a:schemeClr val="tx1">
                    <a:tint val="75000"/>
                  </a:schemeClr>
                </a:solidFill>
              </a:defRPr>
            </a:lvl8pPr>
            <a:lvl9pPr marL="3657448"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 2014 Keith A. Pray</a:t>
            </a:r>
            <a:endParaRPr lang="en-US"/>
          </a:p>
        </p:txBody>
      </p:sp>
      <p:sp>
        <p:nvSpPr>
          <p:cNvPr id="6" name="Slide Number Placeholder 5"/>
          <p:cNvSpPr>
            <a:spLocks noGrp="1"/>
          </p:cNvSpPr>
          <p:nvPr>
            <p:ph type="sldNum" sz="quarter" idx="12"/>
          </p:nvPr>
        </p:nvSpPr>
        <p:spPr/>
        <p:txBody>
          <a:bodyPr/>
          <a:lstStyle/>
          <a:p>
            <a:fld id="{A2A17EAB-8B51-5C40-8776-6683E51FA7A0}"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685800" y="1352551"/>
            <a:ext cx="3733800" cy="3352800"/>
          </a:xfrm>
        </p:spPr>
        <p:txBody>
          <a:bodyPr>
            <a:normAutofit/>
          </a:bodyPr>
          <a:lstStyle>
            <a:lvl1pPr>
              <a:defRPr sz="1800"/>
            </a:lvl1pPr>
            <a:lvl2pPr>
              <a:defRPr sz="1500"/>
            </a:lvl2pPr>
            <a:lvl3pPr>
              <a:defRPr sz="1400"/>
            </a:lvl3pPr>
            <a:lvl4pPr>
              <a:defRPr sz="1200"/>
            </a:lvl4pPr>
            <a:lvl5pPr>
              <a:defRPr sz="1100"/>
            </a:lvl5pPr>
            <a:lvl6pPr>
              <a:defRPr sz="1100"/>
            </a:lvl6pPr>
            <a:lvl7pPr marL="2002453">
              <a:defRPr sz="1100"/>
            </a:lvl7pPr>
            <a:lvl8pPr marL="2002453">
              <a:defRPr sz="1100"/>
            </a:lvl8pPr>
            <a:lvl9pPr marL="2002453">
              <a:defRPr sz="1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Content Placeholder 3"/>
          <p:cNvSpPr>
            <a:spLocks noGrp="1"/>
          </p:cNvSpPr>
          <p:nvPr>
            <p:ph sz="half" idx="2"/>
          </p:nvPr>
        </p:nvSpPr>
        <p:spPr>
          <a:xfrm>
            <a:off x="4724400" y="1352551"/>
            <a:ext cx="3733800" cy="3352800"/>
          </a:xfrm>
        </p:spPr>
        <p:txBody>
          <a:bodyPr>
            <a:normAutofit/>
          </a:bodyPr>
          <a:lstStyle>
            <a:lvl1pPr>
              <a:defRPr sz="1800"/>
            </a:lvl1pPr>
            <a:lvl2pPr>
              <a:defRPr sz="1500"/>
            </a:lvl2pPr>
            <a:lvl3pPr>
              <a:defRPr sz="1400"/>
            </a:lvl3pPr>
            <a:lvl4pPr>
              <a:defRPr sz="1200"/>
            </a:lvl4pPr>
            <a:lvl5pPr>
              <a:defRPr sz="1100"/>
            </a:lvl5pPr>
            <a:lvl6pPr marL="2002453">
              <a:defRPr sz="1100" baseline="0"/>
            </a:lvl6pPr>
            <a:lvl7pPr marL="2002453">
              <a:defRPr sz="1100" baseline="0"/>
            </a:lvl7pPr>
            <a:lvl8pPr marL="2002453">
              <a:defRPr sz="1100" baseline="0"/>
            </a:lvl8pPr>
            <a:lvl9pPr marL="2002453">
              <a:defRPr sz="11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smtClean="0"/>
              <a:t>© 2014 Keith A. Pray</a:t>
            </a:r>
            <a:endParaRPr lang="en-US"/>
          </a:p>
        </p:txBody>
      </p:sp>
      <p:sp>
        <p:nvSpPr>
          <p:cNvPr id="7" name="Slide Number Placeholder 6"/>
          <p:cNvSpPr>
            <a:spLocks noGrp="1"/>
          </p:cNvSpPr>
          <p:nvPr>
            <p:ph type="sldNum" sz="quarter" idx="12"/>
          </p:nvPr>
        </p:nvSpPr>
        <p:spPr/>
        <p:txBody>
          <a:bodyPr/>
          <a:lstStyle/>
          <a:p>
            <a:fld id="{A2A17EAB-8B51-5C40-8776-6683E51FA7A0}"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685800" y="1352550"/>
            <a:ext cx="3733800" cy="685800"/>
          </a:xfrm>
        </p:spPr>
        <p:txBody>
          <a:bodyPr anchor="ctr">
            <a:noAutofit/>
          </a:bodyPr>
          <a:lstStyle>
            <a:lvl1pPr marL="0" indent="0">
              <a:lnSpc>
                <a:spcPct val="80000"/>
              </a:lnSpc>
              <a:spcBef>
                <a:spcPts val="0"/>
              </a:spcBef>
              <a:buNone/>
              <a:defRPr sz="2100" b="0">
                <a:solidFill>
                  <a:schemeClr val="tx1"/>
                </a:solidFill>
              </a:defRPr>
            </a:lvl1pPr>
            <a:lvl2pPr marL="457181" indent="0">
              <a:buNone/>
              <a:defRPr sz="2000" b="1"/>
            </a:lvl2pPr>
            <a:lvl3pPr marL="914362" indent="0">
              <a:buNone/>
              <a:defRPr sz="1800" b="1"/>
            </a:lvl3pPr>
            <a:lvl4pPr marL="1371543" indent="0">
              <a:buNone/>
              <a:defRPr sz="1600" b="1"/>
            </a:lvl4pPr>
            <a:lvl5pPr marL="1828724" indent="0">
              <a:buNone/>
              <a:defRPr sz="1600" b="1"/>
            </a:lvl5pPr>
            <a:lvl6pPr marL="2285905" indent="0">
              <a:buNone/>
              <a:defRPr sz="1600" b="1"/>
            </a:lvl6pPr>
            <a:lvl7pPr marL="2743086" indent="0">
              <a:buNone/>
              <a:defRPr sz="1600" b="1"/>
            </a:lvl7pPr>
            <a:lvl8pPr marL="3200266" indent="0">
              <a:buNone/>
              <a:defRPr sz="1600" b="1"/>
            </a:lvl8pPr>
            <a:lvl9pPr marL="3657448"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5800" y="2038350"/>
            <a:ext cx="3733800" cy="2667000"/>
          </a:xfrm>
        </p:spPr>
        <p:txBody>
          <a:bodyPr>
            <a:normAutofit/>
          </a:bodyPr>
          <a:lstStyle>
            <a:lvl1pPr>
              <a:defRPr sz="1800"/>
            </a:lvl1pPr>
            <a:lvl2pPr>
              <a:defRPr sz="1500"/>
            </a:lvl2pPr>
            <a:lvl3pPr>
              <a:defRPr sz="1400"/>
            </a:lvl3pPr>
            <a:lvl4pPr>
              <a:defRPr sz="1200"/>
            </a:lvl4pPr>
            <a:lvl5pPr>
              <a:defRPr sz="1100"/>
            </a:lvl5pPr>
            <a:lvl6pPr marL="2002453">
              <a:defRPr sz="1100"/>
            </a:lvl6pPr>
            <a:lvl7pPr marL="2002453">
              <a:defRPr sz="1100"/>
            </a:lvl7pPr>
            <a:lvl8pPr marL="2002453">
              <a:defRPr sz="1100"/>
            </a:lvl8pPr>
            <a:lvl9pPr marL="2002453">
              <a:defRPr sz="1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Text Placeholder 4"/>
          <p:cNvSpPr>
            <a:spLocks noGrp="1"/>
          </p:cNvSpPr>
          <p:nvPr>
            <p:ph type="body" sz="quarter" idx="3"/>
          </p:nvPr>
        </p:nvSpPr>
        <p:spPr>
          <a:xfrm>
            <a:off x="4724400" y="1352550"/>
            <a:ext cx="3733800" cy="685800"/>
          </a:xfrm>
        </p:spPr>
        <p:txBody>
          <a:bodyPr anchor="ctr">
            <a:noAutofit/>
          </a:bodyPr>
          <a:lstStyle>
            <a:lvl1pPr marL="0" indent="0">
              <a:lnSpc>
                <a:spcPct val="80000"/>
              </a:lnSpc>
              <a:spcBef>
                <a:spcPts val="0"/>
              </a:spcBef>
              <a:buNone/>
              <a:defRPr sz="2100" b="0">
                <a:solidFill>
                  <a:schemeClr val="tx1"/>
                </a:solidFill>
              </a:defRPr>
            </a:lvl1pPr>
            <a:lvl2pPr marL="457181" indent="0">
              <a:buNone/>
              <a:defRPr sz="2000" b="1"/>
            </a:lvl2pPr>
            <a:lvl3pPr marL="914362" indent="0">
              <a:buNone/>
              <a:defRPr sz="1800" b="1"/>
            </a:lvl3pPr>
            <a:lvl4pPr marL="1371543" indent="0">
              <a:buNone/>
              <a:defRPr sz="1600" b="1"/>
            </a:lvl4pPr>
            <a:lvl5pPr marL="1828724" indent="0">
              <a:buNone/>
              <a:defRPr sz="1600" b="1"/>
            </a:lvl5pPr>
            <a:lvl6pPr marL="2285905" indent="0">
              <a:buNone/>
              <a:defRPr sz="1600" b="1"/>
            </a:lvl6pPr>
            <a:lvl7pPr marL="2743086" indent="0">
              <a:buNone/>
              <a:defRPr sz="1600" b="1"/>
            </a:lvl7pPr>
            <a:lvl8pPr marL="3200266" indent="0">
              <a:buNone/>
              <a:defRPr sz="1600" b="1"/>
            </a:lvl8pPr>
            <a:lvl9pPr marL="3657448"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24400" y="2038350"/>
            <a:ext cx="3733800" cy="2667000"/>
          </a:xfrm>
        </p:spPr>
        <p:txBody>
          <a:bodyPr>
            <a:normAutofit/>
          </a:bodyPr>
          <a:lstStyle>
            <a:lvl1pPr>
              <a:defRPr sz="1800"/>
            </a:lvl1pPr>
            <a:lvl2pPr>
              <a:defRPr sz="1500"/>
            </a:lvl2pPr>
            <a:lvl3pPr>
              <a:defRPr sz="1400"/>
            </a:lvl3pPr>
            <a:lvl4pPr>
              <a:defRPr sz="1200"/>
            </a:lvl4pPr>
            <a:lvl5pPr>
              <a:defRPr sz="1100"/>
            </a:lvl5pPr>
            <a:lvl6pPr marL="2002453">
              <a:defRPr sz="1100"/>
            </a:lvl6pPr>
            <a:lvl7pPr marL="2002453">
              <a:defRPr sz="1100"/>
            </a:lvl7pPr>
            <a:lvl8pPr marL="2002453">
              <a:defRPr sz="1100" baseline="0"/>
            </a:lvl8pPr>
            <a:lvl9pPr marL="2002453">
              <a:defRPr sz="11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r>
              <a:rPr lang="en-US" smtClean="0"/>
              <a:t>© 2014 Keith A. Pray</a:t>
            </a:r>
            <a:endParaRPr lang="en-US"/>
          </a:p>
        </p:txBody>
      </p:sp>
      <p:sp>
        <p:nvSpPr>
          <p:cNvPr id="9" name="Slide Number Placeholder 8"/>
          <p:cNvSpPr>
            <a:spLocks noGrp="1"/>
          </p:cNvSpPr>
          <p:nvPr>
            <p:ph type="sldNum" sz="quarter" idx="12"/>
          </p:nvPr>
        </p:nvSpPr>
        <p:spPr/>
        <p:txBody>
          <a:bodyPr/>
          <a:lstStyle/>
          <a:p>
            <a:fld id="{A2A17EAB-8B51-5C40-8776-6683E51FA7A0}"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dirty="0"/>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r>
              <a:rPr lang="en-US" smtClean="0"/>
              <a:t>© 2014 Keith A. Pray</a:t>
            </a:r>
            <a:endParaRPr lang="en-US"/>
          </a:p>
        </p:txBody>
      </p:sp>
      <p:sp>
        <p:nvSpPr>
          <p:cNvPr id="5" name="Slide Number Placeholder 4"/>
          <p:cNvSpPr>
            <a:spLocks noGrp="1"/>
          </p:cNvSpPr>
          <p:nvPr>
            <p:ph type="sldNum" sz="quarter" idx="12"/>
          </p:nvPr>
        </p:nvSpPr>
        <p:spPr/>
        <p:txBody>
          <a:bodyPr/>
          <a:lstStyle/>
          <a:p>
            <a:fld id="{A2A17EAB-8B51-5C40-8776-6683E51FA7A0}"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0" name="Rectangle 19"/>
          <p:cNvSpPr/>
          <p:nvPr/>
        </p:nvSpPr>
        <p:spPr>
          <a:xfrm>
            <a:off x="0" y="-836"/>
            <a:ext cx="5715000" cy="514433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2" name="Title 1"/>
          <p:cNvSpPr>
            <a:spLocks noGrp="1"/>
          </p:cNvSpPr>
          <p:nvPr>
            <p:ph type="title"/>
          </p:nvPr>
        </p:nvSpPr>
        <p:spPr>
          <a:xfrm>
            <a:off x="5867400" y="361950"/>
            <a:ext cx="2971800" cy="1066800"/>
          </a:xfrm>
        </p:spPr>
        <p:txBody>
          <a:bodyPr anchor="b">
            <a:noAutofit/>
          </a:bodyPr>
          <a:lstStyle>
            <a:lvl1pPr algn="l">
              <a:defRPr sz="2400" b="0"/>
            </a:lvl1pPr>
          </a:lstStyle>
          <a:p>
            <a:r>
              <a:rPr lang="en-US" smtClean="0"/>
              <a:t>Click to edit Master title style</a:t>
            </a:r>
            <a:endParaRPr/>
          </a:p>
        </p:txBody>
      </p:sp>
      <p:sp>
        <p:nvSpPr>
          <p:cNvPr id="3" name="Content Placeholder 2"/>
          <p:cNvSpPr>
            <a:spLocks noGrp="1"/>
          </p:cNvSpPr>
          <p:nvPr>
            <p:ph idx="1"/>
          </p:nvPr>
        </p:nvSpPr>
        <p:spPr bwMode="white">
          <a:xfrm>
            <a:off x="381000" y="361950"/>
            <a:ext cx="4953000" cy="4381501"/>
          </a:xfrm>
        </p:spPr>
        <p:txBody>
          <a:bodyPr>
            <a:normAutofit/>
          </a:bodyPr>
          <a:lstStyle>
            <a:lvl1pPr>
              <a:defRPr sz="2100"/>
            </a:lvl1pPr>
            <a:lvl2pPr>
              <a:defRPr sz="1800"/>
            </a:lvl2pPr>
            <a:lvl3pPr>
              <a:defRPr sz="1500"/>
            </a:lvl3pPr>
            <a:lvl4pPr>
              <a:defRPr sz="14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Text Placeholder 3"/>
          <p:cNvSpPr>
            <a:spLocks noGrp="1"/>
          </p:cNvSpPr>
          <p:nvPr>
            <p:ph type="body" sz="half" idx="2"/>
          </p:nvPr>
        </p:nvSpPr>
        <p:spPr>
          <a:xfrm>
            <a:off x="5867400" y="1581150"/>
            <a:ext cx="2971800" cy="3200400"/>
          </a:xfrm>
        </p:spPr>
        <p:txBody>
          <a:bodyPr anchor="t" anchorCtr="0">
            <a:normAutofit/>
          </a:bodyPr>
          <a:lstStyle>
            <a:lvl1pPr marL="0" indent="0">
              <a:spcBef>
                <a:spcPts val="1200"/>
              </a:spcBef>
              <a:buNone/>
              <a:defRPr sz="1500">
                <a:solidFill>
                  <a:schemeClr val="tx1"/>
                </a:solidFill>
              </a:defRPr>
            </a:lvl1pPr>
            <a:lvl2pPr marL="457181" indent="0">
              <a:buNone/>
              <a:defRPr sz="1200"/>
            </a:lvl2pPr>
            <a:lvl3pPr marL="914362" indent="0">
              <a:buNone/>
              <a:defRPr sz="1000"/>
            </a:lvl3pPr>
            <a:lvl4pPr marL="1371543" indent="0">
              <a:buNone/>
              <a:defRPr sz="900"/>
            </a:lvl4pPr>
            <a:lvl5pPr marL="1828724" indent="0">
              <a:buNone/>
              <a:defRPr sz="900"/>
            </a:lvl5pPr>
            <a:lvl6pPr marL="2285905" indent="0">
              <a:buNone/>
              <a:defRPr sz="900"/>
            </a:lvl6pPr>
            <a:lvl7pPr marL="2743086" indent="0">
              <a:buNone/>
              <a:defRPr sz="900"/>
            </a:lvl7pPr>
            <a:lvl8pPr marL="3200266" indent="0">
              <a:buNone/>
              <a:defRPr sz="900"/>
            </a:lvl8pPr>
            <a:lvl9pPr marL="3657448" indent="0">
              <a:buNone/>
              <a:defRPr sz="900"/>
            </a:lvl9pPr>
          </a:lstStyle>
          <a:p>
            <a:pPr lvl="0"/>
            <a:r>
              <a:rPr lang="en-US" smtClean="0"/>
              <a:t>Click to edit Master text styles</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Isosceles Triangle 5"/>
          <p:cNvSpPr/>
          <p:nvPr/>
        </p:nvSpPr>
        <p:spPr>
          <a:xfrm>
            <a:off x="-1205" y="-836"/>
            <a:ext cx="9145184" cy="5147769"/>
          </a:xfrm>
          <a:custGeom>
            <a:avLst/>
            <a:gdLst/>
            <a:ahLst/>
            <a:cxnLst/>
            <a:rect l="l" t="t" r="r" b="b"/>
            <a:pathLst>
              <a:path w="9145184" h="5147769">
                <a:moveTo>
                  <a:pt x="4573206" y="2611793"/>
                </a:moveTo>
                <a:lnTo>
                  <a:pt x="4673081" y="5144337"/>
                </a:lnTo>
                <a:lnTo>
                  <a:pt x="4473331" y="5144337"/>
                </a:lnTo>
                <a:close/>
                <a:moveTo>
                  <a:pt x="4571642" y="2577669"/>
                </a:moveTo>
                <a:lnTo>
                  <a:pt x="4568842" y="2582993"/>
                </a:lnTo>
                <a:lnTo>
                  <a:pt x="4572592" y="2595063"/>
                </a:lnTo>
                <a:lnTo>
                  <a:pt x="4576342" y="2582993"/>
                </a:lnTo>
                <a:lnTo>
                  <a:pt x="4573542" y="2577669"/>
                </a:lnTo>
                <a:lnTo>
                  <a:pt x="4576527" y="2582398"/>
                </a:lnTo>
                <a:lnTo>
                  <a:pt x="4577948" y="2577822"/>
                </a:lnTo>
                <a:lnTo>
                  <a:pt x="4576812" y="2582849"/>
                </a:lnTo>
                <a:lnTo>
                  <a:pt x="6195680" y="5147769"/>
                </a:lnTo>
                <a:lnTo>
                  <a:pt x="5925258" y="5147769"/>
                </a:lnTo>
                <a:lnTo>
                  <a:pt x="4576648" y="2583574"/>
                </a:lnTo>
                <a:lnTo>
                  <a:pt x="4573436" y="2597778"/>
                </a:lnTo>
                <a:lnTo>
                  <a:pt x="5365626" y="5147732"/>
                </a:lnTo>
                <a:lnTo>
                  <a:pt x="5148352" y="5147731"/>
                </a:lnTo>
                <a:lnTo>
                  <a:pt x="4572592" y="2601509"/>
                </a:lnTo>
                <a:lnTo>
                  <a:pt x="3996832" y="5147731"/>
                </a:lnTo>
                <a:lnTo>
                  <a:pt x="3779558" y="5147732"/>
                </a:lnTo>
                <a:lnTo>
                  <a:pt x="4571749" y="2597778"/>
                </a:lnTo>
                <a:lnTo>
                  <a:pt x="4568537" y="2583574"/>
                </a:lnTo>
                <a:lnTo>
                  <a:pt x="3219926" y="5147769"/>
                </a:lnTo>
                <a:lnTo>
                  <a:pt x="2949504" y="5147769"/>
                </a:lnTo>
                <a:lnTo>
                  <a:pt x="4568373" y="2582849"/>
                </a:lnTo>
                <a:lnTo>
                  <a:pt x="4567236" y="2577822"/>
                </a:lnTo>
                <a:lnTo>
                  <a:pt x="4568658" y="2582398"/>
                </a:lnTo>
                <a:close/>
                <a:moveTo>
                  <a:pt x="4575557" y="2575085"/>
                </a:moveTo>
                <a:lnTo>
                  <a:pt x="7359080" y="5147393"/>
                </a:lnTo>
                <a:lnTo>
                  <a:pt x="6952676" y="5147393"/>
                </a:lnTo>
                <a:close/>
                <a:moveTo>
                  <a:pt x="4569627" y="2575085"/>
                </a:moveTo>
                <a:lnTo>
                  <a:pt x="2192508" y="5147393"/>
                </a:lnTo>
                <a:lnTo>
                  <a:pt x="1786104" y="5147393"/>
                </a:lnTo>
                <a:close/>
                <a:moveTo>
                  <a:pt x="4575024" y="2574459"/>
                </a:moveTo>
                <a:lnTo>
                  <a:pt x="4578940" y="2575344"/>
                </a:lnTo>
                <a:lnTo>
                  <a:pt x="4578048" y="2574781"/>
                </a:lnTo>
                <a:lnTo>
                  <a:pt x="4579253" y="2575415"/>
                </a:lnTo>
                <a:lnTo>
                  <a:pt x="9145184" y="3607878"/>
                </a:lnTo>
                <a:lnTo>
                  <a:pt x="9145184" y="3994264"/>
                </a:lnTo>
                <a:lnTo>
                  <a:pt x="4580914" y="2576289"/>
                </a:lnTo>
                <a:lnTo>
                  <a:pt x="9144554" y="4976484"/>
                </a:lnTo>
                <a:lnTo>
                  <a:pt x="9144554" y="5147483"/>
                </a:lnTo>
                <a:lnTo>
                  <a:pt x="8654212" y="5147483"/>
                </a:lnTo>
                <a:lnTo>
                  <a:pt x="4579973" y="2575996"/>
                </a:lnTo>
                <a:close/>
                <a:moveTo>
                  <a:pt x="4570160" y="2574459"/>
                </a:moveTo>
                <a:lnTo>
                  <a:pt x="4565211" y="2575996"/>
                </a:lnTo>
                <a:lnTo>
                  <a:pt x="490972" y="5147483"/>
                </a:lnTo>
                <a:lnTo>
                  <a:pt x="629" y="5147483"/>
                </a:lnTo>
                <a:lnTo>
                  <a:pt x="630" y="4976484"/>
                </a:lnTo>
                <a:lnTo>
                  <a:pt x="4564270" y="2576289"/>
                </a:lnTo>
                <a:lnTo>
                  <a:pt x="0" y="3994264"/>
                </a:lnTo>
                <a:lnTo>
                  <a:pt x="0" y="3607878"/>
                </a:lnTo>
                <a:lnTo>
                  <a:pt x="4565931" y="2575415"/>
                </a:lnTo>
                <a:lnTo>
                  <a:pt x="4567137" y="2574781"/>
                </a:lnTo>
                <a:lnTo>
                  <a:pt x="4566244" y="2575344"/>
                </a:lnTo>
                <a:close/>
                <a:moveTo>
                  <a:pt x="630" y="286"/>
                </a:moveTo>
                <a:lnTo>
                  <a:pt x="490972" y="286"/>
                </a:lnTo>
                <a:lnTo>
                  <a:pt x="4565212" y="2571773"/>
                </a:lnTo>
                <a:lnTo>
                  <a:pt x="4567326" y="2572430"/>
                </a:lnTo>
                <a:lnTo>
                  <a:pt x="4569443" y="2572513"/>
                </a:lnTo>
                <a:lnTo>
                  <a:pt x="1786104" y="376"/>
                </a:lnTo>
                <a:lnTo>
                  <a:pt x="2192508" y="376"/>
                </a:lnTo>
                <a:lnTo>
                  <a:pt x="4569471" y="2572514"/>
                </a:lnTo>
                <a:lnTo>
                  <a:pt x="4571301" y="2572587"/>
                </a:lnTo>
                <a:lnTo>
                  <a:pt x="4569599" y="2572654"/>
                </a:lnTo>
                <a:lnTo>
                  <a:pt x="4569627" y="2572684"/>
                </a:lnTo>
                <a:lnTo>
                  <a:pt x="4569595" y="2572654"/>
                </a:lnTo>
                <a:lnTo>
                  <a:pt x="4568222" y="2572708"/>
                </a:lnTo>
                <a:lnTo>
                  <a:pt x="4570160" y="2573310"/>
                </a:lnTo>
                <a:lnTo>
                  <a:pt x="4567604" y="2572732"/>
                </a:lnTo>
                <a:lnTo>
                  <a:pt x="4566783" y="2572765"/>
                </a:lnTo>
                <a:lnTo>
                  <a:pt x="4567137" y="2572988"/>
                </a:lnTo>
                <a:lnTo>
                  <a:pt x="4566717" y="2572767"/>
                </a:lnTo>
                <a:lnTo>
                  <a:pt x="1205" y="2752816"/>
                </a:lnTo>
                <a:lnTo>
                  <a:pt x="1205" y="2392358"/>
                </a:lnTo>
                <a:lnTo>
                  <a:pt x="4565974" y="2572377"/>
                </a:lnTo>
                <a:lnTo>
                  <a:pt x="4565931" y="2572354"/>
                </a:lnTo>
                <a:lnTo>
                  <a:pt x="0" y="1539891"/>
                </a:lnTo>
                <a:lnTo>
                  <a:pt x="0" y="1153505"/>
                </a:lnTo>
                <a:lnTo>
                  <a:pt x="4564271" y="2571481"/>
                </a:lnTo>
                <a:lnTo>
                  <a:pt x="630" y="171286"/>
                </a:lnTo>
                <a:close/>
                <a:moveTo>
                  <a:pt x="9144554" y="286"/>
                </a:moveTo>
                <a:lnTo>
                  <a:pt x="9144554" y="171286"/>
                </a:lnTo>
                <a:lnTo>
                  <a:pt x="4580915" y="2571480"/>
                </a:lnTo>
                <a:lnTo>
                  <a:pt x="9145184" y="1153505"/>
                </a:lnTo>
                <a:lnTo>
                  <a:pt x="9145184" y="1539891"/>
                </a:lnTo>
                <a:lnTo>
                  <a:pt x="4579254" y="2572354"/>
                </a:lnTo>
                <a:lnTo>
                  <a:pt x="4579211" y="2572377"/>
                </a:lnTo>
                <a:lnTo>
                  <a:pt x="9143978" y="2392358"/>
                </a:lnTo>
                <a:lnTo>
                  <a:pt x="9143979" y="2752816"/>
                </a:lnTo>
                <a:lnTo>
                  <a:pt x="4578467" y="2572767"/>
                </a:lnTo>
                <a:lnTo>
                  <a:pt x="4578048" y="2572988"/>
                </a:lnTo>
                <a:lnTo>
                  <a:pt x="4578402" y="2572765"/>
                </a:lnTo>
                <a:lnTo>
                  <a:pt x="4577580" y="2572732"/>
                </a:lnTo>
                <a:lnTo>
                  <a:pt x="4575024" y="2573310"/>
                </a:lnTo>
                <a:lnTo>
                  <a:pt x="4576963" y="2572708"/>
                </a:lnTo>
                <a:lnTo>
                  <a:pt x="4575590" y="2572654"/>
                </a:lnTo>
                <a:lnTo>
                  <a:pt x="4575557" y="2572684"/>
                </a:lnTo>
                <a:lnTo>
                  <a:pt x="4575585" y="2572654"/>
                </a:lnTo>
                <a:lnTo>
                  <a:pt x="4573884" y="2572587"/>
                </a:lnTo>
                <a:lnTo>
                  <a:pt x="4575714" y="2572515"/>
                </a:lnTo>
                <a:lnTo>
                  <a:pt x="6952676" y="376"/>
                </a:lnTo>
                <a:lnTo>
                  <a:pt x="7359080" y="376"/>
                </a:lnTo>
                <a:lnTo>
                  <a:pt x="4575742" y="2572513"/>
                </a:lnTo>
                <a:lnTo>
                  <a:pt x="4577858" y="2572430"/>
                </a:lnTo>
                <a:lnTo>
                  <a:pt x="4579973" y="2571773"/>
                </a:lnTo>
                <a:lnTo>
                  <a:pt x="8654212" y="286"/>
                </a:lnTo>
                <a:close/>
                <a:moveTo>
                  <a:pt x="3219926" y="0"/>
                </a:moveTo>
                <a:lnTo>
                  <a:pt x="4568537" y="2564195"/>
                </a:lnTo>
                <a:lnTo>
                  <a:pt x="4571749" y="2549991"/>
                </a:lnTo>
                <a:lnTo>
                  <a:pt x="3779558" y="38"/>
                </a:lnTo>
                <a:lnTo>
                  <a:pt x="3996832" y="38"/>
                </a:lnTo>
                <a:lnTo>
                  <a:pt x="4572260" y="2544793"/>
                </a:lnTo>
                <a:lnTo>
                  <a:pt x="4471935" y="837"/>
                </a:lnTo>
                <a:lnTo>
                  <a:pt x="4674477" y="837"/>
                </a:lnTo>
                <a:lnTo>
                  <a:pt x="4574412" y="2538215"/>
                </a:lnTo>
                <a:lnTo>
                  <a:pt x="5148352" y="38"/>
                </a:lnTo>
                <a:lnTo>
                  <a:pt x="5365626" y="38"/>
                </a:lnTo>
                <a:lnTo>
                  <a:pt x="4574021" y="2548106"/>
                </a:lnTo>
                <a:lnTo>
                  <a:pt x="4573871" y="2551916"/>
                </a:lnTo>
                <a:lnTo>
                  <a:pt x="4576648" y="2564195"/>
                </a:lnTo>
                <a:lnTo>
                  <a:pt x="5925258" y="0"/>
                </a:lnTo>
                <a:lnTo>
                  <a:pt x="6195680" y="0"/>
                </a:lnTo>
                <a:lnTo>
                  <a:pt x="4576812" y="2564920"/>
                </a:lnTo>
                <a:lnTo>
                  <a:pt x="4577948" y="2569947"/>
                </a:lnTo>
                <a:lnTo>
                  <a:pt x="4576527" y="2565371"/>
                </a:lnTo>
                <a:lnTo>
                  <a:pt x="4573542" y="2570100"/>
                </a:lnTo>
                <a:lnTo>
                  <a:pt x="4576342" y="2564777"/>
                </a:lnTo>
                <a:lnTo>
                  <a:pt x="4573699" y="2556271"/>
                </a:lnTo>
                <a:lnTo>
                  <a:pt x="4573206" y="2568777"/>
                </a:lnTo>
                <a:lnTo>
                  <a:pt x="4572575" y="2552763"/>
                </a:lnTo>
                <a:lnTo>
                  <a:pt x="4568842" y="2564777"/>
                </a:lnTo>
                <a:lnTo>
                  <a:pt x="4571642" y="2570100"/>
                </a:lnTo>
                <a:lnTo>
                  <a:pt x="4568658" y="2565371"/>
                </a:lnTo>
                <a:lnTo>
                  <a:pt x="4567236" y="2569947"/>
                </a:lnTo>
                <a:lnTo>
                  <a:pt x="4568373" y="2564920"/>
                </a:lnTo>
                <a:lnTo>
                  <a:pt x="2949504" y="0"/>
                </a:lnTo>
                <a:close/>
              </a:path>
            </a:pathLst>
          </a:custGeom>
          <a:gradFill>
            <a:gsLst>
              <a:gs pos="0">
                <a:schemeClr val="bg1">
                  <a:alpha val="1000"/>
                </a:schemeClr>
              </a:gs>
              <a:gs pos="100000">
                <a:schemeClr val="bg1">
                  <a:alpha val="1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9" name="Rectangle 8"/>
          <p:cNvSpPr/>
          <p:nvPr/>
        </p:nvSpPr>
        <p:spPr>
          <a:xfrm>
            <a:off x="0" y="-836"/>
            <a:ext cx="4571386" cy="514433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2" name="Title 1"/>
          <p:cNvSpPr>
            <a:spLocks noGrp="1"/>
          </p:cNvSpPr>
          <p:nvPr>
            <p:ph type="title"/>
          </p:nvPr>
        </p:nvSpPr>
        <p:spPr>
          <a:xfrm>
            <a:off x="4800600" y="1428750"/>
            <a:ext cx="3886200" cy="1295400"/>
          </a:xfrm>
        </p:spPr>
        <p:txBody>
          <a:bodyPr anchor="b" anchorCtr="0">
            <a:normAutofit/>
          </a:bodyPr>
          <a:lstStyle>
            <a:lvl1pPr algn="l">
              <a:defRPr sz="2400" b="0"/>
            </a:lvl1pPr>
          </a:lstStyle>
          <a:p>
            <a:r>
              <a:rPr lang="en-US" smtClean="0"/>
              <a:t>Click to edit Master title style</a:t>
            </a:r>
            <a:endParaRPr/>
          </a:p>
        </p:txBody>
      </p:sp>
      <p:sp>
        <p:nvSpPr>
          <p:cNvPr id="3" name="Picture Placeholder 2"/>
          <p:cNvSpPr>
            <a:spLocks noGrp="1"/>
          </p:cNvSpPr>
          <p:nvPr>
            <p:ph type="pic" idx="1"/>
          </p:nvPr>
        </p:nvSpPr>
        <p:spPr>
          <a:xfrm>
            <a:off x="381001" y="361951"/>
            <a:ext cx="3809386" cy="4397030"/>
          </a:xfrm>
          <a:noFill/>
          <a:ln w="9525">
            <a:noFill/>
            <a:miter lim="800000"/>
          </a:ln>
          <a:effectLst/>
        </p:spPr>
        <p:txBody>
          <a:bodyPr>
            <a:normAutofit/>
          </a:bodyPr>
          <a:lstStyle>
            <a:lvl1pPr marL="0" indent="0" algn="ctr">
              <a:buNone/>
              <a:defRPr sz="2000"/>
            </a:lvl1pPr>
            <a:lvl2pPr marL="457181" indent="0">
              <a:buNone/>
              <a:defRPr sz="2800"/>
            </a:lvl2pPr>
            <a:lvl3pPr marL="914362" indent="0">
              <a:buNone/>
              <a:defRPr sz="2400"/>
            </a:lvl3pPr>
            <a:lvl4pPr marL="1371543" indent="0">
              <a:buNone/>
              <a:defRPr sz="2000"/>
            </a:lvl4pPr>
            <a:lvl5pPr marL="1828724" indent="0">
              <a:buNone/>
              <a:defRPr sz="2000"/>
            </a:lvl5pPr>
            <a:lvl6pPr marL="2285905" indent="0">
              <a:buNone/>
              <a:defRPr sz="2000"/>
            </a:lvl6pPr>
            <a:lvl7pPr marL="2743086" indent="0">
              <a:buNone/>
              <a:defRPr sz="2000"/>
            </a:lvl7pPr>
            <a:lvl8pPr marL="3200266" indent="0">
              <a:buNone/>
              <a:defRPr sz="2000"/>
            </a:lvl8pPr>
            <a:lvl9pPr marL="3657448"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4800600" y="2800350"/>
            <a:ext cx="3886200" cy="1295400"/>
          </a:xfrm>
        </p:spPr>
        <p:txBody>
          <a:bodyPr>
            <a:normAutofit/>
          </a:bodyPr>
          <a:lstStyle>
            <a:lvl1pPr marL="0" indent="0">
              <a:spcBef>
                <a:spcPts val="1200"/>
              </a:spcBef>
              <a:buNone/>
              <a:defRPr sz="1500">
                <a:solidFill>
                  <a:schemeClr val="tx1"/>
                </a:solidFill>
              </a:defRPr>
            </a:lvl1pPr>
            <a:lvl2pPr marL="457181" indent="0">
              <a:buNone/>
              <a:defRPr sz="1200"/>
            </a:lvl2pPr>
            <a:lvl3pPr marL="914362" indent="0">
              <a:buNone/>
              <a:defRPr sz="1000"/>
            </a:lvl3pPr>
            <a:lvl4pPr marL="1371543" indent="0">
              <a:buNone/>
              <a:defRPr sz="900"/>
            </a:lvl4pPr>
            <a:lvl5pPr marL="1828724" indent="0">
              <a:buNone/>
              <a:defRPr sz="900"/>
            </a:lvl5pPr>
            <a:lvl6pPr marL="2285905" indent="0">
              <a:buNone/>
              <a:defRPr sz="900"/>
            </a:lvl6pPr>
            <a:lvl7pPr marL="2743086" indent="0">
              <a:buNone/>
              <a:defRPr sz="900"/>
            </a:lvl7pPr>
            <a:lvl8pPr marL="3200266" indent="0">
              <a:buNone/>
              <a:defRPr sz="900"/>
            </a:lvl8pPr>
            <a:lvl9pPr marL="3657448" indent="0">
              <a:buNone/>
              <a:defRPr sz="900"/>
            </a:lvl9pPr>
          </a:lstStyle>
          <a:p>
            <a:pPr lvl="0"/>
            <a:r>
              <a:rPr lang="en-US" smtClean="0"/>
              <a:t>Click to edit Master text styles</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4"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0" y="361950"/>
            <a:ext cx="7772400" cy="914400"/>
          </a:xfrm>
          <a:prstGeom prst="rect">
            <a:avLst/>
          </a:prstGeom>
          <a:effectLst/>
        </p:spPr>
        <p:txBody>
          <a:bodyPr vert="horz" lIns="91436" tIns="45718" rIns="91436" bIns="45718" rtlCol="0" anchor="ctr" anchorCtr="0">
            <a:normAutofit/>
          </a:bodyPr>
          <a:lstStyle/>
          <a:p>
            <a:r>
              <a:rPr lang="en-US" dirty="0" smtClean="0"/>
              <a:t>Click to edit Master title style</a:t>
            </a:r>
            <a:endParaRPr dirty="0"/>
          </a:p>
        </p:txBody>
      </p:sp>
      <p:sp>
        <p:nvSpPr>
          <p:cNvPr id="3" name="Text Placeholder 2"/>
          <p:cNvSpPr>
            <a:spLocks noGrp="1"/>
          </p:cNvSpPr>
          <p:nvPr>
            <p:ph type="body" idx="1"/>
          </p:nvPr>
        </p:nvSpPr>
        <p:spPr>
          <a:xfrm>
            <a:off x="685800" y="1352551"/>
            <a:ext cx="7772400" cy="3352800"/>
          </a:xfrm>
          <a:prstGeom prst="rect">
            <a:avLst/>
          </a:prstGeom>
        </p:spPr>
        <p:txBody>
          <a:bodyPr vert="horz" lIns="91436" tIns="45718" rIns="91436" bIns="45718"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dirty="0"/>
          </a:p>
        </p:txBody>
      </p:sp>
      <p:sp>
        <p:nvSpPr>
          <p:cNvPr id="4" name="Date Placeholder 3"/>
          <p:cNvSpPr>
            <a:spLocks noGrp="1"/>
          </p:cNvSpPr>
          <p:nvPr>
            <p:ph type="dt" sz="half" idx="2"/>
          </p:nvPr>
        </p:nvSpPr>
        <p:spPr>
          <a:xfrm>
            <a:off x="6553200" y="4997196"/>
            <a:ext cx="1066800" cy="146304"/>
          </a:xfrm>
          <a:prstGeom prst="rect">
            <a:avLst/>
          </a:prstGeom>
        </p:spPr>
        <p:txBody>
          <a:bodyPr vert="horz" lIns="91436" tIns="45718" rIns="91436" bIns="45718" rtlCol="0" anchor="ctr"/>
          <a:lstStyle>
            <a:lvl1pPr algn="r">
              <a:defRPr sz="800">
                <a:solidFill>
                  <a:schemeClr val="tx1"/>
                </a:solidFill>
              </a:defRPr>
            </a:lvl1pPr>
          </a:lstStyle>
          <a:p>
            <a:endParaRPr lang="en-US" noProof="0" dirty="0"/>
          </a:p>
        </p:txBody>
      </p:sp>
      <p:sp>
        <p:nvSpPr>
          <p:cNvPr id="5" name="Footer Placeholder 4"/>
          <p:cNvSpPr>
            <a:spLocks noGrp="1"/>
          </p:cNvSpPr>
          <p:nvPr>
            <p:ph type="ftr" sz="quarter" idx="3"/>
          </p:nvPr>
        </p:nvSpPr>
        <p:spPr>
          <a:xfrm>
            <a:off x="0" y="4997196"/>
            <a:ext cx="5562600" cy="146304"/>
          </a:xfrm>
          <a:prstGeom prst="rect">
            <a:avLst/>
          </a:prstGeom>
        </p:spPr>
        <p:txBody>
          <a:bodyPr vert="horz" lIns="91436" tIns="45718" rIns="91436" bIns="45718" rtlCol="0" anchor="ctr"/>
          <a:lstStyle>
            <a:lvl1pPr marL="0" marR="0" indent="0" algn="l" defTabSz="457200" rtl="0" eaLnBrk="1" fontAlgn="auto" latinLnBrk="0" hangingPunct="1">
              <a:lnSpc>
                <a:spcPct val="100000"/>
              </a:lnSpc>
              <a:spcBef>
                <a:spcPts val="0"/>
              </a:spcBef>
              <a:spcAft>
                <a:spcPts val="0"/>
              </a:spcAft>
              <a:buClrTx/>
              <a:buSzTx/>
              <a:buFontTx/>
              <a:buNone/>
              <a:tabLst/>
              <a:defRPr sz="800">
                <a:solidFill>
                  <a:schemeClr val="tx1"/>
                </a:solidFill>
              </a:defRPr>
            </a:lvl1pPr>
          </a:lstStyle>
          <a:p>
            <a:r>
              <a:rPr lang="en-US" smtClean="0"/>
              <a:t>© 2014 Keith A. Pray</a:t>
            </a:r>
            <a:endParaRPr lang="en-US" dirty="0"/>
          </a:p>
        </p:txBody>
      </p:sp>
      <p:sp>
        <p:nvSpPr>
          <p:cNvPr id="6" name="Slide Number Placeholder 5"/>
          <p:cNvSpPr>
            <a:spLocks noGrp="1"/>
          </p:cNvSpPr>
          <p:nvPr>
            <p:ph type="sldNum" sz="quarter" idx="4"/>
          </p:nvPr>
        </p:nvSpPr>
        <p:spPr>
          <a:xfrm>
            <a:off x="8519160" y="4997196"/>
            <a:ext cx="624840" cy="146304"/>
          </a:xfrm>
          <a:prstGeom prst="rect">
            <a:avLst/>
          </a:prstGeom>
        </p:spPr>
        <p:txBody>
          <a:bodyPr vert="horz" lIns="91436" tIns="45718" rIns="91436" bIns="45718" rtlCol="0" anchor="ctr"/>
          <a:lstStyle>
            <a:lvl1pPr algn="r">
              <a:defRPr sz="800">
                <a:solidFill>
                  <a:schemeClr val="tx1"/>
                </a:solidFill>
              </a:defRPr>
            </a:lvl1pPr>
          </a:lstStyle>
          <a:p>
            <a:fld id="{A2A17EAB-8B51-5C40-8776-6683E51FA7A0}" type="slidenum">
              <a:rPr lang="en-US" smtClean="0"/>
              <a:t>‹#›</a:t>
            </a:fld>
            <a:endParaRPr lang="en-US"/>
          </a:p>
        </p:txBody>
      </p:sp>
      <p:grpSp>
        <p:nvGrpSpPr>
          <p:cNvPr id="10" name="Group 9"/>
          <p:cNvGrpSpPr/>
          <p:nvPr userDrawn="1"/>
        </p:nvGrpSpPr>
        <p:grpSpPr>
          <a:xfrm>
            <a:off x="23" y="21342"/>
            <a:ext cx="9143977" cy="295715"/>
            <a:chOff x="23" y="21342"/>
            <a:chExt cx="9143977" cy="295715"/>
          </a:xfrm>
        </p:grpSpPr>
        <p:sp>
          <p:nvSpPr>
            <p:cNvPr id="9" name="Rectangle 6"/>
            <p:cNvSpPr>
              <a:spLocks noChangeArrowheads="1"/>
            </p:cNvSpPr>
            <p:nvPr userDrawn="1"/>
          </p:nvSpPr>
          <p:spPr bwMode="auto">
            <a:xfrm>
              <a:off x="23" y="36417"/>
              <a:ext cx="9143977" cy="274320"/>
            </a:xfrm>
            <a:prstGeom prst="rect">
              <a:avLst/>
            </a:prstGeom>
            <a:gradFill flip="none" rotWithShape="1">
              <a:gsLst>
                <a:gs pos="0">
                  <a:schemeClr val="bg2"/>
                </a:gs>
                <a:gs pos="100000">
                  <a:schemeClr val="bg1"/>
                </a:gs>
              </a:gsLst>
              <a:path path="shape">
                <a:fillToRect l="50000" t="50000" r="50000" b="50000"/>
              </a:path>
              <a:tileRect/>
            </a:gradFill>
            <a:ln w="9525">
              <a:noFill/>
              <a:miter lim="800000"/>
              <a:headEnd/>
              <a:tailEnd/>
            </a:ln>
          </p:spPr>
          <p:txBody>
            <a:bodyPr tIns="0" anchor="ctr" anchorCtr="0">
              <a:prstTxWarp prst="textNoShape">
                <a:avLst/>
              </a:prstTxWarp>
            </a:bodyPr>
            <a:lstStyle/>
            <a:p>
              <a:pPr algn="l"/>
              <a:r>
                <a:rPr lang="en-US" dirty="0" smtClean="0">
                  <a:solidFill>
                    <a:schemeClr val="tx1"/>
                  </a:solidFill>
                </a:rPr>
                <a:t>CS 3043 Social Implications Of Computing</a:t>
              </a:r>
              <a:endParaRPr lang="en-US" dirty="0">
                <a:solidFill>
                  <a:schemeClr val="tx1"/>
                </a:solidFill>
              </a:endParaRPr>
            </a:p>
          </p:txBody>
        </p:sp>
        <p:pic>
          <p:nvPicPr>
            <p:cNvPr id="8" name="Picture 7" descr="WPI_Inst_Prim_FulClr_Rev.png"/>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8123338" y="21342"/>
              <a:ext cx="914400" cy="295715"/>
            </a:xfrm>
            <a:prstGeom prst="rect">
              <a:avLst/>
            </a:prstGeom>
          </p:spPr>
        </p:pic>
      </p:gr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hf hdr="0" dt="0"/>
  <p:txStyles>
    <p:titleStyle>
      <a:lvl1pPr algn="l" defTabSz="914362" rtl="0" eaLnBrk="1" latinLnBrk="0" hangingPunct="1">
        <a:lnSpc>
          <a:spcPct val="80000"/>
        </a:lnSpc>
        <a:spcBef>
          <a:spcPct val="0"/>
        </a:spcBef>
        <a:buNone/>
        <a:defRPr sz="2700" kern="1200" cap="all" baseline="0">
          <a:solidFill>
            <a:schemeClr val="tx1"/>
          </a:solidFill>
          <a:effectLst/>
          <a:latin typeface="+mj-lt"/>
          <a:ea typeface="+mj-ea"/>
          <a:cs typeface="+mj-cs"/>
        </a:defRPr>
      </a:lvl1pPr>
    </p:titleStyle>
    <p:bodyStyle>
      <a:lvl1pPr marL="205767" indent="-205767" algn="l" defTabSz="914362" rtl="0" eaLnBrk="1" latinLnBrk="0" hangingPunct="1">
        <a:lnSpc>
          <a:spcPct val="90000"/>
        </a:lnSpc>
        <a:spcBef>
          <a:spcPts val="1200"/>
        </a:spcBef>
        <a:buClr>
          <a:schemeClr val="tx2"/>
        </a:buClr>
        <a:buSzPct val="90000"/>
        <a:buFont typeface="Arial" pitchFamily="34" charset="0"/>
        <a:buChar char="•"/>
        <a:defRPr sz="2100" kern="1200">
          <a:solidFill>
            <a:schemeClr val="tx1"/>
          </a:solidFill>
          <a:latin typeface="+mn-lt"/>
          <a:ea typeface="+mn-ea"/>
          <a:cs typeface="+mn-cs"/>
        </a:defRPr>
      </a:lvl1pPr>
      <a:lvl2pPr marL="411535" indent="-205767" algn="l" defTabSz="914362" rtl="0" eaLnBrk="1" latinLnBrk="0" hangingPunct="1">
        <a:lnSpc>
          <a:spcPct val="90000"/>
        </a:lnSpc>
        <a:spcBef>
          <a:spcPts val="600"/>
        </a:spcBef>
        <a:buClr>
          <a:schemeClr val="tx2"/>
        </a:buClr>
        <a:buSzPct val="90000"/>
        <a:buFont typeface="Cambria" pitchFamily="18" charset="0"/>
        <a:buChar char="–"/>
        <a:defRPr sz="1800" kern="1200">
          <a:solidFill>
            <a:schemeClr val="tx1"/>
          </a:solidFill>
          <a:latin typeface="+mn-lt"/>
          <a:ea typeface="+mn-ea"/>
          <a:cs typeface="+mn-cs"/>
        </a:defRPr>
      </a:lvl2pPr>
      <a:lvl3pPr marL="617302" indent="-205767" algn="l" defTabSz="914362" rtl="0" eaLnBrk="1" latinLnBrk="0" hangingPunct="1">
        <a:lnSpc>
          <a:spcPct val="90000"/>
        </a:lnSpc>
        <a:spcBef>
          <a:spcPts val="600"/>
        </a:spcBef>
        <a:buClr>
          <a:schemeClr val="tx2"/>
        </a:buClr>
        <a:buFont typeface="Arial" pitchFamily="34" charset="0"/>
        <a:buChar char="•"/>
        <a:defRPr sz="1500" kern="1200">
          <a:solidFill>
            <a:schemeClr val="tx1"/>
          </a:solidFill>
          <a:latin typeface="+mn-lt"/>
          <a:ea typeface="+mn-ea"/>
          <a:cs typeface="+mn-cs"/>
        </a:defRPr>
      </a:lvl3pPr>
      <a:lvl4pPr marL="823070" indent="-205767" algn="l" defTabSz="914362" rtl="0" eaLnBrk="1" latinLnBrk="0" hangingPunct="1">
        <a:lnSpc>
          <a:spcPct val="90000"/>
        </a:lnSpc>
        <a:spcBef>
          <a:spcPts val="600"/>
        </a:spcBef>
        <a:buClr>
          <a:schemeClr val="tx2"/>
        </a:buClr>
        <a:buSzPct val="100000"/>
        <a:buFont typeface="Cambria" pitchFamily="18" charset="0"/>
        <a:buChar char="–"/>
        <a:defRPr sz="1400" kern="1200">
          <a:solidFill>
            <a:schemeClr val="tx1"/>
          </a:solidFill>
          <a:latin typeface="+mn-lt"/>
          <a:ea typeface="+mn-ea"/>
          <a:cs typeface="+mn-cs"/>
        </a:defRPr>
      </a:lvl4pPr>
      <a:lvl5pPr marL="1028837" indent="-205767" algn="l" defTabSz="914362" rtl="0" eaLnBrk="1" latinLnBrk="0" hangingPunct="1">
        <a:lnSpc>
          <a:spcPct val="90000"/>
        </a:lnSpc>
        <a:spcBef>
          <a:spcPts val="600"/>
        </a:spcBef>
        <a:buClr>
          <a:schemeClr val="tx2"/>
        </a:buClr>
        <a:buFont typeface="Arial" pitchFamily="34" charset="0"/>
        <a:buChar char="•"/>
        <a:defRPr sz="1200" kern="1200">
          <a:solidFill>
            <a:schemeClr val="tx1"/>
          </a:solidFill>
          <a:latin typeface="+mn-lt"/>
          <a:ea typeface="+mn-ea"/>
          <a:cs typeface="+mn-cs"/>
        </a:defRPr>
      </a:lvl5pPr>
      <a:lvl6pPr marL="1234605" indent="-205767" algn="l" defTabSz="914362" rtl="0" eaLnBrk="1" latinLnBrk="0" hangingPunct="1">
        <a:lnSpc>
          <a:spcPct val="90000"/>
        </a:lnSpc>
        <a:spcBef>
          <a:spcPts val="600"/>
        </a:spcBef>
        <a:buClr>
          <a:schemeClr val="tx2"/>
        </a:buClr>
        <a:buSzPct val="100000"/>
        <a:buFont typeface="Cambria" pitchFamily="18" charset="0"/>
        <a:buChar char="–"/>
        <a:defRPr sz="1200" kern="1200">
          <a:solidFill>
            <a:schemeClr val="tx1"/>
          </a:solidFill>
          <a:latin typeface="+mn-lt"/>
          <a:ea typeface="+mn-ea"/>
          <a:cs typeface="+mn-cs"/>
        </a:defRPr>
      </a:lvl6pPr>
      <a:lvl7pPr marL="1440372" indent="-205767" algn="l" defTabSz="914362" rtl="0" eaLnBrk="1" latinLnBrk="0" hangingPunct="1">
        <a:lnSpc>
          <a:spcPct val="90000"/>
        </a:lnSpc>
        <a:spcBef>
          <a:spcPts val="600"/>
        </a:spcBef>
        <a:buClr>
          <a:schemeClr val="tx2"/>
        </a:buClr>
        <a:buFont typeface="Arial" pitchFamily="34" charset="0"/>
        <a:buChar char="•"/>
        <a:defRPr sz="1200" kern="1200">
          <a:solidFill>
            <a:schemeClr val="tx1"/>
          </a:solidFill>
          <a:latin typeface="+mn-lt"/>
          <a:ea typeface="+mn-ea"/>
          <a:cs typeface="+mn-cs"/>
        </a:defRPr>
      </a:lvl7pPr>
      <a:lvl8pPr marL="1646139" indent="-205767" algn="l" defTabSz="914362" rtl="0" eaLnBrk="1" latinLnBrk="0" hangingPunct="1">
        <a:lnSpc>
          <a:spcPct val="90000"/>
        </a:lnSpc>
        <a:spcBef>
          <a:spcPts val="600"/>
        </a:spcBef>
        <a:buClr>
          <a:schemeClr val="tx2"/>
        </a:buClr>
        <a:buSzPct val="100000"/>
        <a:buFont typeface="Cambria" pitchFamily="18" charset="0"/>
        <a:buChar char="–"/>
        <a:defRPr sz="1200" kern="1200">
          <a:solidFill>
            <a:schemeClr val="tx1"/>
          </a:solidFill>
          <a:latin typeface="+mn-lt"/>
          <a:ea typeface="+mn-ea"/>
          <a:cs typeface="+mn-cs"/>
        </a:defRPr>
      </a:lvl8pPr>
      <a:lvl9pPr marL="1851907" indent="-205767" algn="l" defTabSz="914362" rtl="0" eaLnBrk="1" latinLnBrk="0" hangingPunct="1">
        <a:lnSpc>
          <a:spcPct val="90000"/>
        </a:lnSpc>
        <a:spcBef>
          <a:spcPts val="600"/>
        </a:spcBef>
        <a:buClr>
          <a:schemeClr val="tx2"/>
        </a:buClr>
        <a:buFont typeface="Arial" pitchFamily="34" charset="0"/>
        <a:buChar char="•"/>
        <a:defRPr sz="1200" kern="1200">
          <a:solidFill>
            <a:schemeClr val="tx1"/>
          </a:solidFill>
          <a:latin typeface="+mn-lt"/>
          <a:ea typeface="+mn-ea"/>
          <a:cs typeface="+mn-cs"/>
        </a:defRPr>
      </a:lvl9pPr>
    </p:bodyStyle>
    <p:otherStyle>
      <a:defPPr>
        <a:defRPr/>
      </a:defPPr>
      <a:lvl1pPr marL="0" algn="l" defTabSz="914362" rtl="0" eaLnBrk="1" latinLnBrk="0" hangingPunct="1">
        <a:defRPr sz="1800" kern="1200">
          <a:solidFill>
            <a:schemeClr val="tx1"/>
          </a:solidFill>
          <a:latin typeface="+mn-lt"/>
          <a:ea typeface="+mn-ea"/>
          <a:cs typeface="+mn-cs"/>
        </a:defRPr>
      </a:lvl1pPr>
      <a:lvl2pPr marL="457181" algn="l" defTabSz="914362" rtl="0" eaLnBrk="1" latinLnBrk="0" hangingPunct="1">
        <a:defRPr sz="1800" kern="1200">
          <a:solidFill>
            <a:schemeClr val="tx1"/>
          </a:solidFill>
          <a:latin typeface="+mn-lt"/>
          <a:ea typeface="+mn-ea"/>
          <a:cs typeface="+mn-cs"/>
        </a:defRPr>
      </a:lvl2pPr>
      <a:lvl3pPr marL="914362" algn="l" defTabSz="914362" rtl="0" eaLnBrk="1" latinLnBrk="0" hangingPunct="1">
        <a:defRPr sz="1800" kern="1200">
          <a:solidFill>
            <a:schemeClr val="tx1"/>
          </a:solidFill>
          <a:latin typeface="+mn-lt"/>
          <a:ea typeface="+mn-ea"/>
          <a:cs typeface="+mn-cs"/>
        </a:defRPr>
      </a:lvl3pPr>
      <a:lvl4pPr marL="1371543" algn="l" defTabSz="914362" rtl="0" eaLnBrk="1" latinLnBrk="0" hangingPunct="1">
        <a:defRPr sz="1800" kern="1200">
          <a:solidFill>
            <a:schemeClr val="tx1"/>
          </a:solidFill>
          <a:latin typeface="+mn-lt"/>
          <a:ea typeface="+mn-ea"/>
          <a:cs typeface="+mn-cs"/>
        </a:defRPr>
      </a:lvl4pPr>
      <a:lvl5pPr marL="1828724" algn="l" defTabSz="914362" rtl="0" eaLnBrk="1" latinLnBrk="0" hangingPunct="1">
        <a:defRPr sz="1800" kern="1200">
          <a:solidFill>
            <a:schemeClr val="tx1"/>
          </a:solidFill>
          <a:latin typeface="+mn-lt"/>
          <a:ea typeface="+mn-ea"/>
          <a:cs typeface="+mn-cs"/>
        </a:defRPr>
      </a:lvl5pPr>
      <a:lvl6pPr marL="2285905" algn="l" defTabSz="914362" rtl="0" eaLnBrk="1" latinLnBrk="0" hangingPunct="1">
        <a:defRPr sz="1800" kern="1200">
          <a:solidFill>
            <a:schemeClr val="tx1"/>
          </a:solidFill>
          <a:latin typeface="+mn-lt"/>
          <a:ea typeface="+mn-ea"/>
          <a:cs typeface="+mn-cs"/>
        </a:defRPr>
      </a:lvl6pPr>
      <a:lvl7pPr marL="2743086" algn="l" defTabSz="914362" rtl="0" eaLnBrk="1" latinLnBrk="0" hangingPunct="1">
        <a:defRPr sz="1800" kern="1200">
          <a:solidFill>
            <a:schemeClr val="tx1"/>
          </a:solidFill>
          <a:latin typeface="+mn-lt"/>
          <a:ea typeface="+mn-ea"/>
          <a:cs typeface="+mn-cs"/>
        </a:defRPr>
      </a:lvl7pPr>
      <a:lvl8pPr marL="3200266" algn="l" defTabSz="914362" rtl="0" eaLnBrk="1" latinLnBrk="0" hangingPunct="1">
        <a:defRPr sz="1800" kern="1200">
          <a:solidFill>
            <a:schemeClr val="tx1"/>
          </a:solidFill>
          <a:latin typeface="+mn-lt"/>
          <a:ea typeface="+mn-ea"/>
          <a:cs typeface="+mn-cs"/>
        </a:defRPr>
      </a:lvl8pPr>
      <a:lvl9pPr marL="3657448" algn="l" defTabSz="914362" rtl="0" eaLnBrk="1" latinLnBrk="0" hangingPunct="1">
        <a:defRPr sz="1800" kern="1200">
          <a:solidFill>
            <a:schemeClr val="tx1"/>
          </a:solidFill>
          <a:latin typeface="+mn-lt"/>
          <a:ea typeface="+mn-ea"/>
          <a:cs typeface="+mn-cs"/>
        </a:defRPr>
      </a:lvl9pPr>
    </p:otherStyle>
  </p:txStyles>
  <p:extLst mod="1">
    <p:ext uri="{27BBF7A9-308A-43DC-89C8-2F10F3537804}">
      <p15:sldGuideLst xmlns="" xmlns:p15="http://schemas.microsoft.com/office/powerpoint/2012/main">
        <p15:guide id="1" orient="horz" pos="2160" userDrawn="1">
          <p15:clr>
            <a:srgbClr val="F26B43"/>
          </p15:clr>
        </p15:guide>
        <p15:guide id="2" pos="3839"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hyperlink" Target="mailto:kap@wpi.edu" TargetMode="External"/><Relationship Id="rId3" Type="http://schemas.openxmlformats.org/officeDocument/2006/relationships/hyperlink" Target="mailto:algorowara@wpi.edu"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5.xml"/><Relationship Id="rId3" Type="http://schemas.openxmlformats.org/officeDocument/2006/relationships/hyperlink" Target="http://socialimps.keithpray.net"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14400" y="3105150"/>
            <a:ext cx="7315200" cy="1428914"/>
          </a:xfrm>
        </p:spPr>
        <p:txBody>
          <a:bodyPr>
            <a:normAutofit/>
          </a:bodyPr>
          <a:lstStyle/>
          <a:p>
            <a:pPr algn="r"/>
            <a:r>
              <a:rPr lang="en-US" dirty="0" smtClean="0"/>
              <a:t>Keith A. Pray</a:t>
            </a:r>
          </a:p>
          <a:p>
            <a:pPr algn="r"/>
            <a:r>
              <a:rPr lang="en-US" dirty="0" smtClean="0"/>
              <a:t>Instructor</a:t>
            </a:r>
          </a:p>
          <a:p>
            <a:pPr algn="r"/>
            <a:endParaRPr lang="en-US" dirty="0"/>
          </a:p>
          <a:p>
            <a:r>
              <a:rPr lang="en-US" sz="2000" dirty="0" err="1"/>
              <a:t>s</a:t>
            </a:r>
            <a:r>
              <a:rPr lang="en-US" sz="2000" dirty="0" err="1" smtClean="0"/>
              <a:t>ocialimps.keithpray.net</a:t>
            </a:r>
            <a:endParaRPr lang="en-US" sz="2000" dirty="0"/>
          </a:p>
        </p:txBody>
      </p:sp>
      <p:sp>
        <p:nvSpPr>
          <p:cNvPr id="2" name="Title 1"/>
          <p:cNvSpPr>
            <a:spLocks noGrp="1"/>
          </p:cNvSpPr>
          <p:nvPr>
            <p:ph type="ctrTitle"/>
          </p:nvPr>
        </p:nvSpPr>
        <p:spPr/>
        <p:txBody>
          <a:bodyPr/>
          <a:lstStyle/>
          <a:p>
            <a:pPr algn="l"/>
            <a:r>
              <a:rPr lang="en-US" dirty="0" smtClean="0"/>
              <a:t>Class 1</a:t>
            </a:r>
            <a:br>
              <a:rPr lang="en-US" dirty="0" smtClean="0"/>
            </a:br>
            <a:r>
              <a:rPr lang="en-US" dirty="0" smtClean="0"/>
              <a:t>Introduction</a:t>
            </a:r>
            <a:endParaRPr lang="en-US" dirty="0"/>
          </a:p>
        </p:txBody>
      </p:sp>
    </p:spTree>
    <p:extLst>
      <p:ext uri="{BB962C8B-B14F-4D97-AF65-F5344CB8AC3E}">
        <p14:creationId xmlns:p14="http://schemas.microsoft.com/office/powerpoint/2010/main" val="2449341219"/>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4"/>
          <p:cNvSpPr>
            <a:spLocks noChangeArrowheads="1"/>
          </p:cNvSpPr>
          <p:nvPr/>
        </p:nvSpPr>
        <p:spPr bwMode="auto">
          <a:xfrm>
            <a:off x="0" y="2809133"/>
            <a:ext cx="9144000" cy="320194"/>
          </a:xfrm>
          <a:prstGeom prst="rect">
            <a:avLst/>
          </a:prstGeom>
          <a:solidFill>
            <a:schemeClr val="bg1">
              <a:alpha val="24000"/>
            </a:schemeClr>
          </a:solidFill>
          <a:ln w="9525">
            <a:solidFill>
              <a:schemeClr val="bg1"/>
            </a:solidFill>
            <a:miter lim="800000"/>
            <a:headEnd/>
            <a:tailEnd/>
          </a:ln>
        </p:spPr>
        <p:txBody>
          <a:bodyPr wrap="none" anchor="ctr">
            <a:prstTxWarp prst="textNoShape">
              <a:avLst/>
            </a:prstTxWarp>
          </a:bodyPr>
          <a:lstStyle/>
          <a:p>
            <a:endParaRPr lang="en-US"/>
          </a:p>
        </p:txBody>
      </p:sp>
      <p:sp>
        <p:nvSpPr>
          <p:cNvPr id="6" name="Title 5"/>
          <p:cNvSpPr>
            <a:spLocks noGrp="1"/>
          </p:cNvSpPr>
          <p:nvPr>
            <p:ph type="title"/>
          </p:nvPr>
        </p:nvSpPr>
        <p:spPr/>
        <p:txBody>
          <a:bodyPr/>
          <a:lstStyle/>
          <a:p>
            <a:r>
              <a:rPr lang="en-US" dirty="0" smtClean="0"/>
              <a:t>Overview</a:t>
            </a:r>
            <a:endParaRPr lang="en-US" dirty="0"/>
          </a:p>
        </p:txBody>
      </p:sp>
      <p:sp>
        <p:nvSpPr>
          <p:cNvPr id="7" name="Content Placeholder 6"/>
          <p:cNvSpPr>
            <a:spLocks noGrp="1"/>
          </p:cNvSpPr>
          <p:nvPr>
            <p:ph idx="1"/>
          </p:nvPr>
        </p:nvSpPr>
        <p:spPr/>
        <p:txBody>
          <a:bodyPr/>
          <a:lstStyle/>
          <a:p>
            <a:pPr marL="457200" indent="-457200">
              <a:buFont typeface="+mj-lt"/>
              <a:buAutoNum type="arabicPeriod"/>
            </a:pPr>
            <a:r>
              <a:rPr lang="en-US" dirty="0" smtClean="0"/>
              <a:t>Introduction</a:t>
            </a:r>
          </a:p>
          <a:p>
            <a:pPr marL="662968" lvl="1" indent="-457200">
              <a:buFont typeface="+mj-lt"/>
              <a:buAutoNum type="arabicPeriod"/>
            </a:pPr>
            <a:r>
              <a:rPr lang="en-US" dirty="0" smtClean="0"/>
              <a:t>Course Staff</a:t>
            </a:r>
          </a:p>
          <a:p>
            <a:pPr marL="662968" lvl="1" indent="-457200">
              <a:buFont typeface="+mj-lt"/>
              <a:buAutoNum type="arabicPeriod"/>
            </a:pPr>
            <a:r>
              <a:rPr lang="en-US" dirty="0" smtClean="0"/>
              <a:t>Logistics</a:t>
            </a:r>
          </a:p>
          <a:p>
            <a:pPr marL="662968" lvl="1" indent="-457200">
              <a:buFont typeface="+mj-lt"/>
              <a:buAutoNum type="arabicPeriod"/>
            </a:pPr>
            <a:r>
              <a:rPr lang="en-US" dirty="0" smtClean="0"/>
              <a:t>Outcomes</a:t>
            </a:r>
          </a:p>
          <a:p>
            <a:pPr marL="457200" indent="-457200">
              <a:buFont typeface="+mj-lt"/>
              <a:buAutoNum type="arabicPeriod"/>
            </a:pPr>
            <a:r>
              <a:rPr lang="en-US" dirty="0" smtClean="0"/>
              <a:t>Assignment</a:t>
            </a:r>
          </a:p>
        </p:txBody>
      </p:sp>
      <p:sp>
        <p:nvSpPr>
          <p:cNvPr id="4" name="Footer Placeholder 3"/>
          <p:cNvSpPr>
            <a:spLocks noGrp="1"/>
          </p:cNvSpPr>
          <p:nvPr>
            <p:ph type="ftr" sz="quarter" idx="11"/>
          </p:nvPr>
        </p:nvSpPr>
        <p:spPr/>
        <p:txBody>
          <a:bodyPr/>
          <a:lstStyle/>
          <a:p>
            <a:r>
              <a:rPr lang="en-US" smtClean="0"/>
              <a:t>© 2014 Keith A. Pray</a:t>
            </a:r>
            <a:endParaRPr lang="en-US"/>
          </a:p>
        </p:txBody>
      </p:sp>
      <p:sp>
        <p:nvSpPr>
          <p:cNvPr id="5" name="Slide Number Placeholder 4"/>
          <p:cNvSpPr>
            <a:spLocks noGrp="1"/>
          </p:cNvSpPr>
          <p:nvPr>
            <p:ph type="sldNum" sz="quarter" idx="12"/>
          </p:nvPr>
        </p:nvSpPr>
        <p:spPr/>
        <p:txBody>
          <a:bodyPr/>
          <a:lstStyle/>
          <a:p>
            <a:fld id="{A2A17EAB-8B51-5C40-8776-6683E51FA7A0}" type="slidenum">
              <a:rPr lang="en-US" smtClean="0"/>
              <a:t>10</a:t>
            </a:fld>
            <a:endParaRPr lang="en-US"/>
          </a:p>
        </p:txBody>
      </p:sp>
    </p:spTree>
    <p:extLst>
      <p:ext uri="{BB962C8B-B14F-4D97-AF65-F5344CB8AC3E}">
        <p14:creationId xmlns:p14="http://schemas.microsoft.com/office/powerpoint/2010/main" val="1945455145"/>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left)">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Assignment</a:t>
            </a:r>
            <a:endParaRPr lang="en-US" dirty="0"/>
          </a:p>
        </p:txBody>
      </p:sp>
      <p:sp>
        <p:nvSpPr>
          <p:cNvPr id="3" name="Content Placeholder 2"/>
          <p:cNvSpPr>
            <a:spLocks noGrp="1"/>
          </p:cNvSpPr>
          <p:nvPr>
            <p:ph idx="1"/>
          </p:nvPr>
        </p:nvSpPr>
        <p:spPr/>
        <p:txBody>
          <a:bodyPr/>
          <a:lstStyle/>
          <a:p>
            <a:r>
              <a:rPr lang="en-US" dirty="0" smtClean="0"/>
              <a:t>Movie Discussion Board on </a:t>
            </a:r>
            <a:r>
              <a:rPr lang="en-US" dirty="0" err="1" smtClean="0"/>
              <a:t>myWPI</a:t>
            </a:r>
            <a:endParaRPr lang="en-US" dirty="0" smtClean="0"/>
          </a:p>
          <a:p>
            <a:pPr lvl="1"/>
            <a:r>
              <a:rPr lang="en-US" dirty="0" smtClean="0"/>
              <a:t>List 2 movies you believe relevant to computing AND society</a:t>
            </a:r>
          </a:p>
          <a:p>
            <a:pPr lvl="1"/>
            <a:r>
              <a:rPr lang="en-US" dirty="0" smtClean="0"/>
              <a:t>State why in a paragraph, citing the text book and/or other sources</a:t>
            </a:r>
          </a:p>
          <a:p>
            <a:pPr lvl="1"/>
            <a:r>
              <a:rPr lang="en-US" dirty="0" smtClean="0"/>
              <a:t>I suggest reading the chapter summaries in the beginning of the text in addition to the first chapter</a:t>
            </a:r>
          </a:p>
          <a:p>
            <a:pPr lvl="1"/>
            <a:r>
              <a:rPr lang="en-US" dirty="0" smtClean="0"/>
              <a:t>Please create a new thread for each movie</a:t>
            </a:r>
          </a:p>
          <a:p>
            <a:pPr lvl="1"/>
            <a:r>
              <a:rPr lang="en-US" dirty="0" smtClean="0"/>
              <a:t>Do not repeat any existing </a:t>
            </a:r>
            <a:r>
              <a:rPr lang="en-US" dirty="0" err="1" smtClean="0"/>
              <a:t>entiries</a:t>
            </a:r>
            <a:r>
              <a:rPr lang="en-US" dirty="0" smtClean="0"/>
              <a:t>, they will not be counted</a:t>
            </a:r>
          </a:p>
          <a:p>
            <a:pPr lvl="1"/>
            <a:r>
              <a:rPr lang="en-US" dirty="0" smtClean="0"/>
              <a:t>Comment on at least 2 movies you did not add</a:t>
            </a:r>
          </a:p>
          <a:p>
            <a:pPr lvl="2"/>
            <a:r>
              <a:rPr lang="en-US" dirty="0" smtClean="0"/>
              <a:t>No “me too” comments</a:t>
            </a:r>
          </a:p>
          <a:p>
            <a:pPr lvl="2"/>
            <a:r>
              <a:rPr lang="en-US" dirty="0" smtClean="0"/>
              <a:t>Cite reference materials</a:t>
            </a:r>
            <a:endParaRPr lang="en-US" dirty="0"/>
          </a:p>
        </p:txBody>
      </p:sp>
      <p:sp>
        <p:nvSpPr>
          <p:cNvPr id="4" name="Footer Placeholder 3"/>
          <p:cNvSpPr>
            <a:spLocks noGrp="1"/>
          </p:cNvSpPr>
          <p:nvPr>
            <p:ph type="ftr" sz="quarter" idx="11"/>
          </p:nvPr>
        </p:nvSpPr>
        <p:spPr/>
        <p:txBody>
          <a:bodyPr/>
          <a:lstStyle/>
          <a:p>
            <a:r>
              <a:rPr lang="en-US" smtClean="0"/>
              <a:t>© 2014 Keith A. Pray</a:t>
            </a:r>
            <a:endParaRPr lang="en-US"/>
          </a:p>
        </p:txBody>
      </p:sp>
      <p:sp>
        <p:nvSpPr>
          <p:cNvPr id="5" name="Slide Number Placeholder 4"/>
          <p:cNvSpPr>
            <a:spLocks noGrp="1"/>
          </p:cNvSpPr>
          <p:nvPr>
            <p:ph type="sldNum" sz="quarter" idx="12"/>
          </p:nvPr>
        </p:nvSpPr>
        <p:spPr/>
        <p:txBody>
          <a:bodyPr/>
          <a:lstStyle/>
          <a:p>
            <a:fld id="{A2A17EAB-8B51-5C40-8776-6683E51FA7A0}" type="slidenum">
              <a:rPr lang="en-US" smtClean="0"/>
              <a:t>11</a:t>
            </a:fld>
            <a:endParaRPr lang="en-US"/>
          </a:p>
        </p:txBody>
      </p:sp>
    </p:spTree>
    <p:extLst>
      <p:ext uri="{BB962C8B-B14F-4D97-AF65-F5344CB8AC3E}">
        <p14:creationId xmlns:p14="http://schemas.microsoft.com/office/powerpoint/2010/main" val="663296593"/>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14400" y="3105150"/>
            <a:ext cx="7315200" cy="1428914"/>
          </a:xfrm>
        </p:spPr>
        <p:txBody>
          <a:bodyPr>
            <a:normAutofit/>
          </a:bodyPr>
          <a:lstStyle/>
          <a:p>
            <a:pPr algn="r"/>
            <a:r>
              <a:rPr lang="en-US" dirty="0" smtClean="0"/>
              <a:t>Keith A. Pray</a:t>
            </a:r>
          </a:p>
          <a:p>
            <a:pPr algn="r"/>
            <a:r>
              <a:rPr lang="en-US" dirty="0" smtClean="0"/>
              <a:t>Instructor</a:t>
            </a:r>
          </a:p>
          <a:p>
            <a:pPr algn="r"/>
            <a:endParaRPr lang="en-US" dirty="0"/>
          </a:p>
          <a:p>
            <a:r>
              <a:rPr lang="en-US" sz="2000" dirty="0" err="1"/>
              <a:t>s</a:t>
            </a:r>
            <a:r>
              <a:rPr lang="en-US" sz="2000" dirty="0" err="1" smtClean="0"/>
              <a:t>ocialimps.keithpray.net</a:t>
            </a:r>
            <a:endParaRPr lang="en-US" sz="2000" dirty="0"/>
          </a:p>
        </p:txBody>
      </p:sp>
      <p:sp>
        <p:nvSpPr>
          <p:cNvPr id="2" name="Title 1"/>
          <p:cNvSpPr>
            <a:spLocks noGrp="1"/>
          </p:cNvSpPr>
          <p:nvPr>
            <p:ph type="ctrTitle"/>
          </p:nvPr>
        </p:nvSpPr>
        <p:spPr/>
        <p:txBody>
          <a:bodyPr/>
          <a:lstStyle/>
          <a:p>
            <a:pPr algn="l"/>
            <a:r>
              <a:rPr lang="en-US" dirty="0" smtClean="0"/>
              <a:t>Class 1</a:t>
            </a:r>
            <a:br>
              <a:rPr lang="en-US" dirty="0" smtClean="0"/>
            </a:br>
            <a:r>
              <a:rPr lang="en-US" dirty="0" smtClean="0"/>
              <a:t>The End</a:t>
            </a:r>
            <a:endParaRPr lang="en-US" dirty="0"/>
          </a:p>
        </p:txBody>
      </p:sp>
    </p:spTree>
    <p:extLst>
      <p:ext uri="{BB962C8B-B14F-4D97-AF65-F5344CB8AC3E}">
        <p14:creationId xmlns:p14="http://schemas.microsoft.com/office/powerpoint/2010/main" val="3675797891"/>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n-US" smtClean="0"/>
              <a:t>© 2014 Keith A. Pray</a:t>
            </a:r>
            <a:endParaRPr lang="en-US"/>
          </a:p>
        </p:txBody>
      </p:sp>
      <p:sp>
        <p:nvSpPr>
          <p:cNvPr id="5" name="Slide Number Placeholder 4"/>
          <p:cNvSpPr>
            <a:spLocks noGrp="1"/>
          </p:cNvSpPr>
          <p:nvPr>
            <p:ph type="sldNum" sz="quarter" idx="12"/>
          </p:nvPr>
        </p:nvSpPr>
        <p:spPr/>
        <p:txBody>
          <a:bodyPr/>
          <a:lstStyle/>
          <a:p>
            <a:fld id="{A2A17EAB-8B51-5C40-8776-6683E51FA7A0}" type="slidenum">
              <a:rPr lang="en-US" smtClean="0"/>
              <a:t>2</a:t>
            </a:fld>
            <a:endParaRPr lang="en-US"/>
          </a:p>
        </p:txBody>
      </p:sp>
      <p:pic>
        <p:nvPicPr>
          <p:cNvPr id="11" name="Picture 10"/>
          <p:cNvPicPr>
            <a:picLocks noChangeAspect="1"/>
          </p:cNvPicPr>
          <p:nvPr/>
        </p:nvPicPr>
        <p:blipFill>
          <a:blip r:embed="rId3"/>
          <a:stretch>
            <a:fillRect/>
          </a:stretch>
        </p:blipFill>
        <p:spPr>
          <a:xfrm>
            <a:off x="613729" y="402356"/>
            <a:ext cx="7916543" cy="4343400"/>
          </a:xfrm>
          <a:prstGeom prst="rect">
            <a:avLst/>
          </a:prstGeom>
        </p:spPr>
      </p:pic>
      <p:sp>
        <p:nvSpPr>
          <p:cNvPr id="12" name="TextBox 11"/>
          <p:cNvSpPr txBox="1"/>
          <p:nvPr/>
        </p:nvSpPr>
        <p:spPr>
          <a:xfrm>
            <a:off x="3362136" y="4750531"/>
            <a:ext cx="2419728" cy="346249"/>
          </a:xfrm>
          <a:prstGeom prst="rect">
            <a:avLst/>
          </a:prstGeom>
          <a:noFill/>
        </p:spPr>
        <p:txBody>
          <a:bodyPr wrap="none" rtlCol="0">
            <a:spAutoFit/>
          </a:bodyPr>
          <a:lstStyle/>
          <a:p>
            <a:pPr>
              <a:lnSpc>
                <a:spcPct val="90000"/>
              </a:lnSpc>
            </a:pPr>
            <a:r>
              <a:rPr lang="en-US" dirty="0" smtClean="0"/>
              <a:t>http://</a:t>
            </a:r>
            <a:r>
              <a:rPr lang="en-US" dirty="0" err="1" smtClean="0"/>
              <a:t>xkcd.com</a:t>
            </a:r>
            <a:r>
              <a:rPr lang="en-US" dirty="0" smtClean="0"/>
              <a:t>/378/</a:t>
            </a:r>
          </a:p>
        </p:txBody>
      </p:sp>
    </p:spTree>
    <p:extLst>
      <p:ext uri="{BB962C8B-B14F-4D97-AF65-F5344CB8AC3E}">
        <p14:creationId xmlns:p14="http://schemas.microsoft.com/office/powerpoint/2010/main" val="2033920929"/>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n-US" smtClean="0"/>
              <a:t>© 2014 Keith A. Pray</a:t>
            </a:r>
            <a:endParaRPr lang="en-US"/>
          </a:p>
        </p:txBody>
      </p:sp>
      <p:sp>
        <p:nvSpPr>
          <p:cNvPr id="5" name="Slide Number Placeholder 4"/>
          <p:cNvSpPr>
            <a:spLocks noGrp="1"/>
          </p:cNvSpPr>
          <p:nvPr>
            <p:ph type="sldNum" sz="quarter" idx="12"/>
          </p:nvPr>
        </p:nvSpPr>
        <p:spPr/>
        <p:txBody>
          <a:bodyPr/>
          <a:lstStyle/>
          <a:p>
            <a:fld id="{A2A17EAB-8B51-5C40-8776-6683E51FA7A0}" type="slidenum">
              <a:rPr lang="en-US" smtClean="0"/>
              <a:t>3</a:t>
            </a:fld>
            <a:endParaRPr lang="en-US"/>
          </a:p>
        </p:txBody>
      </p:sp>
      <p:sp>
        <p:nvSpPr>
          <p:cNvPr id="7" name="Content Placeholder 2"/>
          <p:cNvSpPr>
            <a:spLocks noGrp="1"/>
          </p:cNvSpPr>
          <p:nvPr>
            <p:ph idx="1"/>
          </p:nvPr>
        </p:nvSpPr>
        <p:spPr>
          <a:xfrm>
            <a:off x="457200" y="633269"/>
            <a:ext cx="8229600" cy="3886200"/>
          </a:xfrm>
        </p:spPr>
        <p:txBody>
          <a:bodyPr anchor="ctr"/>
          <a:lstStyle/>
          <a:p>
            <a:pPr marL="0" indent="0" algn="ctr">
              <a:buNone/>
            </a:pPr>
            <a:r>
              <a:rPr lang="en-US" sz="8800" dirty="0" smtClean="0"/>
              <a:t>/(BB|[^B]{2})/</a:t>
            </a:r>
            <a:endParaRPr lang="en-US" sz="8800" dirty="0"/>
          </a:p>
        </p:txBody>
      </p:sp>
    </p:spTree>
    <p:extLst>
      <p:ext uri="{BB962C8B-B14F-4D97-AF65-F5344CB8AC3E}">
        <p14:creationId xmlns:p14="http://schemas.microsoft.com/office/powerpoint/2010/main" val="158961006"/>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4"/>
          <p:cNvSpPr>
            <a:spLocks noChangeArrowheads="1"/>
          </p:cNvSpPr>
          <p:nvPr/>
        </p:nvSpPr>
        <p:spPr bwMode="auto">
          <a:xfrm>
            <a:off x="0" y="1392764"/>
            <a:ext cx="9144000" cy="320194"/>
          </a:xfrm>
          <a:prstGeom prst="rect">
            <a:avLst/>
          </a:prstGeom>
          <a:solidFill>
            <a:schemeClr val="bg1">
              <a:alpha val="24000"/>
            </a:schemeClr>
          </a:solidFill>
          <a:ln w="9525">
            <a:solidFill>
              <a:schemeClr val="bg1"/>
            </a:solidFill>
            <a:miter lim="800000"/>
            <a:headEnd/>
            <a:tailEnd/>
          </a:ln>
        </p:spPr>
        <p:txBody>
          <a:bodyPr wrap="none" anchor="ctr">
            <a:prstTxWarp prst="textNoShape">
              <a:avLst/>
            </a:prstTxWarp>
          </a:bodyPr>
          <a:lstStyle/>
          <a:p>
            <a:endParaRPr lang="en-US"/>
          </a:p>
        </p:txBody>
      </p:sp>
      <p:sp>
        <p:nvSpPr>
          <p:cNvPr id="6" name="Title 5"/>
          <p:cNvSpPr>
            <a:spLocks noGrp="1"/>
          </p:cNvSpPr>
          <p:nvPr>
            <p:ph type="title"/>
          </p:nvPr>
        </p:nvSpPr>
        <p:spPr/>
        <p:txBody>
          <a:bodyPr/>
          <a:lstStyle/>
          <a:p>
            <a:r>
              <a:rPr lang="en-US" dirty="0" smtClean="0"/>
              <a:t>Overview</a:t>
            </a:r>
            <a:endParaRPr lang="en-US" dirty="0"/>
          </a:p>
        </p:txBody>
      </p:sp>
      <p:sp>
        <p:nvSpPr>
          <p:cNvPr id="7" name="Content Placeholder 6"/>
          <p:cNvSpPr>
            <a:spLocks noGrp="1"/>
          </p:cNvSpPr>
          <p:nvPr>
            <p:ph idx="1"/>
          </p:nvPr>
        </p:nvSpPr>
        <p:spPr/>
        <p:txBody>
          <a:bodyPr/>
          <a:lstStyle/>
          <a:p>
            <a:pPr marL="457200" indent="-457200">
              <a:buFont typeface="+mj-lt"/>
              <a:buAutoNum type="arabicPeriod"/>
            </a:pPr>
            <a:r>
              <a:rPr lang="en-US" dirty="0" smtClean="0"/>
              <a:t>Introduction</a:t>
            </a:r>
          </a:p>
          <a:p>
            <a:pPr marL="662968" lvl="1" indent="-457200">
              <a:buFont typeface="+mj-lt"/>
              <a:buAutoNum type="arabicPeriod"/>
            </a:pPr>
            <a:r>
              <a:rPr lang="en-US" dirty="0" smtClean="0"/>
              <a:t>Course Staff</a:t>
            </a:r>
          </a:p>
          <a:p>
            <a:pPr marL="662968" lvl="1" indent="-457200">
              <a:buFont typeface="+mj-lt"/>
              <a:buAutoNum type="arabicPeriod"/>
            </a:pPr>
            <a:r>
              <a:rPr lang="en-US" dirty="0" smtClean="0"/>
              <a:t>Logistics</a:t>
            </a:r>
          </a:p>
          <a:p>
            <a:pPr marL="662968" lvl="1" indent="-457200">
              <a:buFont typeface="+mj-lt"/>
              <a:buAutoNum type="arabicPeriod"/>
            </a:pPr>
            <a:r>
              <a:rPr lang="en-US" dirty="0" smtClean="0"/>
              <a:t>Outcomes</a:t>
            </a:r>
          </a:p>
          <a:p>
            <a:pPr marL="457200" indent="-457200">
              <a:buFont typeface="+mj-lt"/>
              <a:buAutoNum type="arabicPeriod"/>
            </a:pPr>
            <a:r>
              <a:rPr lang="en-US" dirty="0" smtClean="0"/>
              <a:t>Assignment</a:t>
            </a:r>
          </a:p>
        </p:txBody>
      </p:sp>
      <p:sp>
        <p:nvSpPr>
          <p:cNvPr id="4" name="Footer Placeholder 3"/>
          <p:cNvSpPr>
            <a:spLocks noGrp="1"/>
          </p:cNvSpPr>
          <p:nvPr>
            <p:ph type="ftr" sz="quarter" idx="11"/>
          </p:nvPr>
        </p:nvSpPr>
        <p:spPr/>
        <p:txBody>
          <a:bodyPr/>
          <a:lstStyle/>
          <a:p>
            <a:r>
              <a:rPr lang="en-US" smtClean="0"/>
              <a:t>© 2014 Keith A. Pray</a:t>
            </a:r>
            <a:endParaRPr lang="en-US"/>
          </a:p>
        </p:txBody>
      </p:sp>
      <p:sp>
        <p:nvSpPr>
          <p:cNvPr id="5" name="Slide Number Placeholder 4"/>
          <p:cNvSpPr>
            <a:spLocks noGrp="1"/>
          </p:cNvSpPr>
          <p:nvPr>
            <p:ph type="sldNum" sz="quarter" idx="12"/>
          </p:nvPr>
        </p:nvSpPr>
        <p:spPr/>
        <p:txBody>
          <a:bodyPr/>
          <a:lstStyle/>
          <a:p>
            <a:fld id="{A2A17EAB-8B51-5C40-8776-6683E51FA7A0}" type="slidenum">
              <a:rPr lang="en-US" smtClean="0"/>
              <a:t>4</a:t>
            </a:fld>
            <a:endParaRPr lang="en-US"/>
          </a:p>
        </p:txBody>
      </p:sp>
    </p:spTree>
    <p:extLst>
      <p:ext uri="{BB962C8B-B14F-4D97-AF65-F5344CB8AC3E}">
        <p14:creationId xmlns:p14="http://schemas.microsoft.com/office/powerpoint/2010/main" val="2711502073"/>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left)">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Course Staff</a:t>
            </a:r>
            <a:endParaRPr lang="en-US" dirty="0"/>
          </a:p>
        </p:txBody>
      </p:sp>
      <p:sp>
        <p:nvSpPr>
          <p:cNvPr id="8" name="Text Placeholder 7"/>
          <p:cNvSpPr>
            <a:spLocks noGrp="1"/>
          </p:cNvSpPr>
          <p:nvPr>
            <p:ph type="body" idx="1"/>
          </p:nvPr>
        </p:nvSpPr>
        <p:spPr/>
        <p:txBody>
          <a:bodyPr/>
          <a:lstStyle/>
          <a:p>
            <a:r>
              <a:rPr lang="en-US" dirty="0" smtClean="0"/>
              <a:t>Instructor</a:t>
            </a:r>
            <a:endParaRPr lang="en-US" dirty="0"/>
          </a:p>
        </p:txBody>
      </p:sp>
      <p:sp>
        <p:nvSpPr>
          <p:cNvPr id="6" name="Content Placeholder 5"/>
          <p:cNvSpPr>
            <a:spLocks noGrp="1"/>
          </p:cNvSpPr>
          <p:nvPr>
            <p:ph sz="half" idx="2"/>
          </p:nvPr>
        </p:nvSpPr>
        <p:spPr/>
        <p:txBody>
          <a:bodyPr/>
          <a:lstStyle/>
          <a:p>
            <a:r>
              <a:rPr lang="en-US" dirty="0" smtClean="0"/>
              <a:t>Keith A. Pray</a:t>
            </a:r>
          </a:p>
          <a:p>
            <a:r>
              <a:rPr lang="en-US" dirty="0" smtClean="0">
                <a:hlinkClick r:id="rId2"/>
              </a:rPr>
              <a:t>kap@wpi.edu</a:t>
            </a:r>
            <a:endParaRPr lang="en-US" dirty="0" smtClean="0"/>
          </a:p>
          <a:p>
            <a:r>
              <a:rPr lang="en-US" dirty="0"/>
              <a:t>FL 243 Adjunct </a:t>
            </a:r>
            <a:r>
              <a:rPr lang="en-US" dirty="0" smtClean="0"/>
              <a:t>Office</a:t>
            </a:r>
          </a:p>
        </p:txBody>
      </p:sp>
      <p:sp>
        <p:nvSpPr>
          <p:cNvPr id="9" name="Text Placeholder 8"/>
          <p:cNvSpPr>
            <a:spLocks noGrp="1"/>
          </p:cNvSpPr>
          <p:nvPr>
            <p:ph type="body" sz="quarter" idx="3"/>
          </p:nvPr>
        </p:nvSpPr>
        <p:spPr/>
        <p:txBody>
          <a:bodyPr/>
          <a:lstStyle/>
          <a:p>
            <a:r>
              <a:rPr lang="en-US" dirty="0" smtClean="0"/>
              <a:t>Assistant</a:t>
            </a:r>
            <a:endParaRPr lang="en-US" dirty="0"/>
          </a:p>
        </p:txBody>
      </p:sp>
      <p:sp>
        <p:nvSpPr>
          <p:cNvPr id="10" name="Content Placeholder 9"/>
          <p:cNvSpPr>
            <a:spLocks noGrp="1"/>
          </p:cNvSpPr>
          <p:nvPr>
            <p:ph sz="quarter" idx="4"/>
          </p:nvPr>
        </p:nvSpPr>
        <p:spPr/>
        <p:txBody>
          <a:bodyPr/>
          <a:lstStyle/>
          <a:p>
            <a:r>
              <a:rPr lang="en-US" dirty="0"/>
              <a:t>Alex </a:t>
            </a:r>
            <a:r>
              <a:rPr lang="en-US" dirty="0" err="1" smtClean="0"/>
              <a:t>Gorowara</a:t>
            </a:r>
            <a:endParaRPr lang="en-US" dirty="0" smtClean="0"/>
          </a:p>
          <a:p>
            <a:r>
              <a:rPr lang="en-US" dirty="0" smtClean="0">
                <a:hlinkClick r:id="rId3"/>
              </a:rPr>
              <a:t>algorowara@wpi.edu</a:t>
            </a:r>
            <a:endParaRPr lang="en-US" dirty="0" smtClean="0"/>
          </a:p>
          <a:p>
            <a:r>
              <a:rPr lang="en-US" dirty="0" smtClean="0"/>
              <a:t>Office Hours</a:t>
            </a:r>
          </a:p>
          <a:p>
            <a:pPr lvl="1"/>
            <a:r>
              <a:rPr lang="en-US" dirty="0" smtClean="0"/>
              <a:t>By Appointment</a:t>
            </a:r>
            <a:endParaRPr lang="en-US" dirty="0"/>
          </a:p>
        </p:txBody>
      </p:sp>
      <p:sp>
        <p:nvSpPr>
          <p:cNvPr id="4" name="Footer Placeholder 3"/>
          <p:cNvSpPr>
            <a:spLocks noGrp="1"/>
          </p:cNvSpPr>
          <p:nvPr>
            <p:ph type="ftr" sz="quarter" idx="11"/>
          </p:nvPr>
        </p:nvSpPr>
        <p:spPr/>
        <p:txBody>
          <a:bodyPr/>
          <a:lstStyle/>
          <a:p>
            <a:r>
              <a:rPr lang="en-US" smtClean="0"/>
              <a:t>© 2014 Keith A. Pray</a:t>
            </a:r>
            <a:endParaRPr lang="en-US"/>
          </a:p>
        </p:txBody>
      </p:sp>
      <p:sp>
        <p:nvSpPr>
          <p:cNvPr id="5" name="Slide Number Placeholder 4"/>
          <p:cNvSpPr>
            <a:spLocks noGrp="1"/>
          </p:cNvSpPr>
          <p:nvPr>
            <p:ph type="sldNum" sz="quarter" idx="12"/>
          </p:nvPr>
        </p:nvSpPr>
        <p:spPr/>
        <p:txBody>
          <a:bodyPr/>
          <a:lstStyle/>
          <a:p>
            <a:fld id="{A2A17EAB-8B51-5C40-8776-6683E51FA7A0}" type="slidenum">
              <a:rPr lang="en-US" smtClean="0"/>
              <a:t>5</a:t>
            </a:fld>
            <a:endParaRPr lang="en-US"/>
          </a:p>
        </p:txBody>
      </p:sp>
    </p:spTree>
    <p:extLst>
      <p:ext uri="{BB962C8B-B14F-4D97-AF65-F5344CB8AC3E}">
        <p14:creationId xmlns:p14="http://schemas.microsoft.com/office/powerpoint/2010/main" val="2108164129"/>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Logistics</a:t>
            </a:r>
            <a:endParaRPr lang="en-US" dirty="0"/>
          </a:p>
        </p:txBody>
      </p:sp>
      <p:sp>
        <p:nvSpPr>
          <p:cNvPr id="3" name="Text Placeholder 2"/>
          <p:cNvSpPr>
            <a:spLocks noGrp="1"/>
          </p:cNvSpPr>
          <p:nvPr>
            <p:ph type="body" idx="1"/>
          </p:nvPr>
        </p:nvSpPr>
        <p:spPr/>
        <p:txBody>
          <a:bodyPr/>
          <a:lstStyle/>
          <a:p>
            <a:r>
              <a:rPr lang="en-US" dirty="0" smtClean="0"/>
              <a:t>Course Web Site</a:t>
            </a:r>
            <a:endParaRPr lang="en-US" dirty="0"/>
          </a:p>
        </p:txBody>
      </p:sp>
      <p:sp>
        <p:nvSpPr>
          <p:cNvPr id="4" name="Content Placeholder 3"/>
          <p:cNvSpPr>
            <a:spLocks noGrp="1"/>
          </p:cNvSpPr>
          <p:nvPr>
            <p:ph sz="half" idx="2"/>
          </p:nvPr>
        </p:nvSpPr>
        <p:spPr/>
        <p:txBody>
          <a:bodyPr/>
          <a:lstStyle/>
          <a:p>
            <a:r>
              <a:rPr lang="en-US" dirty="0" smtClean="0">
                <a:hlinkClick r:id="rId3"/>
              </a:rPr>
              <a:t>http://socialimps.keithpray.net</a:t>
            </a:r>
            <a:endParaRPr lang="en-US" dirty="0" smtClean="0"/>
          </a:p>
          <a:p>
            <a:r>
              <a:rPr lang="en-US" dirty="0" smtClean="0"/>
              <a:t>Syllabus</a:t>
            </a:r>
          </a:p>
          <a:p>
            <a:r>
              <a:rPr lang="en-US" dirty="0" smtClean="0"/>
              <a:t>Grading Policy</a:t>
            </a:r>
          </a:p>
          <a:p>
            <a:r>
              <a:rPr lang="en-US" dirty="0" smtClean="0"/>
              <a:t>Due Dates</a:t>
            </a:r>
          </a:p>
          <a:p>
            <a:r>
              <a:rPr lang="en-US" dirty="0" smtClean="0"/>
              <a:t>Etc.</a:t>
            </a:r>
            <a:endParaRPr lang="en-US" dirty="0"/>
          </a:p>
        </p:txBody>
      </p:sp>
      <p:sp>
        <p:nvSpPr>
          <p:cNvPr id="5" name="Text Placeholder 4"/>
          <p:cNvSpPr>
            <a:spLocks noGrp="1"/>
          </p:cNvSpPr>
          <p:nvPr>
            <p:ph type="body" sz="quarter" idx="3"/>
          </p:nvPr>
        </p:nvSpPr>
        <p:spPr/>
        <p:txBody>
          <a:bodyPr/>
          <a:lstStyle/>
          <a:p>
            <a:r>
              <a:rPr lang="en-US" dirty="0" err="1" smtClean="0"/>
              <a:t>myWPI</a:t>
            </a:r>
            <a:endParaRPr lang="en-US" dirty="0"/>
          </a:p>
        </p:txBody>
      </p:sp>
      <p:sp>
        <p:nvSpPr>
          <p:cNvPr id="6" name="Content Placeholder 5"/>
          <p:cNvSpPr>
            <a:spLocks noGrp="1"/>
          </p:cNvSpPr>
          <p:nvPr>
            <p:ph sz="quarter" idx="4"/>
          </p:nvPr>
        </p:nvSpPr>
        <p:spPr/>
        <p:txBody>
          <a:bodyPr/>
          <a:lstStyle/>
          <a:p>
            <a:r>
              <a:rPr lang="en-US" dirty="0" smtClean="0"/>
              <a:t>Interactive assignments</a:t>
            </a:r>
          </a:p>
          <a:p>
            <a:r>
              <a:rPr lang="en-US" dirty="0" smtClean="0"/>
              <a:t>Your Grades</a:t>
            </a:r>
            <a:endParaRPr lang="en-US" dirty="0"/>
          </a:p>
        </p:txBody>
      </p:sp>
      <p:sp>
        <p:nvSpPr>
          <p:cNvPr id="7" name="Footer Placeholder 6"/>
          <p:cNvSpPr>
            <a:spLocks noGrp="1"/>
          </p:cNvSpPr>
          <p:nvPr>
            <p:ph type="ftr" sz="quarter" idx="11"/>
          </p:nvPr>
        </p:nvSpPr>
        <p:spPr/>
        <p:txBody>
          <a:bodyPr/>
          <a:lstStyle/>
          <a:p>
            <a:r>
              <a:rPr lang="en-US" smtClean="0"/>
              <a:t>© 2014 Keith A. Pray</a:t>
            </a:r>
            <a:endParaRPr lang="en-US"/>
          </a:p>
        </p:txBody>
      </p:sp>
      <p:sp>
        <p:nvSpPr>
          <p:cNvPr id="8" name="Slide Number Placeholder 7"/>
          <p:cNvSpPr>
            <a:spLocks noGrp="1"/>
          </p:cNvSpPr>
          <p:nvPr>
            <p:ph type="sldNum" sz="quarter" idx="12"/>
          </p:nvPr>
        </p:nvSpPr>
        <p:spPr/>
        <p:txBody>
          <a:bodyPr/>
          <a:lstStyle/>
          <a:p>
            <a:fld id="{A2A17EAB-8B51-5C40-8776-6683E51FA7A0}" type="slidenum">
              <a:rPr lang="en-US" smtClean="0"/>
              <a:t>6</a:t>
            </a:fld>
            <a:endParaRPr lang="en-US"/>
          </a:p>
        </p:txBody>
      </p:sp>
    </p:spTree>
    <p:extLst>
      <p:ext uri="{BB962C8B-B14F-4D97-AF65-F5344CB8AC3E}">
        <p14:creationId xmlns:p14="http://schemas.microsoft.com/office/powerpoint/2010/main" val="2617078399"/>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US" dirty="0" smtClean="0"/>
              <a:t>Outcomes – You will:</a:t>
            </a:r>
            <a:endParaRPr lang="en-US" dirty="0"/>
          </a:p>
        </p:txBody>
      </p:sp>
      <p:sp>
        <p:nvSpPr>
          <p:cNvPr id="10" name="Content Placeholder 9"/>
          <p:cNvSpPr>
            <a:spLocks noGrp="1"/>
          </p:cNvSpPr>
          <p:nvPr>
            <p:ph idx="1"/>
          </p:nvPr>
        </p:nvSpPr>
        <p:spPr/>
        <p:txBody>
          <a:bodyPr>
            <a:noAutofit/>
          </a:bodyPr>
          <a:lstStyle/>
          <a:p>
            <a:r>
              <a:rPr lang="en-US" sz="1600" dirty="0" smtClean="0"/>
              <a:t>Demonstrate understanding </a:t>
            </a:r>
            <a:r>
              <a:rPr lang="en-US" sz="1600" dirty="0"/>
              <a:t>of </a:t>
            </a:r>
            <a:r>
              <a:rPr lang="en-US" sz="1600" dirty="0" smtClean="0"/>
              <a:t>links </a:t>
            </a:r>
            <a:r>
              <a:rPr lang="en-US" sz="1600" dirty="0"/>
              <a:t>between </a:t>
            </a:r>
            <a:r>
              <a:rPr lang="en-US" sz="1600" dirty="0" smtClean="0"/>
              <a:t>technology, society, </a:t>
            </a:r>
            <a:r>
              <a:rPr lang="en-US" sz="1600" dirty="0"/>
              <a:t>and computer </a:t>
            </a:r>
            <a:r>
              <a:rPr lang="en-US" sz="1600" dirty="0" smtClean="0"/>
              <a:t>professional responsibilities. </a:t>
            </a:r>
          </a:p>
          <a:p>
            <a:r>
              <a:rPr lang="en-US" sz="1600" dirty="0"/>
              <a:t>Discover and use primary sources of material relevant to course topics </a:t>
            </a:r>
            <a:r>
              <a:rPr lang="en-US" sz="1600" dirty="0" smtClean="0"/>
              <a:t>in </a:t>
            </a:r>
            <a:r>
              <a:rPr lang="en-US" sz="1600" dirty="0"/>
              <a:t>support of arguments.</a:t>
            </a:r>
          </a:p>
          <a:p>
            <a:r>
              <a:rPr lang="en-US" sz="1600" dirty="0" smtClean="0"/>
              <a:t>Present personal opinions based </a:t>
            </a:r>
            <a:r>
              <a:rPr lang="en-US" sz="1600" dirty="0"/>
              <a:t>on well reasoned arguments </a:t>
            </a:r>
            <a:r>
              <a:rPr lang="en-US" sz="1600" dirty="0" smtClean="0"/>
              <a:t>verbally </a:t>
            </a:r>
            <a:r>
              <a:rPr lang="en-US" sz="1600" dirty="0"/>
              <a:t>and in writing. </a:t>
            </a:r>
            <a:endParaRPr lang="en-US" sz="1600" dirty="0" smtClean="0"/>
          </a:p>
          <a:p>
            <a:r>
              <a:rPr lang="en-US" sz="1600" dirty="0" smtClean="0"/>
              <a:t>Be familiar </a:t>
            </a:r>
            <a:r>
              <a:rPr lang="en-US" sz="1600" dirty="0"/>
              <a:t>with </a:t>
            </a:r>
            <a:r>
              <a:rPr lang="en-US" sz="1600" dirty="0" smtClean="0"/>
              <a:t>social</a:t>
            </a:r>
            <a:r>
              <a:rPr lang="en-US" sz="1600" dirty="0"/>
              <a:t>, moral, and ethical issues </a:t>
            </a:r>
            <a:r>
              <a:rPr lang="en-US" sz="1600" dirty="0" smtClean="0"/>
              <a:t>faced by computer professionals. </a:t>
            </a:r>
          </a:p>
          <a:p>
            <a:r>
              <a:rPr lang="en-US" sz="1600" dirty="0"/>
              <a:t>Be able to recognize ethical issues. </a:t>
            </a:r>
            <a:endParaRPr lang="en-US" sz="1600" dirty="0" smtClean="0"/>
          </a:p>
          <a:p>
            <a:r>
              <a:rPr lang="en-US" sz="1600" dirty="0"/>
              <a:t>Understand </a:t>
            </a:r>
            <a:r>
              <a:rPr lang="en-US" sz="1600" dirty="0" smtClean="0"/>
              <a:t>professional codes </a:t>
            </a:r>
            <a:r>
              <a:rPr lang="en-US" sz="1600" dirty="0"/>
              <a:t>and ideals </a:t>
            </a:r>
            <a:r>
              <a:rPr lang="en-US" sz="1600" dirty="0" smtClean="0"/>
              <a:t>and </a:t>
            </a:r>
            <a:r>
              <a:rPr lang="en-US" sz="1600" dirty="0"/>
              <a:t>apply them in </a:t>
            </a:r>
            <a:r>
              <a:rPr lang="en-US" sz="1600" dirty="0" smtClean="0"/>
              <a:t>decision </a:t>
            </a:r>
            <a:r>
              <a:rPr lang="en-US" sz="1600" dirty="0"/>
              <a:t>making. </a:t>
            </a:r>
            <a:endParaRPr lang="en-US" sz="1600" dirty="0" smtClean="0"/>
          </a:p>
          <a:p>
            <a:r>
              <a:rPr lang="en-US" sz="1600" dirty="0"/>
              <a:t>Analyze </a:t>
            </a:r>
            <a:r>
              <a:rPr lang="en-US" sz="1600" dirty="0" smtClean="0"/>
              <a:t>popular </a:t>
            </a:r>
            <a:r>
              <a:rPr lang="en-US" sz="1600" dirty="0"/>
              <a:t>portrayal of </a:t>
            </a:r>
            <a:r>
              <a:rPr lang="en-US" sz="1600" dirty="0" smtClean="0"/>
              <a:t>computing and </a:t>
            </a:r>
            <a:r>
              <a:rPr lang="en-US" sz="1600" dirty="0"/>
              <a:t>its effects on </a:t>
            </a:r>
            <a:r>
              <a:rPr lang="en-US" sz="1600" dirty="0" smtClean="0"/>
              <a:t>society. </a:t>
            </a:r>
            <a:endParaRPr lang="en-US" sz="1600" dirty="0"/>
          </a:p>
          <a:p>
            <a:r>
              <a:rPr lang="en-US" sz="1600" dirty="0" smtClean="0"/>
              <a:t>Practice critical thinking, written, and oral presentations skills.</a:t>
            </a:r>
            <a:endParaRPr lang="en-US" sz="1600" dirty="0"/>
          </a:p>
        </p:txBody>
      </p:sp>
      <p:sp>
        <p:nvSpPr>
          <p:cNvPr id="7" name="Footer Placeholder 6"/>
          <p:cNvSpPr>
            <a:spLocks noGrp="1"/>
          </p:cNvSpPr>
          <p:nvPr>
            <p:ph type="ftr" sz="quarter" idx="11"/>
          </p:nvPr>
        </p:nvSpPr>
        <p:spPr/>
        <p:txBody>
          <a:bodyPr/>
          <a:lstStyle/>
          <a:p>
            <a:r>
              <a:rPr lang="en-US" smtClean="0"/>
              <a:t>© 2014 Keith A. Pray</a:t>
            </a:r>
            <a:endParaRPr lang="en-US"/>
          </a:p>
        </p:txBody>
      </p:sp>
      <p:sp>
        <p:nvSpPr>
          <p:cNvPr id="8" name="Slide Number Placeholder 7"/>
          <p:cNvSpPr>
            <a:spLocks noGrp="1"/>
          </p:cNvSpPr>
          <p:nvPr>
            <p:ph type="sldNum" sz="quarter" idx="12"/>
          </p:nvPr>
        </p:nvSpPr>
        <p:spPr/>
        <p:txBody>
          <a:bodyPr/>
          <a:lstStyle/>
          <a:p>
            <a:fld id="{A2A17EAB-8B51-5C40-8776-6683E51FA7A0}" type="slidenum">
              <a:rPr lang="en-US" smtClean="0"/>
              <a:t>7</a:t>
            </a:fld>
            <a:endParaRPr lang="en-US"/>
          </a:p>
        </p:txBody>
      </p:sp>
    </p:spTree>
    <p:extLst>
      <p:ext uri="{BB962C8B-B14F-4D97-AF65-F5344CB8AC3E}">
        <p14:creationId xmlns:p14="http://schemas.microsoft.com/office/powerpoint/2010/main" val="41700620"/>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Self Quiz!</a:t>
            </a:r>
            <a:endParaRPr lang="en-US" dirty="0"/>
          </a:p>
        </p:txBody>
      </p:sp>
      <p:sp>
        <p:nvSpPr>
          <p:cNvPr id="3" name="Content Placeholder 2"/>
          <p:cNvSpPr>
            <a:spLocks noGrp="1"/>
          </p:cNvSpPr>
          <p:nvPr>
            <p:ph idx="1"/>
          </p:nvPr>
        </p:nvSpPr>
        <p:spPr/>
        <p:txBody>
          <a:bodyPr/>
          <a:lstStyle/>
          <a:p>
            <a:pPr marL="457200" indent="-457200">
              <a:buFont typeface="+mj-lt"/>
              <a:buAutoNum type="arabicPeriod"/>
            </a:pPr>
            <a:r>
              <a:rPr lang="en-US" dirty="0" smtClean="0"/>
              <a:t>What is computing?</a:t>
            </a:r>
          </a:p>
          <a:p>
            <a:pPr marL="457200" indent="-457200">
              <a:buFont typeface="+mj-lt"/>
              <a:buAutoNum type="arabicPeriod"/>
            </a:pPr>
            <a:r>
              <a:rPr lang="en-US" dirty="0" smtClean="0"/>
              <a:t>What is the oldest computing device you can think of?</a:t>
            </a:r>
          </a:p>
          <a:p>
            <a:pPr marL="457200" indent="-457200">
              <a:buFont typeface="+mj-lt"/>
              <a:buAutoNum type="arabicPeriod"/>
            </a:pPr>
            <a:r>
              <a:rPr lang="en-US" dirty="0" smtClean="0"/>
              <a:t>What computing technology do you wish society had not adopted?</a:t>
            </a:r>
          </a:p>
          <a:p>
            <a:pPr marL="457200" indent="-457200">
              <a:buFont typeface="+mj-lt"/>
              <a:buAutoNum type="arabicPeriod"/>
            </a:pPr>
            <a:r>
              <a:rPr lang="en-US" dirty="0" smtClean="0"/>
              <a:t>What good will you do with your degree?</a:t>
            </a:r>
            <a:endParaRPr lang="en-US" dirty="0"/>
          </a:p>
        </p:txBody>
      </p:sp>
      <p:sp>
        <p:nvSpPr>
          <p:cNvPr id="4" name="Footer Placeholder 3"/>
          <p:cNvSpPr>
            <a:spLocks noGrp="1"/>
          </p:cNvSpPr>
          <p:nvPr>
            <p:ph type="ftr" sz="quarter" idx="11"/>
          </p:nvPr>
        </p:nvSpPr>
        <p:spPr/>
        <p:txBody>
          <a:bodyPr/>
          <a:lstStyle/>
          <a:p>
            <a:r>
              <a:rPr lang="en-US" smtClean="0"/>
              <a:t>© 2014 Keith A. Pray</a:t>
            </a:r>
            <a:endParaRPr lang="en-US"/>
          </a:p>
        </p:txBody>
      </p:sp>
      <p:sp>
        <p:nvSpPr>
          <p:cNvPr id="5" name="Slide Number Placeholder 4"/>
          <p:cNvSpPr>
            <a:spLocks noGrp="1"/>
          </p:cNvSpPr>
          <p:nvPr>
            <p:ph type="sldNum" sz="quarter" idx="12"/>
          </p:nvPr>
        </p:nvSpPr>
        <p:spPr/>
        <p:txBody>
          <a:bodyPr/>
          <a:lstStyle/>
          <a:p>
            <a:fld id="{A2A17EAB-8B51-5C40-8776-6683E51FA7A0}" type="slidenum">
              <a:rPr lang="en-US" smtClean="0"/>
              <a:t>8</a:t>
            </a:fld>
            <a:endParaRPr lang="en-US"/>
          </a:p>
        </p:txBody>
      </p:sp>
    </p:spTree>
    <p:extLst>
      <p:ext uri="{BB962C8B-B14F-4D97-AF65-F5344CB8AC3E}">
        <p14:creationId xmlns:p14="http://schemas.microsoft.com/office/powerpoint/2010/main" val="3262248224"/>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p:cNvGraphicFramePr>
            <a:graphicFrameLocks noGrp="1"/>
          </p:cNvGraphicFramePr>
          <p:nvPr>
            <p:ph idx="1"/>
            <p:extLst>
              <p:ext uri="{D42A27DB-BD31-4B8C-83A1-F6EECF244321}">
                <p14:modId xmlns:p14="http://schemas.microsoft.com/office/powerpoint/2010/main" val="497482447"/>
              </p:ext>
            </p:extLst>
          </p:nvPr>
        </p:nvGraphicFramePr>
        <p:xfrm>
          <a:off x="685800" y="510060"/>
          <a:ext cx="7772400" cy="4348480"/>
        </p:xfrm>
        <a:graphic>
          <a:graphicData uri="http://schemas.openxmlformats.org/drawingml/2006/table">
            <a:tbl>
              <a:tblPr firstRow="1" bandRow="1">
                <a:tableStyleId>{C083E6E3-FA7D-4D7B-A595-EF9225AFEA82}</a:tableStyleId>
              </a:tblPr>
              <a:tblGrid>
                <a:gridCol w="2098617"/>
                <a:gridCol w="5673783"/>
              </a:tblGrid>
              <a:tr h="370840">
                <a:tc>
                  <a:txBody>
                    <a:bodyPr/>
                    <a:lstStyle/>
                    <a:p>
                      <a:r>
                        <a:rPr lang="en-US" b="0" dirty="0" smtClean="0"/>
                        <a:t>Manufacturer</a:t>
                      </a:r>
                      <a:endParaRPr lang="en-US" b="0" dirty="0"/>
                    </a:p>
                  </a:txBody>
                  <a:tcPr/>
                </a:tc>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b="0" dirty="0" smtClean="0">
                          <a:solidFill>
                            <a:schemeClr val="tx1"/>
                          </a:solidFill>
                        </a:rPr>
                        <a:t>Compaq Computer Corporation, United States</a:t>
                      </a:r>
                    </a:p>
                  </a:txBody>
                  <a:tcPr/>
                </a:tc>
              </a:tr>
              <a:tr h="370840">
                <a:tc>
                  <a:txBody>
                    <a:bodyPr/>
                    <a:lstStyle/>
                    <a:p>
                      <a:r>
                        <a:rPr lang="en-US" dirty="0" smtClean="0"/>
                        <a:t>Type</a:t>
                      </a:r>
                      <a:endParaRPr lang="en-US" dirty="0"/>
                    </a:p>
                  </a:txBody>
                  <a:tcPr/>
                </a:tc>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smtClean="0">
                          <a:solidFill>
                            <a:schemeClr val="tx1"/>
                          </a:solidFill>
                        </a:rPr>
                        <a:t>Portable computer</a:t>
                      </a:r>
                    </a:p>
                  </a:txBody>
                  <a:tcPr/>
                </a:tc>
              </a:tr>
              <a:tr h="370840">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smtClean="0">
                          <a:solidFill>
                            <a:schemeClr val="tx1"/>
                          </a:solidFill>
                          <a:effectLst/>
                        </a:rPr>
                        <a:t>Release date</a:t>
                      </a:r>
                    </a:p>
                  </a:txBody>
                  <a:tcPr/>
                </a:tc>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smtClean="0">
                          <a:solidFill>
                            <a:schemeClr val="tx1"/>
                          </a:solidFill>
                        </a:rPr>
                        <a:t>January 1983</a:t>
                      </a:r>
                    </a:p>
                  </a:txBody>
                  <a:tcPr/>
                </a:tc>
              </a:tr>
              <a:tr h="370840">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smtClean="0">
                          <a:solidFill>
                            <a:schemeClr val="tx1"/>
                          </a:solidFill>
                          <a:effectLst/>
                        </a:rPr>
                        <a:t>Introductory price</a:t>
                      </a:r>
                    </a:p>
                  </a:txBody>
                  <a:tcPr/>
                </a:tc>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smtClean="0">
                          <a:solidFill>
                            <a:schemeClr val="tx1"/>
                          </a:solidFill>
                        </a:rPr>
                        <a:t>US $3,590</a:t>
                      </a:r>
                    </a:p>
                  </a:txBody>
                  <a:tcPr/>
                </a:tc>
              </a:tr>
              <a:tr h="370840">
                <a:tc>
                  <a:txBody>
                    <a:bodyPr/>
                    <a:lstStyle/>
                    <a:p>
                      <a:r>
                        <a:rPr lang="en-US" dirty="0" smtClean="0"/>
                        <a:t>Operating system</a:t>
                      </a:r>
                    </a:p>
                  </a:txBody>
                  <a:tcPr/>
                </a:tc>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smtClean="0">
                          <a:solidFill>
                            <a:schemeClr val="tx1"/>
                          </a:solidFill>
                        </a:rPr>
                        <a:t>MS-DOS</a:t>
                      </a:r>
                    </a:p>
                  </a:txBody>
                  <a:tcPr/>
                </a:tc>
              </a:tr>
              <a:tr h="370840">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smtClean="0">
                          <a:solidFill>
                            <a:schemeClr val="tx1"/>
                          </a:solidFill>
                          <a:effectLst/>
                        </a:rPr>
                        <a:t>Storage capacity</a:t>
                      </a:r>
                    </a:p>
                  </a:txBody>
                  <a:tcPr/>
                </a:tc>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smtClean="0">
                          <a:solidFill>
                            <a:schemeClr val="tx1"/>
                          </a:solidFill>
                        </a:rPr>
                        <a:t>Two 5.25" floppy drives or, 1 floppy drive + 10 MB HD</a:t>
                      </a:r>
                    </a:p>
                  </a:txBody>
                  <a:tcPr/>
                </a:tc>
              </a:tr>
              <a:tr h="370840">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smtClean="0">
                          <a:solidFill>
                            <a:schemeClr val="tx1"/>
                          </a:solidFill>
                          <a:effectLst/>
                        </a:rPr>
                        <a:t>Memory</a:t>
                      </a:r>
                    </a:p>
                  </a:txBody>
                  <a:tcPr/>
                </a:tc>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smtClean="0">
                          <a:solidFill>
                            <a:schemeClr val="tx1"/>
                          </a:solidFill>
                        </a:rPr>
                        <a:t>128 kilobytes (expandable to 640)</a:t>
                      </a:r>
                    </a:p>
                  </a:txBody>
                  <a:tcPr/>
                </a:tc>
              </a:tr>
              <a:tr h="370840">
                <a:tc>
                  <a:txBody>
                    <a:bodyPr/>
                    <a:lstStyle/>
                    <a:p>
                      <a:r>
                        <a:rPr lang="en-US" sz="1800" dirty="0" smtClean="0">
                          <a:solidFill>
                            <a:schemeClr val="tx1"/>
                          </a:solidFill>
                          <a:effectLst/>
                        </a:rPr>
                        <a:t>Display</a:t>
                      </a:r>
                      <a:endParaRPr lang="en-US" dirty="0"/>
                    </a:p>
                  </a:txBody>
                  <a:tcPr/>
                </a:tc>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smtClean="0">
                          <a:solidFill>
                            <a:schemeClr val="tx1"/>
                          </a:solidFill>
                        </a:rPr>
                        <a:t>Built-in 9" green screen monitor + CGA-compatible video card</a:t>
                      </a:r>
                    </a:p>
                  </a:txBody>
                  <a:tcPr/>
                </a:tc>
              </a:tr>
              <a:tr h="370840">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smtClean="0">
                          <a:solidFill>
                            <a:schemeClr val="tx1"/>
                          </a:solidFill>
                          <a:effectLst/>
                        </a:rPr>
                        <a:t>Weight</a:t>
                      </a:r>
                    </a:p>
                  </a:txBody>
                  <a:tcPr/>
                </a:tc>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de-DE" sz="1800" dirty="0" smtClean="0">
                          <a:solidFill>
                            <a:schemeClr val="tx1"/>
                          </a:solidFill>
                        </a:rPr>
                        <a:t>28 </a:t>
                      </a:r>
                      <a:r>
                        <a:rPr lang="de-DE" sz="1800" dirty="0" err="1" smtClean="0">
                          <a:solidFill>
                            <a:schemeClr val="tx1"/>
                          </a:solidFill>
                        </a:rPr>
                        <a:t>lb</a:t>
                      </a:r>
                      <a:r>
                        <a:rPr lang="de-DE" sz="1800" dirty="0" smtClean="0">
                          <a:solidFill>
                            <a:schemeClr val="tx1"/>
                          </a:solidFill>
                        </a:rPr>
                        <a:t> (12.5 kg)</a:t>
                      </a:r>
                    </a:p>
                  </a:txBody>
                  <a:tcPr/>
                </a:tc>
              </a:tr>
              <a:tr h="370840">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smtClean="0"/>
                        <a:t>Processor</a:t>
                      </a:r>
                    </a:p>
                  </a:txBody>
                  <a:tcPr/>
                </a:tc>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it-IT" sz="1800" dirty="0" smtClean="0"/>
                        <a:t>Intel 8088</a:t>
                      </a:r>
                    </a:p>
                  </a:txBody>
                  <a:tcPr/>
                </a:tc>
              </a:tr>
              <a:tr h="370840">
                <a:tc>
                  <a:txBody>
                    <a:bodyPr/>
                    <a:lstStyle/>
                    <a:p>
                      <a:r>
                        <a:rPr lang="en-US" sz="1800" dirty="0" smtClean="0"/>
                        <a:t>Speed</a:t>
                      </a:r>
                      <a:endParaRPr lang="en-US" dirty="0"/>
                    </a:p>
                  </a:txBody>
                  <a:tcPr/>
                </a:tc>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smtClean="0"/>
                        <a:t>4.77 MHz</a:t>
                      </a:r>
                    </a:p>
                  </a:txBody>
                  <a:tcPr/>
                </a:tc>
              </a:tr>
            </a:tbl>
          </a:graphicData>
        </a:graphic>
      </p:graphicFrame>
      <p:sp>
        <p:nvSpPr>
          <p:cNvPr id="4" name="Footer Placeholder 3"/>
          <p:cNvSpPr>
            <a:spLocks noGrp="1"/>
          </p:cNvSpPr>
          <p:nvPr>
            <p:ph type="ftr" sz="quarter" idx="11"/>
          </p:nvPr>
        </p:nvSpPr>
        <p:spPr/>
        <p:txBody>
          <a:bodyPr/>
          <a:lstStyle/>
          <a:p>
            <a:r>
              <a:rPr lang="en-US" smtClean="0"/>
              <a:t>© 2014 Keith A. Pray</a:t>
            </a:r>
            <a:endParaRPr lang="en-US"/>
          </a:p>
        </p:txBody>
      </p:sp>
      <p:sp>
        <p:nvSpPr>
          <p:cNvPr id="5" name="Slide Number Placeholder 4"/>
          <p:cNvSpPr>
            <a:spLocks noGrp="1"/>
          </p:cNvSpPr>
          <p:nvPr>
            <p:ph type="sldNum" sz="quarter" idx="12"/>
          </p:nvPr>
        </p:nvSpPr>
        <p:spPr/>
        <p:txBody>
          <a:bodyPr/>
          <a:lstStyle/>
          <a:p>
            <a:fld id="{A2A17EAB-8B51-5C40-8776-6683E51FA7A0}" type="slidenum">
              <a:rPr lang="en-US" smtClean="0"/>
              <a:t>9</a:t>
            </a:fld>
            <a:endParaRPr lang="en-US"/>
          </a:p>
        </p:txBody>
      </p:sp>
    </p:spTree>
    <p:extLst>
      <p:ext uri="{BB962C8B-B14F-4D97-AF65-F5344CB8AC3E}">
        <p14:creationId xmlns:p14="http://schemas.microsoft.com/office/powerpoint/2010/main" val="904378875"/>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theme/theme1.xml><?xml version="1.0" encoding="utf-8"?>
<a:theme xmlns:a="http://schemas.openxmlformats.org/drawingml/2006/main" name="Red Radial 16x9">
  <a:themeElements>
    <a:clrScheme name="RedRadial_16x9">
      <a:dk1>
        <a:sysClr val="windowText" lastClr="000000"/>
      </a:dk1>
      <a:lt1>
        <a:sysClr val="window" lastClr="FFFFFF"/>
      </a:lt1>
      <a:dk2>
        <a:srgbClr val="960000"/>
      </a:dk2>
      <a:lt2>
        <a:srgbClr val="BCB49E"/>
      </a:lt2>
      <a:accent1>
        <a:srgbClr val="DDA859"/>
      </a:accent1>
      <a:accent2>
        <a:srgbClr val="968A68"/>
      </a:accent2>
      <a:accent3>
        <a:srgbClr val="D3432B"/>
      </a:accent3>
      <a:accent4>
        <a:srgbClr val="BD9B47"/>
      </a:accent4>
      <a:accent5>
        <a:srgbClr val="618F91"/>
      </a:accent5>
      <a:accent6>
        <a:srgbClr val="DD7323"/>
      </a:accent6>
      <a:hlink>
        <a:srgbClr val="DDA859"/>
      </a:hlink>
      <a:folHlink>
        <a:srgbClr val="968A68"/>
      </a:folHlink>
    </a:clrScheme>
    <a:fontScheme name="Cambria">
      <a:maj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Extreme Shadow">
      <a:fillStyleLst>
        <a:solidFill>
          <a:schemeClr val="phClr"/>
        </a:solidFill>
        <a:gradFill rotWithShape="1">
          <a:gsLst>
            <a:gs pos="0">
              <a:schemeClr val="phClr">
                <a:tint val="90000"/>
              </a:schemeClr>
            </a:gs>
            <a:gs pos="48000">
              <a:schemeClr val="phClr">
                <a:tint val="54000"/>
                <a:satMod val="140000"/>
              </a:schemeClr>
            </a:gs>
            <a:gs pos="100000">
              <a:schemeClr val="phClr">
                <a:tint val="24000"/>
                <a:satMod val="260000"/>
              </a:schemeClr>
            </a:gs>
          </a:gsLst>
          <a:lin ang="16200000" scaled="1"/>
        </a:gradFill>
        <a:gradFill rotWithShape="1">
          <a:gsLst>
            <a:gs pos="0">
              <a:schemeClr val="phClr"/>
            </a:gs>
            <a:gs pos="100000">
              <a:schemeClr val="phClr">
                <a:shade val="48000"/>
                <a:satMod val="180000"/>
                <a:lumMod val="94000"/>
              </a:schemeClr>
            </a:gs>
            <a:gs pos="100000">
              <a:schemeClr val="phClr">
                <a:shade val="48000"/>
                <a:satMod val="180000"/>
                <a:lumMod val="94000"/>
              </a:schemeClr>
            </a:gs>
          </a:gsLst>
          <a:lin ang="4140000" scaled="1"/>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63500" dist="12700" dir="5400000" sx="102000" sy="102000" rotWithShape="0">
              <a:srgbClr val="000000">
                <a:alpha val="32000"/>
              </a:srgbClr>
            </a:outerShdw>
          </a:effectLst>
        </a:effectStyle>
        <a:effectStyle>
          <a:effectLst>
            <a:outerShdw blurRad="76200" dist="38100" dir="5400000" rotWithShape="0">
              <a:srgbClr val="000000">
                <a:alpha val="60000"/>
              </a:srgbClr>
            </a:outerShdw>
          </a:effectLst>
          <a:scene3d>
            <a:camera prst="orthographicFront">
              <a:rot lat="0" lon="0" rev="0"/>
            </a:camera>
            <a:lightRig rig="threePt" dir="tl">
              <a:rot lat="0" lon="0" rev="19800000"/>
            </a:lightRig>
          </a:scene3d>
          <a:sp3d prstMaterial="plastic">
            <a:bevelT w="25400" h="19050"/>
          </a:sp3d>
        </a:effectStyle>
        <a:effectStyle>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38100" h="31750"/>
          </a:sp3d>
        </a:effectStyle>
      </a:effectStyleLst>
      <a:bgFillStyleLst>
        <a:solidFill>
          <a:schemeClr val="phClr"/>
        </a:solidFill>
        <a:gradFill rotWithShape="1">
          <a:gsLst>
            <a:gs pos="0">
              <a:schemeClr val="phClr">
                <a:tint val="100000"/>
                <a:shade val="80000"/>
                <a:satMod val="100000"/>
              </a:schemeClr>
            </a:gs>
            <a:gs pos="65000">
              <a:schemeClr val="phClr">
                <a:tint val="100000"/>
                <a:shade val="40000"/>
                <a:satMod val="100000"/>
              </a:schemeClr>
            </a:gs>
            <a:gs pos="100000">
              <a:schemeClr val="phClr">
                <a:shade val="5000"/>
                <a:satMod val="100000"/>
              </a:schemeClr>
            </a:gs>
          </a:gsLst>
          <a:path path="circle">
            <a:fillToRect l="25000" t="25000" r="25000" b="25000"/>
          </a:path>
        </a:gradFill>
        <a:gradFill flip="none" rotWithShape="1">
          <a:gsLst>
            <a:gs pos="17000">
              <a:schemeClr val="phClr"/>
            </a:gs>
            <a:gs pos="71000">
              <a:schemeClr val="phClr">
                <a:tint val="100000"/>
                <a:shade val="40000"/>
                <a:satMod val="100000"/>
              </a:schemeClr>
            </a:gs>
            <a:gs pos="100000">
              <a:schemeClr val="phClr">
                <a:shade val="5000"/>
                <a:satMod val="100000"/>
              </a:schemeClr>
            </a:gs>
          </a:gsLst>
          <a:path path="circle">
            <a:fillToRect l="50000" t="50000" r="50000" b="50000"/>
          </a:path>
          <a:tileRect/>
        </a:gradFill>
      </a:bgFillStyleLst>
    </a:fmtScheme>
  </a:themeElements>
  <a:objectDefaults>
    <a:spDef>
      <a:spPr>
        <a:ln>
          <a:miter lim="800000"/>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19050">
          <a:miter lim="800000"/>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lnSpc>
            <a:spcPct val="90000"/>
          </a:lnSpc>
          <a:defRPr sz="2800"/>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TS102804895.potx</Template>
  <TotalTime>2013</TotalTime>
  <Words>943</Words>
  <Application>Microsoft Macintosh PowerPoint</Application>
  <PresentationFormat>On-screen Show (16:9)</PresentationFormat>
  <Paragraphs>163</Paragraphs>
  <Slides>12</Slides>
  <Notes>10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Red Radial 16x9</vt:lpstr>
      <vt:lpstr>Class 1 Introduction</vt:lpstr>
      <vt:lpstr>PowerPoint Presentation</vt:lpstr>
      <vt:lpstr>PowerPoint Presentation</vt:lpstr>
      <vt:lpstr>Overview</vt:lpstr>
      <vt:lpstr>Course Staff</vt:lpstr>
      <vt:lpstr>Logistics</vt:lpstr>
      <vt:lpstr>Outcomes – You will:</vt:lpstr>
      <vt:lpstr>Self Quiz!</vt:lpstr>
      <vt:lpstr>PowerPoint Presentation</vt:lpstr>
      <vt:lpstr>Overview</vt:lpstr>
      <vt:lpstr>Assignment</vt:lpstr>
      <vt:lpstr>Class 1 The End</vt:lpstr>
    </vt:vector>
  </TitlesOfParts>
  <Company>WPI</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Keith A. Pray</dc:creator>
  <cp:lastModifiedBy>Keith A. Pray</cp:lastModifiedBy>
  <cp:revision>36</cp:revision>
  <dcterms:created xsi:type="dcterms:W3CDTF">2014-08-25T02:19:16Z</dcterms:created>
  <dcterms:modified xsi:type="dcterms:W3CDTF">2014-09-09T02:41:30Z</dcterms:modified>
</cp:coreProperties>
</file>