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25" autoAdjust="0"/>
    <p:restoredTop sz="81445" autoAdjust="0"/>
  </p:normalViewPr>
  <p:slideViewPr>
    <p:cSldViewPr snapToGrid="0" snapToObjects="1">
      <p:cViewPr varScale="1">
        <p:scale>
          <a:sx n="126" d="100"/>
          <a:sy n="126" d="100"/>
        </p:scale>
        <p:origin x="-784" y="-104"/>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9/21/14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9/21/14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Even more exciting than class slides, project slides!</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2014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Group Project</a:t>
            </a:r>
            <a:br>
              <a:rPr lang="en-US" dirty="0" smtClean="0"/>
            </a:br>
            <a:r>
              <a:rPr lang="en-US" dirty="0" smtClean="0"/>
              <a:t>Movie</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50% Group Web Site</a:t>
            </a:r>
          </a:p>
          <a:p>
            <a:r>
              <a:rPr lang="en-US" dirty="0" smtClean="0"/>
              <a:t>50% Group Presentation</a:t>
            </a:r>
          </a:p>
          <a:p>
            <a:r>
              <a:rPr lang="en-US" dirty="0" smtClean="0"/>
              <a:t>Each group member must submit a Self and Team Evaluation Form.</a:t>
            </a:r>
          </a:p>
          <a:p>
            <a:pPr lvl="1"/>
            <a:r>
              <a:rPr lang="en-US" dirty="0" smtClean="0"/>
              <a:t>Due last day of class</a:t>
            </a:r>
          </a:p>
          <a:p>
            <a:pPr lvl="1"/>
            <a:r>
              <a:rPr lang="en-US" dirty="0" smtClean="0"/>
              <a:t>Found on course web site</a:t>
            </a:r>
          </a:p>
          <a:p>
            <a:pPr lvl="1"/>
            <a:r>
              <a:rPr lang="en-US" dirty="0" smtClean="0"/>
              <a:t>Email is fine</a:t>
            </a:r>
          </a:p>
          <a:p>
            <a:pPr lvl="1"/>
            <a:r>
              <a:rPr lang="en-US" dirty="0" smtClean="0"/>
              <a:t>Failure to turn in will result in 50% reduction of Group Project Grade</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Send me a link to it</a:t>
            </a:r>
          </a:p>
          <a:p>
            <a:r>
              <a:rPr lang="en-US" dirty="0" smtClean="0"/>
              <a:t>Post all group project material</a:t>
            </a:r>
          </a:p>
          <a:p>
            <a:r>
              <a:rPr lang="en-US" dirty="0" smtClean="0"/>
              <a:t>Viewable by all members of class</a:t>
            </a:r>
          </a:p>
          <a:p>
            <a:r>
              <a:rPr lang="en-US" dirty="0" smtClean="0"/>
              <a:t>Keep meeting minutes</a:t>
            </a:r>
          </a:p>
          <a:p>
            <a:r>
              <a:rPr lang="en-US" dirty="0"/>
              <a:t>List computing </a:t>
            </a:r>
            <a:r>
              <a:rPr lang="en-US" dirty="0" smtClean="0"/>
              <a:t>technologies</a:t>
            </a:r>
            <a:endParaRPr lang="en-US" dirty="0"/>
          </a:p>
          <a:p>
            <a:pPr lvl="1"/>
            <a:r>
              <a:rPr lang="en-US" dirty="0"/>
              <a:t>Old, current, exiting, fictional, in research, </a:t>
            </a:r>
            <a:r>
              <a:rPr lang="en-US" dirty="0" smtClean="0"/>
              <a:t>similar, dates</a:t>
            </a:r>
            <a:r>
              <a:rPr lang="en-US" dirty="0"/>
              <a:t>?</a:t>
            </a:r>
          </a:p>
          <a:p>
            <a:pPr lvl="1"/>
            <a:r>
              <a:rPr lang="en-US" dirty="0"/>
              <a:t>Use class tech timeline, fill in </a:t>
            </a:r>
            <a:r>
              <a:rPr lang="en-US" dirty="0" smtClean="0"/>
              <a:t>gaps</a:t>
            </a:r>
          </a:p>
          <a:p>
            <a:pPr lvl="1"/>
            <a:r>
              <a:rPr lang="en-US" dirty="0" smtClean="0"/>
              <a:t>Compare to older and newer movies</a:t>
            </a:r>
          </a:p>
          <a:p>
            <a:pPr lvl="1"/>
            <a:r>
              <a:rPr lang="en-US" dirty="0" smtClean="0"/>
              <a:t>Is the portrayal realistic?</a:t>
            </a:r>
          </a:p>
          <a:p>
            <a:pPr lvl="1"/>
            <a:r>
              <a:rPr lang="en-US" dirty="0" smtClean="0"/>
              <a:t>Use news, journals, etc. from the time the movie was released</a:t>
            </a:r>
            <a:endParaRPr lang="en-US" dirty="0"/>
          </a:p>
        </p:txBody>
      </p:sp>
      <p:sp>
        <p:nvSpPr>
          <p:cNvPr id="8" name="Content Placeholder 7"/>
          <p:cNvSpPr>
            <a:spLocks noGrp="1"/>
          </p:cNvSpPr>
          <p:nvPr>
            <p:ph sz="half" idx="2"/>
          </p:nvPr>
        </p:nvSpPr>
        <p:spPr/>
        <p:txBody>
          <a:bodyPr>
            <a:normAutofit fontScale="92500" lnSpcReduction="10000"/>
          </a:bodyPr>
          <a:lstStyle/>
          <a:p>
            <a:r>
              <a:rPr lang="en-US" dirty="0" smtClean="0"/>
              <a:t>Section for topics </a:t>
            </a:r>
            <a:r>
              <a:rPr lang="en-US" dirty="0"/>
              <a:t>covered in class</a:t>
            </a:r>
          </a:p>
          <a:p>
            <a:pPr lvl="1"/>
            <a:r>
              <a:rPr lang="en-US" dirty="0" smtClean="0"/>
              <a:t>If a topic is not addressed by your movie explain why</a:t>
            </a:r>
          </a:p>
          <a:p>
            <a:pPr lvl="1"/>
            <a:r>
              <a:rPr lang="en-US" dirty="0"/>
              <a:t>Critical Thinking, Ethics, and Professional Ethics are analysis tools, not </a:t>
            </a:r>
            <a:r>
              <a:rPr lang="en-US" dirty="0" smtClean="0"/>
              <a:t>topics. </a:t>
            </a:r>
            <a:r>
              <a:rPr lang="en-US" dirty="0" smtClean="0"/>
              <a:t>Chapter 1 is </a:t>
            </a:r>
            <a:r>
              <a:rPr lang="en-US" smtClean="0"/>
              <a:t>not a </a:t>
            </a:r>
            <a:r>
              <a:rPr lang="en-US" dirty="0" smtClean="0"/>
              <a:t>topic.</a:t>
            </a:r>
            <a:endParaRPr lang="en-US" dirty="0"/>
          </a:p>
          <a:p>
            <a:r>
              <a:rPr lang="en-US" dirty="0" smtClean="0"/>
              <a:t>Create plot time line</a:t>
            </a:r>
          </a:p>
          <a:p>
            <a:pPr lvl="1"/>
            <a:r>
              <a:rPr lang="en-US" dirty="0" smtClean="0"/>
              <a:t>Especially helpful if movie not chronologically ordered</a:t>
            </a:r>
          </a:p>
          <a:p>
            <a:r>
              <a:rPr lang="en-US" dirty="0" smtClean="0"/>
              <a:t>What was the movie markers’ intent with regards to computing?</a:t>
            </a:r>
          </a:p>
          <a:p>
            <a:pPr lvl="1"/>
            <a:r>
              <a:rPr lang="en-US" dirty="0" smtClean="0"/>
              <a:t>Special features, interviews with director, screen writer, author of adapted material, producer, tech consultants, etc.</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Give arguments for most salient conclusions drawn</a:t>
            </a:r>
          </a:p>
          <a:p>
            <a:r>
              <a:rPr lang="en-US" dirty="0" smtClean="0"/>
              <a:t>Graded On:</a:t>
            </a:r>
          </a:p>
          <a:p>
            <a:pPr lvl="1"/>
            <a:r>
              <a:rPr lang="en-US" dirty="0" smtClean="0"/>
              <a:t>Clear speaking</a:t>
            </a:r>
          </a:p>
          <a:p>
            <a:pPr lvl="1"/>
            <a:r>
              <a:rPr lang="en-US" dirty="0" smtClean="0"/>
              <a:t>Quality of materials</a:t>
            </a:r>
          </a:p>
          <a:p>
            <a:pPr lvl="1"/>
            <a:r>
              <a:rPr lang="en-US" dirty="0" smtClean="0"/>
              <a:t>Organization</a:t>
            </a:r>
          </a:p>
          <a:p>
            <a:pPr lvl="1"/>
            <a:r>
              <a:rPr lang="en-US" dirty="0" smtClean="0"/>
              <a:t>Quality of conclusions and arguments</a:t>
            </a:r>
          </a:p>
          <a:p>
            <a:r>
              <a:rPr lang="en-US" dirty="0"/>
              <a:t>Follow Presentation Rules Of Thumb on the Presentation Guidelines page of course website</a:t>
            </a:r>
            <a:endParaRPr lang="en-US" dirty="0" smtClean="0"/>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smtClean="0"/>
              <a:t>1 </a:t>
            </a:r>
            <a:r>
              <a:rPr lang="en-US" dirty="0"/>
              <a:t>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Days</a:t>
            </a:r>
            <a:endParaRPr lang="en-US" dirty="0"/>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movie being presented prepare three questions about the movie and group’s 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a:t>
            </a:r>
            <a:r>
              <a:rPr lang="en-US" dirty="0" smtClean="0"/>
              <a:t>course</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a:t>Movie</a:t>
            </a:r>
            <a:r>
              <a:rPr lang="en-US" dirty="0" smtClean="0"/>
              <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6345</TotalTime>
  <Words>423</Words>
  <Application>Microsoft Macintosh PowerPoint</Application>
  <PresentationFormat>On-screen Show (16:9)</PresentationFormat>
  <Paragraphs>68</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Red Radial 16x9</vt:lpstr>
      <vt:lpstr>Group Project Movie</vt:lpstr>
      <vt:lpstr>Grading</vt:lpstr>
      <vt:lpstr>Web Site</vt:lpstr>
      <vt:lpstr>Presentation</vt:lpstr>
      <vt:lpstr>Presentation Days</vt:lpstr>
      <vt:lpstr>Group Project Movie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119</cp:revision>
  <dcterms:created xsi:type="dcterms:W3CDTF">2014-08-25T02:19:16Z</dcterms:created>
  <dcterms:modified xsi:type="dcterms:W3CDTF">2014-09-22T03:02:15Z</dcterms:modified>
</cp:coreProperties>
</file>