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6"/>
  </p:notesMasterIdLst>
  <p:handoutMasterIdLst>
    <p:handoutMasterId r:id="rId27"/>
  </p:handoutMasterIdLst>
  <p:sldIdLst>
    <p:sldId id="256" r:id="rId2"/>
    <p:sldId id="345" r:id="rId3"/>
    <p:sldId id="418" r:id="rId4"/>
    <p:sldId id="414" r:id="rId5"/>
    <p:sldId id="413" r:id="rId6"/>
    <p:sldId id="409" r:id="rId7"/>
    <p:sldId id="387" r:id="rId8"/>
    <p:sldId id="388" r:id="rId9"/>
    <p:sldId id="389" r:id="rId10"/>
    <p:sldId id="378" r:id="rId11"/>
    <p:sldId id="390" r:id="rId12"/>
    <p:sldId id="391" r:id="rId13"/>
    <p:sldId id="415" r:id="rId14"/>
    <p:sldId id="416" r:id="rId15"/>
    <p:sldId id="417" r:id="rId16"/>
    <p:sldId id="377" r:id="rId17"/>
    <p:sldId id="412" r:id="rId18"/>
    <p:sldId id="329" r:id="rId19"/>
    <p:sldId id="382" r:id="rId20"/>
    <p:sldId id="392" r:id="rId21"/>
    <p:sldId id="393" r:id="rId22"/>
    <p:sldId id="408" r:id="rId23"/>
    <p:sldId id="407" r:id="rId24"/>
    <p:sldId id="394" r:id="rId25"/>
  </p:sldIdLst>
  <p:sldSz cx="9144000" cy="6858000" type="screen4x3"/>
  <p:notesSz cx="6858000" cy="9144000"/>
  <p:defaultTextStyle>
    <a:defPPr>
      <a:defRPr lang="en-US"/>
    </a:defPPr>
    <a:lvl1pPr algn="ctr" rtl="0" fontAlgn="base">
      <a:spcBef>
        <a:spcPct val="0"/>
      </a:spcBef>
      <a:spcAft>
        <a:spcPct val="0"/>
      </a:spcAft>
      <a:defRPr sz="2400" kern="1200">
        <a:solidFill>
          <a:schemeClr val="tx2"/>
        </a:solidFill>
        <a:latin typeface="Times New Roman" charset="0"/>
        <a:ea typeface="+mn-ea"/>
        <a:cs typeface="+mn-cs"/>
      </a:defRPr>
    </a:lvl1pPr>
    <a:lvl2pPr marL="457200" algn="ctr" rtl="0" fontAlgn="base">
      <a:spcBef>
        <a:spcPct val="0"/>
      </a:spcBef>
      <a:spcAft>
        <a:spcPct val="0"/>
      </a:spcAft>
      <a:defRPr sz="2400" kern="1200">
        <a:solidFill>
          <a:schemeClr val="tx2"/>
        </a:solidFill>
        <a:latin typeface="Times New Roman" charset="0"/>
        <a:ea typeface="+mn-ea"/>
        <a:cs typeface="+mn-cs"/>
      </a:defRPr>
    </a:lvl2pPr>
    <a:lvl3pPr marL="914400" algn="ctr" rtl="0" fontAlgn="base">
      <a:spcBef>
        <a:spcPct val="0"/>
      </a:spcBef>
      <a:spcAft>
        <a:spcPct val="0"/>
      </a:spcAft>
      <a:defRPr sz="2400" kern="1200">
        <a:solidFill>
          <a:schemeClr val="tx2"/>
        </a:solidFill>
        <a:latin typeface="Times New Roman" charset="0"/>
        <a:ea typeface="+mn-ea"/>
        <a:cs typeface="+mn-cs"/>
      </a:defRPr>
    </a:lvl3pPr>
    <a:lvl4pPr marL="1371600" algn="ctr" rtl="0" fontAlgn="base">
      <a:spcBef>
        <a:spcPct val="0"/>
      </a:spcBef>
      <a:spcAft>
        <a:spcPct val="0"/>
      </a:spcAft>
      <a:defRPr sz="2400" kern="1200">
        <a:solidFill>
          <a:schemeClr val="tx2"/>
        </a:solidFill>
        <a:latin typeface="Times New Roman" charset="0"/>
        <a:ea typeface="+mn-ea"/>
        <a:cs typeface="+mn-cs"/>
      </a:defRPr>
    </a:lvl4pPr>
    <a:lvl5pPr marL="1828800" algn="ctr" rtl="0" fontAlgn="base">
      <a:spcBef>
        <a:spcPct val="0"/>
      </a:spcBef>
      <a:spcAft>
        <a:spcPct val="0"/>
      </a:spcAft>
      <a:defRPr sz="2400" kern="1200">
        <a:solidFill>
          <a:schemeClr val="tx2"/>
        </a:solidFill>
        <a:latin typeface="Times New Roman" charset="0"/>
        <a:ea typeface="+mn-ea"/>
        <a:cs typeface="+mn-cs"/>
      </a:defRPr>
    </a:lvl5pPr>
    <a:lvl6pPr marL="2286000" algn="l" defTabSz="457200" rtl="0" eaLnBrk="1" latinLnBrk="0" hangingPunct="1">
      <a:defRPr sz="2400" kern="1200">
        <a:solidFill>
          <a:schemeClr val="tx2"/>
        </a:solidFill>
        <a:latin typeface="Times New Roman" charset="0"/>
        <a:ea typeface="+mn-ea"/>
        <a:cs typeface="+mn-cs"/>
      </a:defRPr>
    </a:lvl6pPr>
    <a:lvl7pPr marL="2743200" algn="l" defTabSz="457200" rtl="0" eaLnBrk="1" latinLnBrk="0" hangingPunct="1">
      <a:defRPr sz="2400" kern="1200">
        <a:solidFill>
          <a:schemeClr val="tx2"/>
        </a:solidFill>
        <a:latin typeface="Times New Roman" charset="0"/>
        <a:ea typeface="+mn-ea"/>
        <a:cs typeface="+mn-cs"/>
      </a:defRPr>
    </a:lvl7pPr>
    <a:lvl8pPr marL="3200400" algn="l" defTabSz="457200" rtl="0" eaLnBrk="1" latinLnBrk="0" hangingPunct="1">
      <a:defRPr sz="2400" kern="1200">
        <a:solidFill>
          <a:schemeClr val="tx2"/>
        </a:solidFill>
        <a:latin typeface="Times New Roman" charset="0"/>
        <a:ea typeface="+mn-ea"/>
        <a:cs typeface="+mn-cs"/>
      </a:defRPr>
    </a:lvl8pPr>
    <a:lvl9pPr marL="3657600" algn="l" defTabSz="457200" rtl="0" eaLnBrk="1" latinLnBrk="0" hangingPunct="1">
      <a:defRPr sz="2400" kern="1200">
        <a:solidFill>
          <a:schemeClr val="tx2"/>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875" autoAdjust="0"/>
  </p:normalViewPr>
  <p:slideViewPr>
    <p:cSldViewPr>
      <p:cViewPr varScale="1">
        <p:scale>
          <a:sx n="96" d="100"/>
          <a:sy n="96" d="100"/>
        </p:scale>
        <p:origin x="-1384"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246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endParaRPr lang="en-US"/>
          </a:p>
        </p:txBody>
      </p:sp>
      <p:sp>
        <p:nvSpPr>
          <p:cNvPr id="686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fld id="{D73CB562-9D88-BC48-9DF4-81C7D287FD1E}" type="datetime1">
              <a:rPr lang="en-US"/>
              <a:pPr/>
              <a:t>3/24/14</a:t>
            </a:fld>
            <a:endParaRPr lang="en-US"/>
          </a:p>
        </p:txBody>
      </p:sp>
      <p:sp>
        <p:nvSpPr>
          <p:cNvPr id="686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n-US"/>
          </a:p>
        </p:txBody>
      </p:sp>
      <p:sp>
        <p:nvSpPr>
          <p:cNvPr id="686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83748E0A-B16A-6D44-98D0-3F126B012D1A}" type="slidenum">
              <a:rPr lang="en-US"/>
              <a:pPr/>
              <a:t>‹#›</a:t>
            </a:fld>
            <a:endParaRPr lang="en-US"/>
          </a:p>
        </p:txBody>
      </p:sp>
    </p:spTree>
    <p:extLst>
      <p:ext uri="{BB962C8B-B14F-4D97-AF65-F5344CB8AC3E}">
        <p14:creationId xmlns:p14="http://schemas.microsoft.com/office/powerpoint/2010/main" val="10165814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endParaRPr lang="en-US"/>
          </a:p>
        </p:txBody>
      </p:sp>
      <p:sp>
        <p:nvSpPr>
          <p:cNvPr id="675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fld id="{2D9551E6-16E7-8043-9736-C42536B20873}" type="datetime1">
              <a:rPr lang="en-US"/>
              <a:pPr/>
              <a:t>3/24/14</a:t>
            </a:fld>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75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75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n-US"/>
          </a:p>
        </p:txBody>
      </p:sp>
      <p:sp>
        <p:nvSpPr>
          <p:cNvPr id="675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767E2518-8E1E-404B-BF69-028B399220E7}" type="slidenum">
              <a:rPr lang="en-US"/>
              <a:pPr/>
              <a:t>‹#›</a:t>
            </a:fld>
            <a:endParaRPr lang="en-US"/>
          </a:p>
        </p:txBody>
      </p:sp>
    </p:spTree>
    <p:extLst>
      <p:ext uri="{BB962C8B-B14F-4D97-AF65-F5344CB8AC3E}">
        <p14:creationId xmlns:p14="http://schemas.microsoft.com/office/powerpoint/2010/main" val="261253872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ＭＳ Ｐゴシック" pitchFamily="76" charset="-128"/>
      </a:defRPr>
    </a:lvl1pPr>
    <a:lvl2pPr marL="4572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2pPr>
    <a:lvl3pPr marL="9144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3pPr>
    <a:lvl4pPr marL="13716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4pPr>
    <a:lvl5pPr marL="18288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dt" sz="quarter" idx="1"/>
          </p:nvPr>
        </p:nvSpPr>
        <p:spPr>
          <a:noFill/>
        </p:spPr>
        <p:txBody>
          <a:bodyPr/>
          <a:lstStyle/>
          <a:p>
            <a:fld id="{21832D2C-B9EE-C64D-8017-5490517247E6}" type="datetime1">
              <a:rPr lang="en-US"/>
              <a:pPr/>
              <a:t>3/24/14</a:t>
            </a:fld>
            <a:endParaRPr lang="en-US"/>
          </a:p>
        </p:txBody>
      </p:sp>
      <p:sp>
        <p:nvSpPr>
          <p:cNvPr id="16387" name="Rectangle 7"/>
          <p:cNvSpPr>
            <a:spLocks noGrp="1" noChangeArrowheads="1"/>
          </p:cNvSpPr>
          <p:nvPr>
            <p:ph type="sldNum" sz="quarter" idx="5"/>
          </p:nvPr>
        </p:nvSpPr>
        <p:spPr>
          <a:noFill/>
        </p:spPr>
        <p:txBody>
          <a:bodyPr/>
          <a:lstStyle/>
          <a:p>
            <a:fld id="{AE1DED69-A7E2-3B4F-95E3-D8C130B5205C}" type="slidenum">
              <a:rPr lang="en-US"/>
              <a:pPr/>
              <a:t>1</a:t>
            </a:fld>
            <a:endParaRPr lang="en-US"/>
          </a:p>
        </p:txBody>
      </p:sp>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Here’s the title slide. Excited</a:t>
            </a:r>
            <a:r>
              <a:rPr lang="en-US" dirty="0" smtClean="0">
                <a:latin typeface="Arial" charset="0"/>
                <a:ea typeface="ＭＳ Ｐゴシック" charset="-128"/>
                <a:cs typeface="ＭＳ Ｐゴシック" charset="-128"/>
              </a:rPr>
              <a:t> again, </a:t>
            </a:r>
            <a:r>
              <a:rPr lang="en-US" dirty="0">
                <a:latin typeface="Arial" charset="0"/>
                <a:ea typeface="ＭＳ Ｐゴシック" charset="-128"/>
                <a:cs typeface="ＭＳ Ｐゴシック" charset="-128"/>
              </a:rPr>
              <a:t>aren’t you? You should </a:t>
            </a:r>
            <a:r>
              <a:rPr lang="en-US" dirty="0" smtClean="0">
                <a:latin typeface="Arial" charset="0"/>
                <a:ea typeface="ＭＳ Ｐゴシック" charset="-128"/>
                <a:cs typeface="ＭＳ Ｐゴシック" charset="-128"/>
              </a:rPr>
              <a:t>be. </a:t>
            </a:r>
            <a:endParaRPr lang="en-US" dirty="0">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dt" sz="quarter" idx="1"/>
          </p:nvPr>
        </p:nvSpPr>
        <p:spPr>
          <a:noFill/>
        </p:spPr>
        <p:txBody>
          <a:bodyPr/>
          <a:lstStyle/>
          <a:p>
            <a:fld id="{2A87704E-12C3-3340-90E5-BF9C0EC7C80A}" type="datetime1">
              <a:rPr lang="en-US"/>
              <a:pPr/>
              <a:t>3/24/14</a:t>
            </a:fld>
            <a:endParaRPr lang="en-US"/>
          </a:p>
        </p:txBody>
      </p:sp>
      <p:sp>
        <p:nvSpPr>
          <p:cNvPr id="28675" name="Rectangle 7"/>
          <p:cNvSpPr>
            <a:spLocks noGrp="1" noChangeArrowheads="1"/>
          </p:cNvSpPr>
          <p:nvPr>
            <p:ph type="sldNum" sz="quarter" idx="5"/>
          </p:nvPr>
        </p:nvSpPr>
        <p:spPr>
          <a:noFill/>
        </p:spPr>
        <p:txBody>
          <a:bodyPr/>
          <a:lstStyle/>
          <a:p>
            <a:fld id="{54508D2B-BAB8-8C4B-B1BC-5A6329FFB10F}" type="slidenum">
              <a:rPr lang="en-US"/>
              <a:pPr/>
              <a:t>12</a:t>
            </a:fld>
            <a:endParaRPr lang="en-US"/>
          </a:p>
        </p:txBody>
      </p:sp>
      <p:sp>
        <p:nvSpPr>
          <p:cNvPr id="28676" name="Rectangle 2"/>
          <p:cNvSpPr>
            <a:spLocks noGrp="1" noRot="1" noChangeAspect="1" noChangeArrowheads="1"/>
          </p:cNvSpPr>
          <p:nvPr>
            <p:ph type="sldImg"/>
          </p:nvPr>
        </p:nvSpPr>
        <p:spPr>
          <a:solidFill>
            <a:srgbClr val="FFFFFF"/>
          </a:solidFill>
          <a:ln/>
        </p:spPr>
      </p:sp>
      <p:sp>
        <p:nvSpPr>
          <p:cNvPr id="2867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charset="-128"/>
                <a:cs typeface="ＭＳ Ｐゴシック" charset="-128"/>
              </a:rPr>
              <a:t>Deontological (Greek</a:t>
            </a:r>
            <a:r>
              <a:rPr lang="en-US" baseline="0" dirty="0" smtClean="0">
                <a:latin typeface="Arial" charset="0"/>
                <a:ea typeface="ＭＳ Ｐゴシック" charset="-128"/>
                <a:cs typeface="ＭＳ Ｐゴシック" charset="-128"/>
              </a:rPr>
              <a:t> </a:t>
            </a:r>
            <a:r>
              <a:rPr lang="en-US" baseline="0" dirty="0" err="1" smtClean="0">
                <a:latin typeface="Arial" charset="0"/>
                <a:ea typeface="ＭＳ Ｐゴシック" charset="-128"/>
                <a:cs typeface="ＭＳ Ｐゴシック" charset="-128"/>
              </a:rPr>
              <a:t>deon</a:t>
            </a:r>
            <a:r>
              <a:rPr lang="en-US" baseline="0" dirty="0" smtClean="0">
                <a:latin typeface="Arial" charset="0"/>
                <a:ea typeface="ＭＳ Ｐゴシック" charset="-128"/>
                <a:cs typeface="ＭＳ Ｐゴシック" charset="-128"/>
              </a:rPr>
              <a:t> = duty)</a:t>
            </a:r>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Emphasizes duty and absolute rules to be followed whether they lead to good or bad consequences. </a:t>
            </a:r>
          </a:p>
          <a:p>
            <a:pPr eaLnBrk="1" hangingPunct="1"/>
            <a:r>
              <a:rPr lang="en-US" dirty="0" smtClean="0">
                <a:latin typeface="Arial" charset="0"/>
                <a:ea typeface="ＭＳ Ｐゴシック" charset="-128"/>
                <a:cs typeface="ＭＳ Ｐゴシック" charset="-128"/>
              </a:rPr>
              <a:t>Kant often primary example.</a:t>
            </a:r>
          </a:p>
          <a:p>
            <a:pPr eaLnBrk="1" hangingPunct="1"/>
            <a:r>
              <a:rPr lang="en-US" dirty="0" smtClean="0">
                <a:latin typeface="Arial" charset="0"/>
                <a:ea typeface="ＭＳ Ｐゴシック" charset="-128"/>
                <a:cs typeface="ＭＳ Ｐゴシック" charset="-128"/>
              </a:rPr>
              <a:t>Rules should apply to everyone.</a:t>
            </a:r>
          </a:p>
          <a:p>
            <a:pPr eaLnBrk="1" hangingPunct="1"/>
            <a:r>
              <a:rPr lang="en-US" dirty="0" smtClean="0">
                <a:latin typeface="Arial" charset="0"/>
                <a:ea typeface="ＭＳ Ｐゴシック" charset="-128"/>
                <a:cs typeface="ＭＳ Ｐゴシック" charset="-128"/>
              </a:rPr>
              <a:t>Good rules intrinsically follow logic. Follow reason not emotion to make decisions.</a:t>
            </a:r>
          </a:p>
          <a:p>
            <a:pPr eaLnBrk="1" hangingPunct="1"/>
            <a:r>
              <a:rPr lang="en-US" dirty="0" smtClean="0">
                <a:latin typeface="Arial" charset="0"/>
                <a:ea typeface="ＭＳ Ｐゴシック" charset="-128"/>
                <a:cs typeface="ＭＳ Ｐゴシック" charset="-128"/>
              </a:rPr>
              <a:t>Treat people as an ends, not solely as a means. Respect for persons.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dt" sz="quarter" idx="1"/>
          </p:nvPr>
        </p:nvSpPr>
        <p:spPr>
          <a:noFill/>
        </p:spPr>
        <p:txBody>
          <a:bodyPr/>
          <a:lstStyle/>
          <a:p>
            <a:fld id="{2A87704E-12C3-3340-90E5-BF9C0EC7C80A}" type="datetime1">
              <a:rPr lang="en-US"/>
              <a:pPr/>
              <a:t>3/24/14</a:t>
            </a:fld>
            <a:endParaRPr lang="en-US"/>
          </a:p>
        </p:txBody>
      </p:sp>
      <p:sp>
        <p:nvSpPr>
          <p:cNvPr id="28675" name="Rectangle 7"/>
          <p:cNvSpPr>
            <a:spLocks noGrp="1" noChangeArrowheads="1"/>
          </p:cNvSpPr>
          <p:nvPr>
            <p:ph type="sldNum" sz="quarter" idx="5"/>
          </p:nvPr>
        </p:nvSpPr>
        <p:spPr>
          <a:noFill/>
        </p:spPr>
        <p:txBody>
          <a:bodyPr/>
          <a:lstStyle/>
          <a:p>
            <a:fld id="{54508D2B-BAB8-8C4B-B1BC-5A6329FFB10F}" type="slidenum">
              <a:rPr lang="en-US"/>
              <a:pPr/>
              <a:t>13</a:t>
            </a:fld>
            <a:endParaRPr lang="en-US"/>
          </a:p>
        </p:txBody>
      </p:sp>
      <p:sp>
        <p:nvSpPr>
          <p:cNvPr id="28676" name="Rectangle 2"/>
          <p:cNvSpPr>
            <a:spLocks noGrp="1" noRot="1" noChangeAspect="1" noChangeArrowheads="1"/>
          </p:cNvSpPr>
          <p:nvPr>
            <p:ph type="sldImg"/>
          </p:nvPr>
        </p:nvSpPr>
        <p:spPr>
          <a:solidFill>
            <a:srgbClr val="FFFFFF"/>
          </a:solidFill>
          <a:ln/>
        </p:spPr>
      </p:sp>
      <p:sp>
        <p:nvSpPr>
          <p:cNvPr id="2867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charset="-128"/>
                <a:cs typeface="ＭＳ Ｐゴシック" charset="-128"/>
              </a:rPr>
              <a:t>Consequentialist</a:t>
            </a:r>
          </a:p>
          <a:p>
            <a:pPr eaLnBrk="1" hangingPunct="1"/>
            <a:r>
              <a:rPr lang="en-US" dirty="0" smtClean="0">
                <a:latin typeface="Arial" charset="0"/>
                <a:ea typeface="ＭＳ Ｐゴシック" charset="-128"/>
                <a:cs typeface="ＭＳ Ｐゴシック" charset="-128"/>
              </a:rPr>
              <a:t>Main example is Utilitarianism.</a:t>
            </a:r>
          </a:p>
          <a:p>
            <a:pPr eaLnBrk="1" hangingPunct="1"/>
            <a:r>
              <a:rPr lang="en-US" dirty="0" smtClean="0">
                <a:latin typeface="Arial" charset="0"/>
                <a:ea typeface="ＭＳ Ｐゴシック" charset="-128"/>
                <a:cs typeface="ＭＳ Ｐゴシック" charset="-128"/>
              </a:rPr>
              <a:t>Increase aggregate utility or happiness. How to measure?</a:t>
            </a:r>
          </a:p>
          <a:p>
            <a:pPr eaLnBrk="1" hangingPunct="1"/>
            <a:r>
              <a:rPr lang="en-US" dirty="0" smtClean="0">
                <a:latin typeface="Arial" charset="0"/>
                <a:ea typeface="ＭＳ Ｐゴシック" charset="-128"/>
                <a:cs typeface="ＭＳ Ｐゴシック" charset="-128"/>
              </a:rPr>
              <a:t>Applies to individual actions.</a:t>
            </a:r>
          </a:p>
          <a:p>
            <a:pPr eaLnBrk="1" hangingPunct="1"/>
            <a:r>
              <a:rPr lang="en-US" dirty="0" smtClean="0">
                <a:latin typeface="Arial" charset="0"/>
                <a:ea typeface="ＭＳ Ｐゴシック" charset="-128"/>
                <a:cs typeface="ＭＳ Ｐゴシック" charset="-128"/>
              </a:rPr>
              <a:t>Rule utilitarianism versus Act utilitarianism.</a:t>
            </a:r>
          </a:p>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Watch out for theories going to far; violating rights of a few for the “good” of the many. (Utilitarianism)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dt" sz="quarter" idx="1"/>
          </p:nvPr>
        </p:nvSpPr>
        <p:spPr>
          <a:noFill/>
        </p:spPr>
        <p:txBody>
          <a:bodyPr/>
          <a:lstStyle/>
          <a:p>
            <a:fld id="{2A87704E-12C3-3340-90E5-BF9C0EC7C80A}" type="datetime1">
              <a:rPr lang="en-US"/>
              <a:pPr/>
              <a:t>3/24/14</a:t>
            </a:fld>
            <a:endParaRPr lang="en-US"/>
          </a:p>
        </p:txBody>
      </p:sp>
      <p:sp>
        <p:nvSpPr>
          <p:cNvPr id="28675" name="Rectangle 7"/>
          <p:cNvSpPr>
            <a:spLocks noGrp="1" noChangeArrowheads="1"/>
          </p:cNvSpPr>
          <p:nvPr>
            <p:ph type="sldNum" sz="quarter" idx="5"/>
          </p:nvPr>
        </p:nvSpPr>
        <p:spPr>
          <a:noFill/>
        </p:spPr>
        <p:txBody>
          <a:bodyPr/>
          <a:lstStyle/>
          <a:p>
            <a:fld id="{54508D2B-BAB8-8C4B-B1BC-5A6329FFB10F}" type="slidenum">
              <a:rPr lang="en-US"/>
              <a:pPr/>
              <a:t>14</a:t>
            </a:fld>
            <a:endParaRPr lang="en-US"/>
          </a:p>
        </p:txBody>
      </p:sp>
      <p:sp>
        <p:nvSpPr>
          <p:cNvPr id="28676" name="Rectangle 2"/>
          <p:cNvSpPr>
            <a:spLocks noGrp="1" noRot="1" noChangeAspect="1" noChangeArrowheads="1"/>
          </p:cNvSpPr>
          <p:nvPr>
            <p:ph type="sldImg"/>
          </p:nvPr>
        </p:nvSpPr>
        <p:spPr>
          <a:solidFill>
            <a:srgbClr val="FFFFFF"/>
          </a:solidFill>
          <a:ln/>
        </p:spPr>
      </p:sp>
      <p:sp>
        <p:nvSpPr>
          <p:cNvPr id="2867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charset="-128"/>
                <a:cs typeface="ＭＳ Ｐゴシック" charset="-128"/>
              </a:rPr>
              <a:t>Social Contract Theory</a:t>
            </a:r>
          </a:p>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Decides a moral rule is ethical if rational people would collectively accept it as binding because it benefits society.</a:t>
            </a:r>
          </a:p>
          <a:p>
            <a:pPr eaLnBrk="1" hangingPunct="1"/>
            <a:r>
              <a:rPr lang="en-US" dirty="0" smtClean="0">
                <a:latin typeface="Arial" charset="0"/>
                <a:ea typeface="ＭＳ Ｐゴシック" charset="-128"/>
                <a:cs typeface="ＭＳ Ｐゴシック" charset="-128"/>
              </a:rPr>
              <a:t>Uses rights as basis, explains people’s selfishness in absence of common agreement, analysis of moral issues regarding people and government.</a:t>
            </a:r>
          </a:p>
          <a:p>
            <a:pPr eaLnBrk="1" hangingPunct="1"/>
            <a:r>
              <a:rPr lang="en-US" dirty="0" smtClean="0">
                <a:latin typeface="Arial" charset="0"/>
                <a:ea typeface="ＭＳ Ｐゴシック" charset="-128"/>
                <a:cs typeface="ＭＳ Ｐゴシック" charset="-128"/>
              </a:rPr>
              <a:t>Did we explicitly agree to the contract? Characterization of actions can change outcome of analysis, does not solve conflicting rights, possibly unjust to those unable to uphold their side of the contract</a:t>
            </a:r>
          </a:p>
          <a:p>
            <a:pPr eaLnBrk="1" hangingPunct="1"/>
            <a:r>
              <a:rPr lang="en-US" dirty="0" smtClean="0">
                <a:latin typeface="Arial" charset="0"/>
                <a:ea typeface="ＭＳ Ｐゴシック" charset="-128"/>
                <a:cs typeface="ＭＳ Ｐゴシック" charset="-128"/>
              </a:rPr>
              <a:t>From Wikipedia:</a:t>
            </a:r>
          </a:p>
          <a:p>
            <a:pPr eaLnBrk="1" hangingPunct="1"/>
            <a:r>
              <a:rPr lang="en-US" dirty="0" smtClean="0">
                <a:latin typeface="Arial" charset="0"/>
                <a:ea typeface="ＭＳ Ｐゴシック" charset="-128"/>
                <a:cs typeface="ＭＳ Ｐゴシック" charset="-128"/>
              </a:rPr>
              <a:t>“Consent of the governed" is a political theory stating that a government's legitimacy and moral right to use state power is, or ought to be, derived from the people or society over which that power is exercised. This theory of "consent" is historically contrasted to the divine right of kings and has often been invoked against the legitimacy of colonialism. Following John Locke's notion of a nation of "free and equal" citizens, the Founders of the United States believed that consent of the governed was the only legitimate basis upon which one "free and equal" citizen could exercise legal authority over another -- otherwise neither equal could overcome the other.</a:t>
            </a:r>
          </a:p>
          <a:p>
            <a:pPr eaLnBrk="1" hangingPunct="1"/>
            <a:endParaRPr lang="en-US" dirty="0" smtClean="0">
              <a:ea typeface="ＭＳ Ｐゴシック" charset="-128"/>
              <a:cs typeface="ＭＳ Ｐゴシック" charset="-128"/>
            </a:endParaRPr>
          </a:p>
          <a:p>
            <a:pPr eaLnBrk="1" hangingPunct="1"/>
            <a:r>
              <a:rPr lang="en-US" dirty="0" smtClean="0">
                <a:ea typeface="ＭＳ Ｐゴシック" charset="-128"/>
                <a:cs typeface="ＭＳ Ｐゴシック" charset="-128"/>
              </a:rPr>
              <a:t>Are laws based on ethics? No Are all laws ethical? Not necessarily.</a:t>
            </a:r>
          </a:p>
          <a:p>
            <a:pPr eaLnBrk="1" hangingPunct="1"/>
            <a:r>
              <a:rPr lang="en-US" dirty="0" smtClean="0">
                <a:ea typeface="ＭＳ Ｐゴシック" charset="-128"/>
                <a:cs typeface="ＭＳ Ｐゴシック" charset="-128"/>
              </a:rPr>
              <a:t>Not liking a law doesn’t give you the right to disregard it.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dt" sz="quarter" idx="1"/>
          </p:nvPr>
        </p:nvSpPr>
        <p:spPr>
          <a:noFill/>
        </p:spPr>
        <p:txBody>
          <a:bodyPr/>
          <a:lstStyle/>
          <a:p>
            <a:fld id="{2A87704E-12C3-3340-90E5-BF9C0EC7C80A}" type="datetime1">
              <a:rPr lang="en-US"/>
              <a:pPr/>
              <a:t>3/24/14</a:t>
            </a:fld>
            <a:endParaRPr lang="en-US"/>
          </a:p>
        </p:txBody>
      </p:sp>
      <p:sp>
        <p:nvSpPr>
          <p:cNvPr id="28675" name="Rectangle 7"/>
          <p:cNvSpPr>
            <a:spLocks noGrp="1" noChangeArrowheads="1"/>
          </p:cNvSpPr>
          <p:nvPr>
            <p:ph type="sldNum" sz="quarter" idx="5"/>
          </p:nvPr>
        </p:nvSpPr>
        <p:spPr>
          <a:noFill/>
        </p:spPr>
        <p:txBody>
          <a:bodyPr/>
          <a:lstStyle/>
          <a:p>
            <a:fld id="{54508D2B-BAB8-8C4B-B1BC-5A6329FFB10F}" type="slidenum">
              <a:rPr lang="en-US"/>
              <a:pPr/>
              <a:t>15</a:t>
            </a:fld>
            <a:endParaRPr lang="en-US"/>
          </a:p>
        </p:txBody>
      </p:sp>
      <p:sp>
        <p:nvSpPr>
          <p:cNvPr id="28676" name="Rectangle 2"/>
          <p:cNvSpPr>
            <a:spLocks noGrp="1" noRot="1" noChangeAspect="1" noChangeArrowheads="1"/>
          </p:cNvSpPr>
          <p:nvPr>
            <p:ph type="sldImg"/>
          </p:nvPr>
        </p:nvSpPr>
        <p:spPr>
          <a:solidFill>
            <a:srgbClr val="FFFFFF"/>
          </a:solidFill>
          <a:ln/>
        </p:spPr>
      </p:sp>
      <p:sp>
        <p:nvSpPr>
          <p:cNvPr id="2867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dirty="0" smtClean="0">
                <a:latin typeface="Arial" charset="0"/>
                <a:ea typeface="ＭＳ Ｐゴシック" charset="-128"/>
                <a:cs typeface="ＭＳ Ｐゴシック" charset="-128"/>
              </a:rPr>
              <a:t>Character Based Theory</a:t>
            </a:r>
          </a:p>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Stresses character development and moral education,</a:t>
            </a:r>
            <a:r>
              <a:rPr lang="en-US" baseline="0" dirty="0" smtClean="0">
                <a:latin typeface="Arial" charset="0"/>
                <a:ea typeface="ＭＳ Ｐゴシック" charset="-128"/>
                <a:cs typeface="ＭＳ Ｐゴシック" charset="-128"/>
              </a:rPr>
              <a:t> not formalized rules.</a:t>
            </a:r>
          </a:p>
          <a:p>
            <a:pPr eaLnBrk="1" hangingPunct="1"/>
            <a:r>
              <a:rPr lang="en-US" baseline="0" dirty="0" smtClean="0">
                <a:latin typeface="Arial" charset="0"/>
                <a:ea typeface="ＭＳ Ｐゴシック" charset="-128"/>
                <a:cs typeface="ＭＳ Ｐゴシック" charset="-128"/>
              </a:rPr>
              <a:t>What kind of person should I be?</a:t>
            </a:r>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Depends on homogeneous community standards for morality.</a:t>
            </a:r>
          </a:p>
          <a:p>
            <a:pPr eaLnBrk="1" hangingPunct="1"/>
            <a:r>
              <a:rPr lang="en-US" baseline="0" dirty="0" smtClean="0">
                <a:latin typeface="Arial" charset="0"/>
                <a:ea typeface="ＭＳ Ｐゴシック" charset="-128"/>
                <a:cs typeface="ＭＳ Ｐゴシック" charset="-128"/>
              </a:rPr>
              <a:t>Plato and Aristotle, more recently by Alasdair </a:t>
            </a:r>
            <a:r>
              <a:rPr lang="en-US" baseline="0" dirty="0" err="1" smtClean="0">
                <a:latin typeface="Arial" charset="0"/>
                <a:ea typeface="ＭＳ Ｐゴシック" charset="-128"/>
                <a:cs typeface="ＭＳ Ｐゴシック" charset="-128"/>
              </a:rPr>
              <a:t>MacIntyre</a:t>
            </a:r>
            <a:r>
              <a:rPr lang="en-US" baseline="0" dirty="0" smtClean="0">
                <a:latin typeface="Arial" charset="0"/>
                <a:ea typeface="ＭＳ Ｐゴシック" charset="-128"/>
                <a:cs typeface="ＭＳ Ｐゴシック" charset="-128"/>
              </a:rPr>
              <a:t>.</a:t>
            </a:r>
            <a:endParaRPr lang="en-US" dirty="0" smtClean="0">
              <a:latin typeface="Arial" charset="0"/>
              <a:ea typeface="ＭＳ Ｐゴシック" charset="-128"/>
              <a:cs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dt" sz="quarter" idx="1"/>
          </p:nvPr>
        </p:nvSpPr>
        <p:spPr>
          <a:noFill/>
        </p:spPr>
        <p:txBody>
          <a:bodyPr/>
          <a:lstStyle/>
          <a:p>
            <a:fld id="{6D809B47-E945-D345-B118-B04B9937C110}" type="datetime1">
              <a:rPr lang="en-US"/>
              <a:pPr/>
              <a:t>3/24/14</a:t>
            </a:fld>
            <a:endParaRPr lang="en-US"/>
          </a:p>
        </p:txBody>
      </p:sp>
      <p:sp>
        <p:nvSpPr>
          <p:cNvPr id="22531" name="Rectangle 7"/>
          <p:cNvSpPr>
            <a:spLocks noGrp="1" noChangeArrowheads="1"/>
          </p:cNvSpPr>
          <p:nvPr>
            <p:ph type="sldNum" sz="quarter" idx="5"/>
          </p:nvPr>
        </p:nvSpPr>
        <p:spPr>
          <a:noFill/>
        </p:spPr>
        <p:txBody>
          <a:bodyPr/>
          <a:lstStyle/>
          <a:p>
            <a:fld id="{87006334-2CB7-DA41-8ED8-A04917BF54B4}" type="slidenum">
              <a:rPr lang="en-US"/>
              <a:pPr/>
              <a:t>16</a:t>
            </a:fld>
            <a:endParaRPr lang="en-US"/>
          </a:p>
        </p:txBody>
      </p:sp>
      <p:sp>
        <p:nvSpPr>
          <p:cNvPr id="22532" name="Rectangle 2"/>
          <p:cNvSpPr>
            <a:spLocks noGrp="1" noRot="1" noChangeAspect="1" noChangeArrowheads="1"/>
          </p:cNvSpPr>
          <p:nvPr>
            <p:ph type="sldImg"/>
          </p:nvPr>
        </p:nvSpPr>
        <p:spPr>
          <a:solidFill>
            <a:srgbClr val="FFFFFF"/>
          </a:solidFill>
          <a:ln/>
        </p:spPr>
      </p:sp>
      <p:sp>
        <p:nvSpPr>
          <p:cNvPr id="22533"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4F1F3F4-78AD-BE43-B5E2-E7F1BA38DB71}" type="datetime1">
              <a:rPr lang="en-US"/>
              <a:pPr/>
              <a:t>3/24/14</a:t>
            </a:fld>
            <a:endParaRPr lang="en-US"/>
          </a:p>
        </p:txBody>
      </p:sp>
      <p:sp>
        <p:nvSpPr>
          <p:cNvPr id="7" name="Rectangle 7"/>
          <p:cNvSpPr>
            <a:spLocks noGrp="1" noChangeArrowheads="1"/>
          </p:cNvSpPr>
          <p:nvPr>
            <p:ph type="sldNum" sz="quarter" idx="5"/>
          </p:nvPr>
        </p:nvSpPr>
        <p:spPr>
          <a:ln/>
        </p:spPr>
        <p:txBody>
          <a:bodyPr/>
          <a:lstStyle/>
          <a:p>
            <a:fld id="{BB773914-355F-0847-BA2F-84C009FB72C7}" type="slidenum">
              <a:rPr lang="en-US"/>
              <a:pPr/>
              <a:t>17</a:t>
            </a:fld>
            <a:endParaRPr lang="en-US"/>
          </a:p>
        </p:txBody>
      </p:sp>
      <p:sp>
        <p:nvSpPr>
          <p:cNvPr id="351234" name="Rectangle 1026"/>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51235" name="Rectangle 1027"/>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prstTxWarp prst="textNoShape">
              <a:avLst/>
            </a:prstTxWarp>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dt" sz="quarter" idx="1"/>
          </p:nvPr>
        </p:nvSpPr>
        <p:spPr>
          <a:noFill/>
        </p:spPr>
        <p:txBody>
          <a:bodyPr/>
          <a:lstStyle/>
          <a:p>
            <a:fld id="{4BA9326E-038A-6241-B644-2323582678F9}" type="datetime1">
              <a:rPr lang="en-US"/>
              <a:pPr/>
              <a:t>3/24/14</a:t>
            </a:fld>
            <a:endParaRPr lang="en-US"/>
          </a:p>
        </p:txBody>
      </p:sp>
      <p:sp>
        <p:nvSpPr>
          <p:cNvPr id="34819" name="Rectangle 7"/>
          <p:cNvSpPr>
            <a:spLocks noGrp="1" noChangeArrowheads="1"/>
          </p:cNvSpPr>
          <p:nvPr>
            <p:ph type="sldNum" sz="quarter" idx="5"/>
          </p:nvPr>
        </p:nvSpPr>
        <p:spPr>
          <a:noFill/>
        </p:spPr>
        <p:txBody>
          <a:bodyPr/>
          <a:lstStyle/>
          <a:p>
            <a:fld id="{746F47B4-5ED8-2A4F-AC3F-221BBAFECE7D}" type="slidenum">
              <a:rPr lang="en-US"/>
              <a:pPr/>
              <a:t>18</a:t>
            </a:fld>
            <a:endParaRPr lang="en-US"/>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This is the end. The slides beyond this point are for answering questions that may arise but not needed in the main talk. Some slides may also be unfinished and are not needed but kept just in </a:t>
            </a:r>
            <a:r>
              <a:rPr lang="en-US" dirty="0" smtClean="0">
                <a:latin typeface="Arial" charset="0"/>
                <a:ea typeface="ＭＳ Ｐゴシック" charset="-128"/>
                <a:cs typeface="ＭＳ Ｐゴシック" charset="-128"/>
              </a:rPr>
              <a:t>case.</a:t>
            </a:r>
            <a:endParaRPr lang="en-US" dirty="0">
              <a:latin typeface="Arial" charset="0"/>
              <a:ea typeface="ＭＳ Ｐゴシック" charset="-128"/>
              <a:cs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dt" sz="quarter" idx="1"/>
          </p:nvPr>
        </p:nvSpPr>
        <p:spPr>
          <a:noFill/>
        </p:spPr>
        <p:txBody>
          <a:bodyPr/>
          <a:lstStyle/>
          <a:p>
            <a:fld id="{16DD2F68-0285-BC4F-B6E5-365E68EB9A9C}" type="datetime1">
              <a:rPr lang="en-US"/>
              <a:pPr/>
              <a:t>3/24/14</a:t>
            </a:fld>
            <a:endParaRPr lang="en-US"/>
          </a:p>
        </p:txBody>
      </p:sp>
      <p:sp>
        <p:nvSpPr>
          <p:cNvPr id="43011" name="Rectangle 7"/>
          <p:cNvSpPr>
            <a:spLocks noGrp="1" noChangeArrowheads="1"/>
          </p:cNvSpPr>
          <p:nvPr>
            <p:ph type="sldNum" sz="quarter" idx="5"/>
          </p:nvPr>
        </p:nvSpPr>
        <p:spPr>
          <a:noFill/>
        </p:spPr>
        <p:txBody>
          <a:bodyPr/>
          <a:lstStyle/>
          <a:p>
            <a:fld id="{22E94733-EA09-5D4B-9988-08D986FE2D13}" type="slidenum">
              <a:rPr lang="en-US"/>
              <a:pPr/>
              <a:t>19</a:t>
            </a:fld>
            <a:endParaRPr lang="en-US"/>
          </a:p>
        </p:txBody>
      </p:sp>
      <p:sp>
        <p:nvSpPr>
          <p:cNvPr id="43012" name="Rectangle 2"/>
          <p:cNvSpPr>
            <a:spLocks noGrp="1" noRot="1" noChangeAspect="1" noChangeArrowheads="1"/>
          </p:cNvSpPr>
          <p:nvPr>
            <p:ph type="sldImg"/>
          </p:nvPr>
        </p:nvSpPr>
        <p:spPr>
          <a:solidFill>
            <a:srgbClr val="FFFFFF"/>
          </a:solidFill>
          <a:ln/>
        </p:spPr>
      </p:sp>
      <p:sp>
        <p:nvSpPr>
          <p:cNvPr id="43013"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dt" sz="quarter" idx="1"/>
          </p:nvPr>
        </p:nvSpPr>
        <p:spPr>
          <a:noFill/>
        </p:spPr>
        <p:txBody>
          <a:bodyPr/>
          <a:lstStyle/>
          <a:p>
            <a:fld id="{417F0E88-FBFF-1947-B11B-AE9B5A5DCF8F}" type="datetime1">
              <a:rPr lang="en-US"/>
              <a:pPr/>
              <a:t>3/24/14</a:t>
            </a:fld>
            <a:endParaRPr lang="en-US"/>
          </a:p>
        </p:txBody>
      </p:sp>
      <p:sp>
        <p:nvSpPr>
          <p:cNvPr id="45059" name="Rectangle 7"/>
          <p:cNvSpPr>
            <a:spLocks noGrp="1" noChangeArrowheads="1"/>
          </p:cNvSpPr>
          <p:nvPr>
            <p:ph type="sldNum" sz="quarter" idx="5"/>
          </p:nvPr>
        </p:nvSpPr>
        <p:spPr>
          <a:noFill/>
        </p:spPr>
        <p:txBody>
          <a:bodyPr/>
          <a:lstStyle/>
          <a:p>
            <a:fld id="{7138DB73-B850-4746-A46E-AE1B308895D4}" type="slidenum">
              <a:rPr lang="en-US"/>
              <a:pPr/>
              <a:t>20</a:t>
            </a:fld>
            <a:endParaRPr lang="en-US"/>
          </a:p>
        </p:txBody>
      </p:sp>
      <p:sp>
        <p:nvSpPr>
          <p:cNvPr id="45060" name="Rectangle 2"/>
          <p:cNvSpPr>
            <a:spLocks noGrp="1" noRot="1" noChangeAspect="1" noChangeArrowheads="1" noTextEdit="1"/>
          </p:cNvSpPr>
          <p:nvPr>
            <p:ph type="sldImg"/>
          </p:nvPr>
        </p:nvSpPr>
        <p:spPr>
          <a:solidFill>
            <a:srgbClr val="FFFFFF"/>
          </a:solidFill>
          <a:ln/>
        </p:spPr>
      </p:sp>
      <p:sp>
        <p:nvSpPr>
          <p:cNvPr id="45061"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r>
              <a:rPr lang="en-US">
                <a:latin typeface="Arial" charset="0"/>
                <a:ea typeface="ＭＳ Ｐゴシック" charset="-128"/>
                <a:cs typeface="ＭＳ Ｐゴシック" charset="-128"/>
              </a:rPr>
              <a:t>Kant said that ethical rules are absolute, e.g. do not lie, even if it hurts someone else.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dt" sz="quarter" idx="1"/>
          </p:nvPr>
        </p:nvSpPr>
        <p:spPr>
          <a:noFill/>
        </p:spPr>
        <p:txBody>
          <a:bodyPr/>
          <a:lstStyle/>
          <a:p>
            <a:fld id="{CD77DC26-39F9-7642-8F1E-FAC97C7393EC}" type="datetime1">
              <a:rPr lang="en-US"/>
              <a:pPr/>
              <a:t>3/24/14</a:t>
            </a:fld>
            <a:endParaRPr lang="en-US"/>
          </a:p>
        </p:txBody>
      </p:sp>
      <p:sp>
        <p:nvSpPr>
          <p:cNvPr id="47107" name="Rectangle 7"/>
          <p:cNvSpPr>
            <a:spLocks noGrp="1" noChangeArrowheads="1"/>
          </p:cNvSpPr>
          <p:nvPr>
            <p:ph type="sldNum" sz="quarter" idx="5"/>
          </p:nvPr>
        </p:nvSpPr>
        <p:spPr>
          <a:noFill/>
        </p:spPr>
        <p:txBody>
          <a:bodyPr/>
          <a:lstStyle/>
          <a:p>
            <a:fld id="{613A84A1-3AE9-A445-8F47-3578531A7276}" type="slidenum">
              <a:rPr lang="en-US"/>
              <a:pPr/>
              <a:t>21</a:t>
            </a:fld>
            <a:endParaRPr lang="en-US"/>
          </a:p>
        </p:txBody>
      </p:sp>
      <p:sp>
        <p:nvSpPr>
          <p:cNvPr id="47108" name="Rectangle 2"/>
          <p:cNvSpPr>
            <a:spLocks noGrp="1" noRot="1" noChangeAspect="1" noChangeArrowheads="1" noTextEdit="1"/>
          </p:cNvSpPr>
          <p:nvPr>
            <p:ph type="sldImg"/>
          </p:nvPr>
        </p:nvSpPr>
        <p:spPr>
          <a:solidFill>
            <a:srgbClr val="FFFFFF"/>
          </a:solidFill>
          <a:ln/>
        </p:spPr>
      </p:sp>
      <p:sp>
        <p:nvSpPr>
          <p:cNvPr id="47109"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r>
              <a:rPr lang="en-US">
                <a:latin typeface="Arial" charset="0"/>
                <a:ea typeface="ＭＳ Ｐゴシック" charset="-128"/>
                <a:cs typeface="ＭＳ Ｐゴシック" charset="-128"/>
              </a:rPr>
              <a:t>Sins of omission and commission.</a:t>
            </a:r>
          </a:p>
          <a:p>
            <a:pPr eaLnBrk="1" hangingPunct="1"/>
            <a:r>
              <a:rPr lang="en-US">
                <a:latin typeface="Arial" charset="0"/>
                <a:ea typeface="ＭＳ Ｐゴシック" charset="-128"/>
                <a:cs typeface="ＭＳ Ｐゴシック" charset="-128"/>
              </a:rPr>
              <a:t>Increase utility (happiness).</a:t>
            </a:r>
          </a:p>
          <a:p>
            <a:pPr eaLnBrk="1" hangingPunct="1"/>
            <a:r>
              <a:rPr lang="en-US">
                <a:latin typeface="Arial" charset="0"/>
                <a:ea typeface="ＭＳ Ｐゴシック" charset="-128"/>
                <a:cs typeface="ＭＳ Ｐゴシック" charset="-128"/>
              </a:rPr>
              <a:t>Greatest good for greatest number.</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dt" sz="quarter" idx="1"/>
          </p:nvPr>
        </p:nvSpPr>
        <p:spPr>
          <a:noFill/>
        </p:spPr>
        <p:txBody>
          <a:bodyPr/>
          <a:lstStyle/>
          <a:p>
            <a:fld id="{C0DFFEAE-3D2C-BA46-9529-D4EE37DC1220}" type="datetime1">
              <a:rPr lang="en-US"/>
              <a:pPr/>
              <a:t>3/24/14</a:t>
            </a:fld>
            <a:endParaRPr lang="en-US"/>
          </a:p>
        </p:txBody>
      </p:sp>
      <p:sp>
        <p:nvSpPr>
          <p:cNvPr id="18435" name="Rectangle 7"/>
          <p:cNvSpPr>
            <a:spLocks noGrp="1" noChangeArrowheads="1"/>
          </p:cNvSpPr>
          <p:nvPr>
            <p:ph type="sldNum" sz="quarter" idx="5"/>
          </p:nvPr>
        </p:nvSpPr>
        <p:spPr>
          <a:noFill/>
        </p:spPr>
        <p:txBody>
          <a:bodyPr/>
          <a:lstStyle/>
          <a:p>
            <a:fld id="{76767990-C677-8747-B9C3-ACEED376F726}" type="slidenum">
              <a:rPr lang="en-US"/>
              <a:pPr/>
              <a:t>2</a:t>
            </a:fld>
            <a:endParaRPr lang="en-US"/>
          </a:p>
        </p:txBody>
      </p:sp>
      <p:sp>
        <p:nvSpPr>
          <p:cNvPr id="18436" name="Rectangle 2"/>
          <p:cNvSpPr>
            <a:spLocks noGrp="1" noRot="1" noChangeAspect="1" noChangeArrowheads="1"/>
          </p:cNvSpPr>
          <p:nvPr>
            <p:ph type="sldImg"/>
          </p:nvPr>
        </p:nvSpPr>
        <p:spPr>
          <a:solidFill>
            <a:srgbClr val="FFFFFF"/>
          </a:solidFill>
          <a:ln/>
        </p:spPr>
      </p:sp>
      <p:sp>
        <p:nvSpPr>
          <p:cNvPr id="18437"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dirty="0">
              <a:latin typeface="Arial" charset="0"/>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type="dt" sz="quarter" idx="1"/>
          </p:nvPr>
        </p:nvSpPr>
        <p:spPr>
          <a:noFill/>
        </p:spPr>
        <p:txBody>
          <a:bodyPr/>
          <a:lstStyle/>
          <a:p>
            <a:fld id="{5EDEEDD9-B1ED-B441-8405-3518511F90FE}" type="datetime1">
              <a:rPr lang="en-US" smtClean="0"/>
              <a:pPr/>
              <a:t>3/24/14</a:t>
            </a:fld>
            <a:endParaRPr lang="en-US" smtClean="0"/>
          </a:p>
        </p:txBody>
      </p:sp>
      <p:sp>
        <p:nvSpPr>
          <p:cNvPr id="53251" name="Rectangle 7"/>
          <p:cNvSpPr>
            <a:spLocks noGrp="1" noChangeArrowheads="1"/>
          </p:cNvSpPr>
          <p:nvPr>
            <p:ph type="sldNum" sz="quarter" idx="5"/>
          </p:nvPr>
        </p:nvSpPr>
        <p:spPr>
          <a:noFill/>
        </p:spPr>
        <p:txBody>
          <a:bodyPr/>
          <a:lstStyle/>
          <a:p>
            <a:fld id="{9BC5D38F-238F-D848-BC7C-5F570298AC6A}" type="slidenum">
              <a:rPr lang="en-US"/>
              <a:pPr/>
              <a:t>22</a:t>
            </a:fld>
            <a:endParaRPr lang="en-US"/>
          </a:p>
        </p:txBody>
      </p:sp>
      <p:sp>
        <p:nvSpPr>
          <p:cNvPr id="53252" name="Rectangle 2"/>
          <p:cNvSpPr>
            <a:spLocks noGrp="1" noRot="1" noChangeAspect="1" noChangeArrowheads="1" noTextEdit="1"/>
          </p:cNvSpPr>
          <p:nvPr>
            <p:ph type="sldImg"/>
          </p:nvPr>
        </p:nvSpPr>
        <p:spPr>
          <a:solidFill>
            <a:srgbClr val="FFFFFF"/>
          </a:solidFill>
          <a:ln/>
        </p:spPr>
      </p:sp>
      <p:sp>
        <p:nvSpPr>
          <p:cNvPr id="5325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r>
              <a:rPr lang="en-US" dirty="0">
                <a:latin typeface="Arial" charset="0"/>
                <a:ea typeface="ＭＳ Ｐゴシック" charset="-128"/>
                <a:cs typeface="ＭＳ Ｐゴシック" charset="-128"/>
              </a:rPr>
              <a:t>Who agrees? Who disagrees? Why?</a:t>
            </a:r>
          </a:p>
          <a:p>
            <a:pPr eaLnBrk="1" hangingPunct="1"/>
            <a:r>
              <a:rPr lang="en-US" dirty="0">
                <a:latin typeface="Arial" charset="0"/>
                <a:ea typeface="ＭＳ Ｐゴシック" charset="-128"/>
                <a:cs typeface="ＭＳ Ｐゴシック" charset="-128"/>
              </a:rPr>
              <a:t>Can anyone give examples?</a:t>
            </a:r>
            <a:r>
              <a:rPr lang="en-US" dirty="0" smtClean="0">
                <a:latin typeface="Arial" charset="0"/>
                <a:ea typeface="ＭＳ Ｐゴシック" charset="-128"/>
                <a:cs typeface="ＭＳ Ｐゴシック" charset="-128"/>
              </a:rPr>
              <a:t> </a:t>
            </a:r>
          </a:p>
          <a:p>
            <a:pPr eaLnBrk="1" hangingPunct="1"/>
            <a:r>
              <a:rPr lang="en-US" dirty="0">
                <a:latin typeface="Arial" charset="0"/>
                <a:ea typeface="ＭＳ Ｐゴシック" charset="-128"/>
                <a:cs typeface="ＭＳ Ｐゴシック" charset="-128"/>
              </a:rPr>
              <a:t>From </a:t>
            </a:r>
            <a:r>
              <a:rPr lang="en-US" dirty="0" err="1">
                <a:latin typeface="Arial" charset="0"/>
                <a:ea typeface="ＭＳ Ｐゴシック" charset="-128"/>
                <a:cs typeface="ＭＳ Ｐゴシック" charset="-128"/>
              </a:rPr>
              <a:t>Wikipedia</a:t>
            </a:r>
            <a:r>
              <a:rPr lang="en-US" dirty="0">
                <a:latin typeface="Arial" charset="0"/>
                <a:ea typeface="ＭＳ Ｐゴシック" charset="-128"/>
                <a:cs typeface="ＭＳ Ｐゴシック" charset="-128"/>
              </a:rPr>
              <a:t>:</a:t>
            </a:r>
          </a:p>
          <a:p>
            <a:pPr eaLnBrk="1" hangingPunct="1"/>
            <a:r>
              <a:rPr lang="en-US" dirty="0">
                <a:latin typeface="Arial" charset="0"/>
                <a:ea typeface="ＭＳ Ｐゴシック" charset="-128"/>
                <a:cs typeface="ＭＳ Ｐゴシック" charset="-128"/>
              </a:rPr>
              <a:t>“Consent of the governed" is a political theory stating that a government's legitimacy and moral right to use state power is, or ought to be, derived from the people or society over which that power is exercised. This theory of "consent" is historically contrasted to the divine right of kings and has often been invoked against the legitimacy of colonialism. Following John Locke's notion of a nation of "free and equal" citizens, the Founders of the United States believed that consent of the governed was the only legitimate basis upon which one "free and equal" citizen could exercise legal authority over another -- otherwise neither equal could overcome the other.</a:t>
            </a:r>
          </a:p>
          <a:p>
            <a:pPr eaLnBrk="1" hangingPunct="1"/>
            <a:endParaRPr lang="en-US" dirty="0">
              <a:latin typeface="Arial" charset="0"/>
              <a:ea typeface="ＭＳ Ｐゴシック" charset="-128"/>
              <a:cs typeface="ＭＳ Ｐゴシック" charset="-128"/>
            </a:endParaRPr>
          </a:p>
          <a:p>
            <a:pPr eaLnBrk="1" hangingPunct="1"/>
            <a:endParaRPr lang="en-US" dirty="0">
              <a:latin typeface="Arial" charset="0"/>
              <a:ea typeface="ＭＳ Ｐゴシック" charset="-128"/>
              <a:cs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dt" sz="quarter" idx="1"/>
          </p:nvPr>
        </p:nvSpPr>
        <p:spPr>
          <a:noFill/>
        </p:spPr>
        <p:txBody>
          <a:bodyPr/>
          <a:lstStyle/>
          <a:p>
            <a:fld id="{B435183B-AB6D-7044-A505-96D39EDAFFE2}" type="datetime1">
              <a:rPr lang="en-US" smtClean="0"/>
              <a:pPr/>
              <a:t>3/24/14</a:t>
            </a:fld>
            <a:endParaRPr lang="en-US" smtClean="0"/>
          </a:p>
        </p:txBody>
      </p:sp>
      <p:sp>
        <p:nvSpPr>
          <p:cNvPr id="51203" name="Rectangle 7"/>
          <p:cNvSpPr>
            <a:spLocks noGrp="1" noChangeArrowheads="1"/>
          </p:cNvSpPr>
          <p:nvPr>
            <p:ph type="sldNum" sz="quarter" idx="5"/>
          </p:nvPr>
        </p:nvSpPr>
        <p:spPr>
          <a:noFill/>
        </p:spPr>
        <p:txBody>
          <a:bodyPr/>
          <a:lstStyle/>
          <a:p>
            <a:fld id="{E5B0B3C3-CE47-E84F-B51F-E9CBAD8F739E}" type="slidenum">
              <a:rPr lang="en-US"/>
              <a:pPr/>
              <a:t>23</a:t>
            </a:fld>
            <a:endParaRPr lang="en-US"/>
          </a:p>
        </p:txBody>
      </p:sp>
      <p:sp>
        <p:nvSpPr>
          <p:cNvPr id="51204" name="Rectangle 2"/>
          <p:cNvSpPr>
            <a:spLocks noGrp="1" noRot="1" noChangeAspect="1" noChangeArrowheads="1"/>
          </p:cNvSpPr>
          <p:nvPr>
            <p:ph type="sldImg"/>
          </p:nvPr>
        </p:nvSpPr>
        <p:spPr>
          <a:solidFill>
            <a:srgbClr val="FFFFFF"/>
          </a:solidFill>
          <a:ln/>
        </p:spPr>
      </p:sp>
      <p:sp>
        <p:nvSpPr>
          <p:cNvPr id="51205"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atin typeface="Arial" charset="0"/>
                <a:ea typeface="ＭＳ Ｐゴシック" charset="-128"/>
                <a:cs typeface="ＭＳ Ｐゴシック" charset="-128"/>
              </a:rPr>
              <a:t>No and not necessarily.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dt" sz="quarter" idx="1"/>
          </p:nvPr>
        </p:nvSpPr>
        <p:spPr>
          <a:noFill/>
        </p:spPr>
        <p:txBody>
          <a:bodyPr/>
          <a:lstStyle/>
          <a:p>
            <a:fld id="{D17E190D-3AA2-1242-90AD-96745955D1A2}" type="datetime1">
              <a:rPr lang="en-US"/>
              <a:pPr/>
              <a:t>3/24/14</a:t>
            </a:fld>
            <a:endParaRPr lang="en-US"/>
          </a:p>
        </p:txBody>
      </p:sp>
      <p:sp>
        <p:nvSpPr>
          <p:cNvPr id="49155" name="Rectangle 7"/>
          <p:cNvSpPr>
            <a:spLocks noGrp="1" noChangeArrowheads="1"/>
          </p:cNvSpPr>
          <p:nvPr>
            <p:ph type="sldNum" sz="quarter" idx="5"/>
          </p:nvPr>
        </p:nvSpPr>
        <p:spPr>
          <a:noFill/>
        </p:spPr>
        <p:txBody>
          <a:bodyPr/>
          <a:lstStyle/>
          <a:p>
            <a:fld id="{037428D0-9ADA-B648-87A2-D808FA971673}" type="slidenum">
              <a:rPr lang="en-US"/>
              <a:pPr/>
              <a:t>24</a:t>
            </a:fld>
            <a:endParaRPr lang="en-US"/>
          </a:p>
        </p:txBody>
      </p:sp>
      <p:sp>
        <p:nvSpPr>
          <p:cNvPr id="49156" name="Rectangle 2"/>
          <p:cNvSpPr>
            <a:spLocks noGrp="1" noRot="1" noChangeAspect="1" noChangeArrowheads="1" noTextEdit="1"/>
          </p:cNvSpPr>
          <p:nvPr>
            <p:ph type="sldImg"/>
          </p:nvPr>
        </p:nvSpPr>
        <p:spPr>
          <a:solidFill>
            <a:srgbClr val="FFFFFF"/>
          </a:solidFill>
          <a:ln/>
        </p:spPr>
      </p:sp>
      <p:sp>
        <p:nvSpPr>
          <p:cNvPr id="4915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r>
              <a:rPr lang="en-US">
                <a:latin typeface="Arial" charset="0"/>
                <a:ea typeface="ＭＳ Ｐゴシック" charset="-128"/>
                <a:cs typeface="ＭＳ Ｐゴシック" charset="-128"/>
              </a:rPr>
              <a:t>Sins of omission and commission.</a:t>
            </a:r>
          </a:p>
          <a:p>
            <a:pPr eaLnBrk="1" hangingPunct="1"/>
            <a:r>
              <a:rPr lang="en-US">
                <a:latin typeface="Arial" charset="0"/>
                <a:ea typeface="ＭＳ Ｐゴシック" charset="-128"/>
                <a:cs typeface="ＭＳ Ｐゴシック" charset="-128"/>
              </a:rPr>
              <a:t>Increase utility (happiness).</a:t>
            </a:r>
          </a:p>
          <a:p>
            <a:pPr eaLnBrk="1" hangingPunct="1"/>
            <a:r>
              <a:rPr lang="en-US">
                <a:latin typeface="Arial" charset="0"/>
                <a:ea typeface="ＭＳ Ｐゴシック" charset="-128"/>
                <a:cs typeface="ＭＳ Ｐゴシック" charset="-128"/>
              </a:rPr>
              <a:t>Greatest good for greatest number.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p:cNvSpPr>
          <p:nvPr>
            <p:ph type="sldImg"/>
          </p:nvPr>
        </p:nvSpPr>
        <p:spPr>
          <a:ln/>
        </p:spPr>
      </p:sp>
      <p:sp>
        <p:nvSpPr>
          <p:cNvPr id="20483" name="Notes Placeholder 2"/>
          <p:cNvSpPr>
            <a:spLocks noGrp="1"/>
          </p:cNvSpPr>
          <p:nvPr>
            <p:ph type="body" idx="1"/>
          </p:nvPr>
        </p:nvSpPr>
        <p:spPr>
          <a:noFill/>
          <a:ln/>
        </p:spPr>
        <p:txBody>
          <a:bodyPr/>
          <a:lstStyle/>
          <a:p>
            <a:r>
              <a:rPr lang="en-US" dirty="0" smtClean="0">
                <a:latin typeface="Arial" charset="0"/>
                <a:ea typeface="ＭＳ Ｐゴシック" charset="-128"/>
                <a:cs typeface="ＭＳ Ｐゴシック" charset="-128"/>
              </a:rPr>
              <a:t>Professional Ethics (Quinn text uses same)</a:t>
            </a:r>
          </a:p>
        </p:txBody>
      </p:sp>
      <p:sp>
        <p:nvSpPr>
          <p:cNvPr id="20484" name="Date Placeholder 3"/>
          <p:cNvSpPr>
            <a:spLocks noGrp="1"/>
          </p:cNvSpPr>
          <p:nvPr>
            <p:ph type="dt" sz="quarter" idx="1"/>
          </p:nvPr>
        </p:nvSpPr>
        <p:spPr>
          <a:noFill/>
        </p:spPr>
        <p:txBody>
          <a:bodyPr/>
          <a:lstStyle/>
          <a:p>
            <a:fld id="{48759129-B7E2-5740-AD3B-97F87736A2A7}" type="datetime1">
              <a:rPr lang="en-US" smtClean="0"/>
              <a:pPr/>
              <a:t>3/24/14</a:t>
            </a:fld>
            <a:endParaRPr lang="en-US" smtClean="0"/>
          </a:p>
        </p:txBody>
      </p:sp>
      <p:sp>
        <p:nvSpPr>
          <p:cNvPr id="20485" name="Slide Number Placeholder 4"/>
          <p:cNvSpPr>
            <a:spLocks noGrp="1"/>
          </p:cNvSpPr>
          <p:nvPr>
            <p:ph type="sldNum" sz="quarter" idx="5"/>
          </p:nvPr>
        </p:nvSpPr>
        <p:spPr>
          <a:noFill/>
        </p:spPr>
        <p:txBody>
          <a:bodyPr/>
          <a:lstStyle/>
          <a:p>
            <a:fld id="{BE8F4176-4F92-F244-B0E8-F6248C79CA16}"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Difference between plagiarism and misuse</a:t>
            </a:r>
            <a:r>
              <a:rPr lang="en-US" baseline="0" dirty="0" smtClean="0"/>
              <a:t> of sources?</a:t>
            </a:r>
          </a:p>
          <a:p>
            <a:pPr marL="685800" lvl="1" indent="-228600">
              <a:buAutoNum type="arabicPeriod"/>
            </a:pPr>
            <a:r>
              <a:rPr lang="en-US" baseline="0" dirty="0" smtClean="0"/>
              <a:t>Deliberate attempt to conceal source versus failure to use quotes and citations correctly.</a:t>
            </a:r>
          </a:p>
        </p:txBody>
      </p:sp>
      <p:sp>
        <p:nvSpPr>
          <p:cNvPr id="4" name="Date Placeholder 3"/>
          <p:cNvSpPr>
            <a:spLocks noGrp="1"/>
          </p:cNvSpPr>
          <p:nvPr>
            <p:ph type="dt" idx="10"/>
          </p:nvPr>
        </p:nvSpPr>
        <p:spPr/>
        <p:txBody>
          <a:bodyPr/>
          <a:lstStyle/>
          <a:p>
            <a:fld id="{5B1D91B5-0560-D74B-B065-4EF9F19733B0}" type="datetime1">
              <a:rPr lang="en-US" smtClean="0"/>
              <a:pPr/>
              <a:t>3/24/14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5</a:t>
            </a:fld>
            <a:endParaRPr lang="en-US"/>
          </a:p>
        </p:txBody>
      </p:sp>
    </p:spTree>
    <p:extLst>
      <p:ext uri="{BB962C8B-B14F-4D97-AF65-F5344CB8AC3E}">
        <p14:creationId xmlns:p14="http://schemas.microsoft.com/office/powerpoint/2010/main" val="3559582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dt" sz="quarter" idx="1"/>
          </p:nvPr>
        </p:nvSpPr>
        <p:spPr>
          <a:noFill/>
        </p:spPr>
        <p:txBody>
          <a:bodyPr/>
          <a:lstStyle/>
          <a:p>
            <a:fld id="{C8503F11-EE72-5C42-B699-AEC5DC8DD38E}" type="datetime1">
              <a:rPr lang="en-US"/>
              <a:pPr/>
              <a:t>3/24/14</a:t>
            </a:fld>
            <a:endParaRPr lang="en-US"/>
          </a:p>
        </p:txBody>
      </p:sp>
      <p:sp>
        <p:nvSpPr>
          <p:cNvPr id="36867" name="Rectangle 7"/>
          <p:cNvSpPr>
            <a:spLocks noGrp="1" noChangeArrowheads="1"/>
          </p:cNvSpPr>
          <p:nvPr>
            <p:ph type="sldNum" sz="quarter" idx="5"/>
          </p:nvPr>
        </p:nvSpPr>
        <p:spPr>
          <a:noFill/>
        </p:spPr>
        <p:txBody>
          <a:bodyPr/>
          <a:lstStyle/>
          <a:p>
            <a:fld id="{5CAD8AA5-9F1F-FE47-80DC-746217FBE752}" type="slidenum">
              <a:rPr lang="en-US"/>
              <a:pPr/>
              <a:t>7</a:t>
            </a:fld>
            <a:endParaRPr lang="en-US"/>
          </a:p>
        </p:txBody>
      </p:sp>
      <p:sp>
        <p:nvSpPr>
          <p:cNvPr id="36868" name="Rectangle 2"/>
          <p:cNvSpPr>
            <a:spLocks noGrp="1" noRot="1" noChangeAspect="1" noChangeArrowheads="1" noTextEdit="1"/>
          </p:cNvSpPr>
          <p:nvPr>
            <p:ph type="sldImg"/>
          </p:nvPr>
        </p:nvSpPr>
        <p:spPr>
          <a:solidFill>
            <a:srgbClr val="FFFFFF"/>
          </a:solidFill>
          <a:ln/>
        </p:spPr>
      </p:sp>
      <p:sp>
        <p:nvSpPr>
          <p:cNvPr id="36869"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r>
              <a:rPr lang="en-US">
                <a:latin typeface="Arial" charset="0"/>
                <a:ea typeface="ＭＳ Ｐゴシック" charset="-128"/>
                <a:cs typeface="ＭＳ Ｐゴシック" charset="-128"/>
              </a:rPr>
              <a:t>God? Society? Government?</a:t>
            </a:r>
          </a:p>
          <a:p>
            <a:pPr eaLnBrk="1" hangingPunct="1"/>
            <a:r>
              <a:rPr lang="en-US">
                <a:latin typeface="Arial" charset="0"/>
                <a:ea typeface="ＭＳ Ｐゴシック" charset="-128"/>
                <a:cs typeface="ＭＳ Ｐゴシック" charset="-128"/>
              </a:rPr>
              <a:t>Privacy? Due process?</a:t>
            </a:r>
          </a:p>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91D920F6-D40E-6F4E-B162-ECA397724E65}" type="datetime1">
              <a:rPr lang="en-US"/>
              <a:pPr/>
              <a:t>3/24/14</a:t>
            </a:fld>
            <a:endParaRPr lang="en-US"/>
          </a:p>
        </p:txBody>
      </p:sp>
      <p:sp>
        <p:nvSpPr>
          <p:cNvPr id="38915" name="Rectangle 7"/>
          <p:cNvSpPr>
            <a:spLocks noGrp="1" noChangeArrowheads="1"/>
          </p:cNvSpPr>
          <p:nvPr>
            <p:ph type="sldNum" sz="quarter" idx="5"/>
          </p:nvPr>
        </p:nvSpPr>
        <p:spPr>
          <a:noFill/>
        </p:spPr>
        <p:txBody>
          <a:bodyPr/>
          <a:lstStyle/>
          <a:p>
            <a:fld id="{82238AB0-682E-DD4E-B2F2-FA48FF481CE2}" type="slidenum">
              <a:rPr lang="en-US"/>
              <a:pPr/>
              <a:t>8</a:t>
            </a:fld>
            <a:endParaRPr lang="en-US"/>
          </a:p>
        </p:txBody>
      </p:sp>
      <p:sp>
        <p:nvSpPr>
          <p:cNvPr id="38916" name="Rectangle 2"/>
          <p:cNvSpPr>
            <a:spLocks noGrp="1" noRot="1" noChangeAspect="1" noChangeArrowheads="1" noTextEdit="1"/>
          </p:cNvSpPr>
          <p:nvPr>
            <p:ph type="sldImg"/>
          </p:nvPr>
        </p:nvSpPr>
        <p:spPr>
          <a:solidFill>
            <a:srgbClr val="FFFFFF"/>
          </a:solidFill>
          <a:ln/>
        </p:spPr>
      </p:sp>
      <p:sp>
        <p:nvSpPr>
          <p:cNvPr id="38917"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r>
              <a:rPr lang="en-US">
                <a:latin typeface="Arial" charset="0"/>
                <a:ea typeface="ＭＳ Ｐゴシック" charset="-128"/>
                <a:cs typeface="ＭＳ Ｐゴシック" charset="-128"/>
              </a:rPr>
              <a:t>Turning natural resources into personal property.</a:t>
            </a:r>
          </a:p>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dt" sz="quarter" idx="1"/>
          </p:nvPr>
        </p:nvSpPr>
        <p:spPr>
          <a:noFill/>
        </p:spPr>
        <p:txBody>
          <a:bodyPr/>
          <a:lstStyle/>
          <a:p>
            <a:fld id="{D87C5D1D-2761-1B41-8BDE-BEEFAF63954D}" type="datetime1">
              <a:rPr lang="en-US"/>
              <a:pPr/>
              <a:t>3/24/14</a:t>
            </a:fld>
            <a:endParaRPr lang="en-US"/>
          </a:p>
        </p:txBody>
      </p:sp>
      <p:sp>
        <p:nvSpPr>
          <p:cNvPr id="40963" name="Rectangle 7"/>
          <p:cNvSpPr>
            <a:spLocks noGrp="1" noChangeArrowheads="1"/>
          </p:cNvSpPr>
          <p:nvPr>
            <p:ph type="sldNum" sz="quarter" idx="5"/>
          </p:nvPr>
        </p:nvSpPr>
        <p:spPr>
          <a:noFill/>
        </p:spPr>
        <p:txBody>
          <a:bodyPr/>
          <a:lstStyle/>
          <a:p>
            <a:fld id="{2887E5F2-4F0D-544E-9176-DCC3A9A8462D}" type="slidenum">
              <a:rPr lang="en-US"/>
              <a:pPr/>
              <a:t>9</a:t>
            </a:fld>
            <a:endParaRPr lang="en-US"/>
          </a:p>
        </p:txBody>
      </p:sp>
      <p:sp>
        <p:nvSpPr>
          <p:cNvPr id="40964" name="Rectangle 2"/>
          <p:cNvSpPr>
            <a:spLocks noGrp="1" noRot="1" noChangeAspect="1" noChangeArrowheads="1" noTextEdit="1"/>
          </p:cNvSpPr>
          <p:nvPr>
            <p:ph type="sldImg"/>
          </p:nvPr>
        </p:nvSpPr>
        <p:spPr>
          <a:solidFill>
            <a:srgbClr val="FFFFFF"/>
          </a:solidFill>
          <a:ln/>
        </p:spPr>
      </p:sp>
      <p:sp>
        <p:nvSpPr>
          <p:cNvPr id="4096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r>
              <a:rPr lang="en-US">
                <a:latin typeface="Arial" charset="0"/>
                <a:ea typeface="ＭＳ Ｐゴシック" charset="-128"/>
                <a:cs typeface="ＭＳ Ｐゴシック" charset="-128"/>
              </a:rPr>
              <a:t>Actions can be ethically mandatory, prohibited or acceptable.</a:t>
            </a:r>
          </a:p>
          <a:p>
            <a:pPr eaLnBrk="1" hangingPunct="1"/>
            <a:r>
              <a:rPr lang="en-US">
                <a:latin typeface="Arial" charset="0"/>
                <a:ea typeface="ＭＳ Ｐゴシック" charset="-128"/>
                <a:cs typeface="ＭＳ Ｐゴシック" charset="-128"/>
              </a:rPr>
              <a:t>Positive: someone else has to do something.</a:t>
            </a:r>
          </a:p>
          <a:p>
            <a:pPr eaLnBrk="1" hangingPunct="1"/>
            <a:r>
              <a:rPr lang="en-US">
                <a:latin typeface="Arial" charset="0"/>
                <a:ea typeface="ＭＳ Ｐゴシック" charset="-128"/>
                <a:cs typeface="ＭＳ Ｐゴシック" charset="-128"/>
              </a:rPr>
              <a:t>Harming someone else may be unavoidable.</a:t>
            </a:r>
          </a:p>
          <a:p>
            <a:pPr eaLnBrk="1" hangingPunct="1"/>
            <a:r>
              <a:rPr lang="en-US">
                <a:latin typeface="Arial" charset="0"/>
                <a:ea typeface="ＭＳ Ｐゴシック" charset="-128"/>
                <a:cs typeface="ＭＳ Ｐゴシック" charset="-128"/>
              </a:rPr>
              <a:t>Examples?</a:t>
            </a:r>
          </a:p>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dt" sz="quarter" idx="1"/>
          </p:nvPr>
        </p:nvSpPr>
        <p:spPr>
          <a:noFill/>
        </p:spPr>
        <p:txBody>
          <a:bodyPr/>
          <a:lstStyle/>
          <a:p>
            <a:fld id="{78A30319-D9E5-164B-80C7-CD7380CD0202}" type="datetime1">
              <a:rPr lang="en-US"/>
              <a:pPr/>
              <a:t>3/24/14</a:t>
            </a:fld>
            <a:endParaRPr lang="en-US"/>
          </a:p>
        </p:txBody>
      </p:sp>
      <p:sp>
        <p:nvSpPr>
          <p:cNvPr id="24579" name="Rectangle 7"/>
          <p:cNvSpPr>
            <a:spLocks noGrp="1" noChangeArrowheads="1"/>
          </p:cNvSpPr>
          <p:nvPr>
            <p:ph type="sldNum" sz="quarter" idx="5"/>
          </p:nvPr>
        </p:nvSpPr>
        <p:spPr>
          <a:noFill/>
        </p:spPr>
        <p:txBody>
          <a:bodyPr/>
          <a:lstStyle/>
          <a:p>
            <a:fld id="{80078414-0B97-4E4C-88D6-7CC3BC319E7B}" type="slidenum">
              <a:rPr lang="en-US"/>
              <a:pPr/>
              <a:t>10</a:t>
            </a:fld>
            <a:endParaRPr lang="en-US"/>
          </a:p>
        </p:txBody>
      </p:sp>
      <p:sp>
        <p:nvSpPr>
          <p:cNvPr id="24580" name="Rectangle 2"/>
          <p:cNvSpPr>
            <a:spLocks noGrp="1" noRot="1" noChangeAspect="1" noChangeArrowheads="1"/>
          </p:cNvSpPr>
          <p:nvPr>
            <p:ph type="sldImg"/>
          </p:nvPr>
        </p:nvSpPr>
        <p:spPr>
          <a:solidFill>
            <a:srgbClr val="FFFFFF"/>
          </a:solidFill>
          <a:ln/>
        </p:spPr>
      </p:sp>
      <p:sp>
        <p:nvSpPr>
          <p:cNvPr id="24581"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dt" sz="quarter" idx="1"/>
          </p:nvPr>
        </p:nvSpPr>
        <p:spPr>
          <a:noFill/>
        </p:spPr>
        <p:txBody>
          <a:bodyPr/>
          <a:lstStyle/>
          <a:p>
            <a:fld id="{18C04332-7292-1D40-B710-36B193FA3A7E}" type="datetime1">
              <a:rPr lang="en-US"/>
              <a:pPr/>
              <a:t>3/24/14</a:t>
            </a:fld>
            <a:endParaRPr lang="en-US"/>
          </a:p>
        </p:txBody>
      </p:sp>
      <p:sp>
        <p:nvSpPr>
          <p:cNvPr id="26627" name="Rectangle 7"/>
          <p:cNvSpPr>
            <a:spLocks noGrp="1" noChangeArrowheads="1"/>
          </p:cNvSpPr>
          <p:nvPr>
            <p:ph type="sldNum" sz="quarter" idx="5"/>
          </p:nvPr>
        </p:nvSpPr>
        <p:spPr>
          <a:noFill/>
        </p:spPr>
        <p:txBody>
          <a:bodyPr/>
          <a:lstStyle/>
          <a:p>
            <a:fld id="{B417F31E-ECC1-AF42-850A-6D77729E886F}" type="slidenum">
              <a:rPr lang="en-US"/>
              <a:pPr/>
              <a:t>11</a:t>
            </a:fld>
            <a:endParaRPr lang="en-US"/>
          </a:p>
        </p:txBody>
      </p:sp>
      <p:sp>
        <p:nvSpPr>
          <p:cNvPr id="26628" name="Rectangle 2"/>
          <p:cNvSpPr>
            <a:spLocks noGrp="1" noRot="1" noChangeAspect="1" noChangeArrowheads="1" noTextEdit="1"/>
          </p:cNvSpPr>
          <p:nvPr>
            <p:ph type="sldImg"/>
          </p:nvPr>
        </p:nvSpPr>
        <p:spPr>
          <a:solidFill>
            <a:srgbClr val="FFFFFF"/>
          </a:solidFill>
          <a:ln/>
        </p:spPr>
      </p:sp>
      <p:sp>
        <p:nvSpPr>
          <p:cNvPr id="26629"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r>
              <a:rPr lang="en-US" dirty="0">
                <a:latin typeface="Arial" charset="0"/>
                <a:ea typeface="ＭＳ Ｐゴシック" charset="-128"/>
                <a:cs typeface="ＭＳ Ｐゴシック" charset="-128"/>
              </a:rPr>
              <a:t>Well-functioning society. E.g. perjury laws in US.</a:t>
            </a:r>
          </a:p>
          <a:p>
            <a:pPr eaLnBrk="1" hangingPunct="1"/>
            <a:r>
              <a:rPr lang="en-US" dirty="0">
                <a:latin typeface="Arial" charset="0"/>
                <a:ea typeface="ＭＳ Ｐゴシック" charset="-128"/>
                <a:cs typeface="ＭＳ Ｐゴシック" charset="-128"/>
              </a:rPr>
              <a:t>Trust, honesty.</a:t>
            </a:r>
          </a:p>
          <a:p>
            <a:pPr eaLnBrk="1" hangingPunct="1"/>
            <a:r>
              <a:rPr lang="en-US" dirty="0">
                <a:latin typeface="Arial" charset="0"/>
                <a:ea typeface="ＭＳ Ｐゴシック" charset="-128"/>
                <a:cs typeface="ＭＳ Ｐゴシック" charset="-128"/>
              </a:rPr>
              <a:t>Guide to what to do.</a:t>
            </a:r>
          </a:p>
          <a:p>
            <a:pPr eaLnBrk="1" hangingPunct="1"/>
            <a:r>
              <a:rPr lang="en-US" dirty="0">
                <a:latin typeface="Arial" charset="0"/>
                <a:ea typeface="ＭＳ Ｐゴシック" charset="-128"/>
                <a:cs typeface="ＭＳ Ｐゴシック" charset="-128"/>
              </a:rPr>
              <a:t>Depends on your values</a:t>
            </a:r>
            <a:r>
              <a:rPr lang="en-US" dirty="0" smtClean="0">
                <a:latin typeface="Arial" charset="0"/>
                <a:ea typeface="ＭＳ Ｐゴシック" charset="-128"/>
                <a:cs typeface="ＭＳ Ｐゴシック" charset="-128"/>
              </a:rPr>
              <a:t>.</a:t>
            </a:r>
          </a:p>
          <a:p>
            <a:pPr eaLnBrk="1" hangingPunct="1"/>
            <a:r>
              <a:rPr lang="en-US" dirty="0" smtClean="0"/>
              <a:t>‘Do the right thing.’ </a:t>
            </a:r>
          </a:p>
          <a:p>
            <a:pPr eaLnBrk="1" hangingPunct="1"/>
            <a:r>
              <a:rPr lang="en-US" dirty="0" smtClean="0">
                <a:ea typeface="ＭＳ Ｐゴシック" charset="-128"/>
                <a:cs typeface="ＭＳ Ｐゴシック" charset="-128"/>
              </a:rPr>
              <a:t>Based on belief that people:</a:t>
            </a:r>
            <a:r>
              <a:rPr lang="en-US" baseline="0" dirty="0" smtClean="0">
                <a:ea typeface="ＭＳ Ｐゴシック" charset="-128"/>
                <a:cs typeface="ＭＳ Ｐゴシック" charset="-128"/>
              </a:rPr>
              <a:t> </a:t>
            </a:r>
            <a:r>
              <a:rPr lang="en-US" dirty="0" smtClean="0"/>
              <a:t>Are rational, Make free choices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3"/>
          <p:cNvGrpSpPr>
            <a:grpSpLocks/>
          </p:cNvGrpSpPr>
          <p:nvPr/>
        </p:nvGrpSpPr>
        <p:grpSpPr bwMode="auto">
          <a:xfrm>
            <a:off x="0" y="0"/>
            <a:ext cx="9144000" cy="6858000"/>
            <a:chOff x="0" y="0"/>
            <a:chExt cx="5760" cy="4320"/>
          </a:xfrm>
        </p:grpSpPr>
        <p:sp>
          <p:nvSpPr>
            <p:cNvPr id="5" name="Rectangle 2"/>
            <p:cNvSpPr>
              <a:spLocks noChangeArrowheads="1"/>
            </p:cNvSpPr>
            <p:nvPr userDrawn="1"/>
          </p:nvSpPr>
          <p:spPr bwMode="hidden">
            <a:xfrm>
              <a:off x="0" y="0"/>
              <a:ext cx="2208" cy="4320"/>
            </a:xfrm>
            <a:prstGeom prst="rect">
              <a:avLst/>
            </a:prstGeom>
            <a:gradFill rotWithShape="0">
              <a:gsLst>
                <a:gs pos="0">
                  <a:schemeClr val="accent2">
                    <a:lumMod val="60000"/>
                    <a:lumOff val="40000"/>
                  </a:schemeClr>
                </a:gs>
                <a:gs pos="100000">
                  <a:schemeClr val="bg1"/>
                </a:gs>
              </a:gsLst>
              <a:lin ang="0" scaled="1"/>
            </a:gradFill>
            <a:ln w="9525">
              <a:noFill/>
              <a:miter lim="800000"/>
              <a:headEnd/>
              <a:tailEnd/>
            </a:ln>
            <a:effectLst/>
          </p:spPr>
          <p:txBody>
            <a:bodyPr wrap="none" anchor="ctr">
              <a:prstTxWarp prst="textNoShape">
                <a:avLst/>
              </a:prstTxWarp>
            </a:bodyPr>
            <a:lstStyle/>
            <a:p>
              <a:endParaRPr lang="en-US">
                <a:solidFill>
                  <a:schemeClr val="tx1"/>
                </a:solidFill>
              </a:endParaRPr>
            </a:p>
          </p:txBody>
        </p:sp>
        <p:sp>
          <p:nvSpPr>
            <p:cNvPr id="6" name="Rectangle 6"/>
            <p:cNvSpPr>
              <a:spLocks noChangeArrowheads="1"/>
            </p:cNvSpPr>
            <p:nvPr userDrawn="1"/>
          </p:nvSpPr>
          <p:spPr bwMode="hidden">
            <a:xfrm>
              <a:off x="1081" y="1065"/>
              <a:ext cx="4679" cy="1596"/>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grpSp>
          <p:nvGrpSpPr>
            <p:cNvPr id="7" name="Group 22"/>
            <p:cNvGrpSpPr>
              <a:grpSpLocks/>
            </p:cNvGrpSpPr>
            <p:nvPr userDrawn="1"/>
          </p:nvGrpSpPr>
          <p:grpSpPr bwMode="auto">
            <a:xfrm>
              <a:off x="0" y="672"/>
              <a:ext cx="1806" cy="1989"/>
              <a:chOff x="0" y="672"/>
              <a:chExt cx="1806" cy="1989"/>
            </a:xfrm>
          </p:grpSpPr>
          <p:sp>
            <p:nvSpPr>
              <p:cNvPr id="8" name="Rectangle 7"/>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9" name="Rectangle 8"/>
              <p:cNvSpPr>
                <a:spLocks noChangeArrowheads="1"/>
              </p:cNvSpPr>
              <p:nvPr userDrawn="1"/>
            </p:nvSpPr>
            <p:spPr bwMode="auto">
              <a:xfrm>
                <a:off x="1081" y="1065"/>
                <a:ext cx="362" cy="405"/>
              </a:xfrm>
              <a:prstGeom prst="rect">
                <a:avLst/>
              </a:prstGeom>
              <a:solidFill>
                <a:schemeClr val="accent2">
                  <a:lumMod val="60000"/>
                  <a:lumOff val="40000"/>
                </a:schemeClr>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0" name="Rectangle 9"/>
              <p:cNvSpPr>
                <a:spLocks noChangeArrowheads="1"/>
              </p:cNvSpPr>
              <p:nvPr userDrawn="1"/>
            </p:nvSpPr>
            <p:spPr bwMode="auto">
              <a:xfrm>
                <a:off x="1437" y="672"/>
                <a:ext cx="369" cy="400"/>
              </a:xfrm>
              <a:prstGeom prst="rect">
                <a:avLst/>
              </a:prstGeom>
              <a:solidFill>
                <a:schemeClr val="accent2">
                  <a:lumMod val="60000"/>
                  <a:lumOff val="40000"/>
                </a:schemeClr>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1" name="Rectangle 10"/>
              <p:cNvSpPr>
                <a:spLocks noChangeArrowheads="1"/>
              </p:cNvSpPr>
              <p:nvPr userDrawn="1"/>
            </p:nvSpPr>
            <p:spPr bwMode="auto">
              <a:xfrm>
                <a:off x="719" y="2257"/>
                <a:ext cx="368" cy="404"/>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2" name="Rectangle 11"/>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3" name="Rectangle 12"/>
              <p:cNvSpPr>
                <a:spLocks noChangeArrowheads="1"/>
              </p:cNvSpPr>
              <p:nvPr userDrawn="1"/>
            </p:nvSpPr>
            <p:spPr bwMode="auto">
              <a:xfrm>
                <a:off x="719" y="1464"/>
                <a:ext cx="368" cy="399"/>
              </a:xfrm>
              <a:prstGeom prst="rect">
                <a:avLst/>
              </a:prstGeom>
              <a:solidFill>
                <a:schemeClr val="accent2">
                  <a:lumMod val="60000"/>
                  <a:lumOff val="40000"/>
                </a:schemeClr>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4" name="Rectangle 13"/>
              <p:cNvSpPr>
                <a:spLocks noChangeArrowheads="1"/>
              </p:cNvSpPr>
              <p:nvPr userDrawn="1"/>
            </p:nvSpPr>
            <p:spPr bwMode="auto">
              <a:xfrm>
                <a:off x="0" y="1464"/>
                <a:ext cx="367" cy="399"/>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5" name="Rectangle 14"/>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6" name="Rectangle 15"/>
              <p:cNvSpPr>
                <a:spLocks noChangeArrowheads="1"/>
              </p:cNvSpPr>
              <p:nvPr userDrawn="1"/>
            </p:nvSpPr>
            <p:spPr bwMode="auto">
              <a:xfrm>
                <a:off x="361" y="1857"/>
                <a:ext cx="363" cy="406"/>
              </a:xfrm>
              <a:prstGeom prst="rect">
                <a:avLst/>
              </a:prstGeom>
              <a:solidFill>
                <a:schemeClr val="accent2">
                  <a:lumMod val="60000"/>
                  <a:lumOff val="40000"/>
                </a:schemeClr>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7" name="Rectangle 16"/>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grpSp>
      </p:grpSp>
      <p:pic>
        <p:nvPicPr>
          <p:cNvPr id="18" name="Picture 25"/>
          <p:cNvPicPr>
            <a:picLocks noChangeAspect="1" noChangeArrowheads="1"/>
          </p:cNvPicPr>
          <p:nvPr/>
        </p:nvPicPr>
        <p:blipFill>
          <a:blip r:embed="rId2"/>
          <a:srcRect/>
          <a:stretch>
            <a:fillRect/>
          </a:stretch>
        </p:blipFill>
        <p:spPr bwMode="auto">
          <a:xfrm>
            <a:off x="7977188" y="23813"/>
            <a:ext cx="1166812" cy="433387"/>
          </a:xfrm>
          <a:prstGeom prst="rect">
            <a:avLst/>
          </a:prstGeom>
          <a:noFill/>
          <a:ln w="9525">
            <a:noFill/>
            <a:miter lim="800000"/>
            <a:headEnd/>
            <a:tailEnd/>
          </a:ln>
        </p:spPr>
      </p:pic>
      <p:sp>
        <p:nvSpPr>
          <p:cNvPr id="19" name="Text Box 26"/>
          <p:cNvSpPr txBox="1">
            <a:spLocks noChangeArrowheads="1"/>
          </p:cNvSpPr>
          <p:nvPr/>
        </p:nvSpPr>
        <p:spPr bwMode="auto">
          <a:xfrm>
            <a:off x="1576388" y="23813"/>
            <a:ext cx="6015037"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
        <p:nvSpPr>
          <p:cNvPr id="39953" name="Rectangle 17"/>
          <p:cNvSpPr>
            <a:spLocks noGrp="1" noChangeArrowheads="1"/>
          </p:cNvSpPr>
          <p:nvPr>
            <p:ph type="ctrTitle"/>
          </p:nvPr>
        </p:nvSpPr>
        <p:spPr>
          <a:xfrm>
            <a:off x="2971800" y="1828800"/>
            <a:ext cx="6019800" cy="2209800"/>
          </a:xfrm>
        </p:spPr>
        <p:txBody>
          <a:bodyPr/>
          <a:lstStyle>
            <a:lvl1pPr>
              <a:defRPr sz="4200">
                <a:solidFill>
                  <a:schemeClr val="tx2"/>
                </a:solidFill>
              </a:defRPr>
            </a:lvl1pPr>
          </a:lstStyle>
          <a:p>
            <a:r>
              <a:rPr lang="en-US" smtClean="0"/>
              <a:t>Click to edit Master title style</a:t>
            </a:r>
            <a:endParaRPr lang="en-US"/>
          </a:p>
        </p:txBody>
      </p:sp>
      <p:sp>
        <p:nvSpPr>
          <p:cNvPr id="39954" name="Rectangle 18"/>
          <p:cNvSpPr>
            <a:spLocks noGrp="1" noChangeArrowheads="1"/>
          </p:cNvSpPr>
          <p:nvPr>
            <p:ph type="subTitle" idx="1"/>
          </p:nvPr>
        </p:nvSpPr>
        <p:spPr>
          <a:xfrm>
            <a:off x="2971800" y="4267200"/>
            <a:ext cx="6019800" cy="1752600"/>
          </a:xfrm>
        </p:spPr>
        <p:txBody>
          <a:bodyPr/>
          <a:lstStyle>
            <a:lvl1pPr marL="0" indent="0">
              <a:buFont typeface="Wingdings" pitchFamily="76" charset="2"/>
              <a:buNone/>
              <a:defRPr sz="3200"/>
            </a:lvl1pPr>
          </a:lstStyle>
          <a:p>
            <a:r>
              <a:rPr lang="en-US" smtClean="0"/>
              <a:t>Click to edit Master subtitle style</a:t>
            </a:r>
            <a:endParaRPr lang="en-US"/>
          </a:p>
        </p:txBody>
      </p:sp>
      <p:sp>
        <p:nvSpPr>
          <p:cNvPr id="20" name="Rectangle 3"/>
          <p:cNvSpPr>
            <a:spLocks noGrp="1" noChangeArrowheads="1"/>
          </p:cNvSpPr>
          <p:nvPr>
            <p:ph type="dt" sz="half" idx="10"/>
          </p:nvPr>
        </p:nvSpPr>
        <p:spPr>
          <a:xfrm>
            <a:off x="457200" y="6248400"/>
            <a:ext cx="2133600" cy="457200"/>
          </a:xfrm>
        </p:spPr>
        <p:txBody>
          <a:bodyPr/>
          <a:lstStyle>
            <a:lvl1pPr>
              <a:defRPr/>
            </a:lvl1pPr>
          </a:lstStyle>
          <a:p>
            <a:fld id="{058C36EC-48DA-2947-A3ED-0512B31A02A2}" type="datetime1">
              <a:rPr lang="en-US" smtClean="0"/>
              <a:t>3/24/14</a:t>
            </a:fld>
            <a:endParaRPr lang="en-US"/>
          </a:p>
        </p:txBody>
      </p:sp>
      <p:sp>
        <p:nvSpPr>
          <p:cNvPr id="21" name="Rectangle 4"/>
          <p:cNvSpPr>
            <a:spLocks noGrp="1" noChangeArrowheads="1"/>
          </p:cNvSpPr>
          <p:nvPr>
            <p:ph type="ftr" sz="quarter" idx="11"/>
          </p:nvPr>
        </p:nvSpPr>
        <p:spPr/>
        <p:txBody>
          <a:bodyPr/>
          <a:lstStyle>
            <a:lvl1pPr>
              <a:defRPr/>
            </a:lvl1pPr>
          </a:lstStyle>
          <a:p>
            <a:r>
              <a:rPr lang="en-US" smtClean="0"/>
              <a:t>© 2014 Keith A. Pray</a:t>
            </a:r>
            <a:endParaRPr lang="en-US"/>
          </a:p>
        </p:txBody>
      </p:sp>
      <p:sp>
        <p:nvSpPr>
          <p:cNvPr id="22" name="Rectangle 5"/>
          <p:cNvSpPr>
            <a:spLocks noGrp="1" noChangeArrowheads="1"/>
          </p:cNvSpPr>
          <p:nvPr>
            <p:ph type="sldNum" sz="quarter" idx="12"/>
          </p:nvPr>
        </p:nvSpPr>
        <p:spPr/>
        <p:txBody>
          <a:bodyPr/>
          <a:lstStyle>
            <a:lvl1pPr>
              <a:defRPr/>
            </a:lvl1pPr>
          </a:lstStyle>
          <a:p>
            <a:fld id="{9661DAA7-463B-6B41-8C8C-3E7DCDF69883}" type="slidenum">
              <a:rPr lang="en-US" smtClean="0"/>
              <a:pPr/>
              <a:t>‹#›</a:t>
            </a:fld>
            <a:endParaRPr lang="en-US"/>
          </a:p>
        </p:txBody>
      </p:sp>
      <p:pic>
        <p:nvPicPr>
          <p:cNvPr id="23" name="Picture 25"/>
          <p:cNvPicPr>
            <a:picLocks noChangeAspect="1" noChangeArrowheads="1"/>
          </p:cNvPicPr>
          <p:nvPr userDrawn="1"/>
        </p:nvPicPr>
        <p:blipFill>
          <a:blip r:embed="rId2"/>
          <a:srcRect/>
          <a:stretch>
            <a:fillRect/>
          </a:stretch>
        </p:blipFill>
        <p:spPr bwMode="auto">
          <a:xfrm>
            <a:off x="7977188" y="23813"/>
            <a:ext cx="1166812" cy="433387"/>
          </a:xfrm>
          <a:prstGeom prst="rect">
            <a:avLst/>
          </a:prstGeom>
          <a:noFill/>
          <a:ln w="9525">
            <a:noFill/>
            <a:miter lim="800000"/>
            <a:headEnd/>
            <a:tailEnd/>
          </a:ln>
        </p:spPr>
      </p:pic>
      <p:sp>
        <p:nvSpPr>
          <p:cNvPr id="24" name="Text Box 26"/>
          <p:cNvSpPr txBox="1">
            <a:spLocks noChangeArrowheads="1"/>
          </p:cNvSpPr>
          <p:nvPr userDrawn="1"/>
        </p:nvSpPr>
        <p:spPr bwMode="auto">
          <a:xfrm>
            <a:off x="1576388" y="23813"/>
            <a:ext cx="6015037"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9BAF2F56-87BF-DF4B-B9B2-B8F82B8217E3}" type="slidenum">
              <a:rPr lang="en-US" smtClean="0"/>
              <a:pPr/>
              <a:t>‹#›</a:t>
            </a:fld>
            <a:endParaRPr lang="en-US"/>
          </a:p>
        </p:txBody>
      </p:sp>
      <p:sp>
        <p:nvSpPr>
          <p:cNvPr id="6" name="Rectangle 17"/>
          <p:cNvSpPr>
            <a:spLocks noGrp="1" noChangeArrowheads="1"/>
          </p:cNvSpPr>
          <p:nvPr>
            <p:ph type="dt" sz="half" idx="12"/>
          </p:nvPr>
        </p:nvSpPr>
        <p:spPr>
          <a:ln/>
        </p:spPr>
        <p:txBody>
          <a:bodyPr/>
          <a:lstStyle>
            <a:lvl1pPr>
              <a:defRPr/>
            </a:lvl1pPr>
          </a:lstStyle>
          <a:p>
            <a:fld id="{12EBF076-A4E9-F149-A5BA-300961295F3F}" type="datetime1">
              <a:rPr lang="en-US" smtClean="0"/>
              <a:t>3/24/14</a:t>
            </a:fld>
            <a:endParaRPr lang="en-US"/>
          </a:p>
        </p:txBody>
      </p:sp>
    </p:spTree>
  </p:cSld>
  <p:clrMapOvr>
    <a:masterClrMapping/>
  </p:clrMapOvr>
  <p:transition xmlns:p14="http://schemas.microsoft.com/office/powerpoint/2010/mai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0"/>
            <a:ext cx="2057400" cy="5105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0"/>
            <a:ext cx="6019800"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06CC75AE-C81C-AA44-BFF9-68FE4EB056F7}" type="slidenum">
              <a:rPr lang="en-US" smtClean="0"/>
              <a:pPr/>
              <a:t>‹#›</a:t>
            </a:fld>
            <a:endParaRPr lang="en-US"/>
          </a:p>
        </p:txBody>
      </p:sp>
      <p:sp>
        <p:nvSpPr>
          <p:cNvPr id="6" name="Rectangle 17"/>
          <p:cNvSpPr>
            <a:spLocks noGrp="1" noChangeArrowheads="1"/>
          </p:cNvSpPr>
          <p:nvPr>
            <p:ph type="dt" sz="half" idx="12"/>
          </p:nvPr>
        </p:nvSpPr>
        <p:spPr>
          <a:ln/>
        </p:spPr>
        <p:txBody>
          <a:bodyPr/>
          <a:lstStyle>
            <a:lvl1pPr>
              <a:defRPr/>
            </a:lvl1pPr>
          </a:lstStyle>
          <a:p>
            <a:fld id="{2861FBAC-4BFF-FB4A-B9F9-A8F0297FFEC4}" type="datetime1">
              <a:rPr lang="en-US" smtClean="0"/>
              <a:t>3/24/14</a:t>
            </a:fld>
            <a:endParaRPr lang="en-US"/>
          </a:p>
        </p:txBody>
      </p:sp>
    </p:spTree>
  </p:cSld>
  <p:clrMapOvr>
    <a:masterClrMapping/>
  </p:clrMapOvr>
  <p:transition xmlns:p14="http://schemas.microsoft.com/office/powerpoint/2010/mai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E5AF9EC5-BC40-DF43-AD8A-0990B71B6BC4}" type="slidenum">
              <a:rPr lang="en-US" smtClean="0"/>
              <a:pPr/>
              <a:t>‹#›</a:t>
            </a:fld>
            <a:endParaRPr lang="en-US"/>
          </a:p>
        </p:txBody>
      </p:sp>
      <p:sp>
        <p:nvSpPr>
          <p:cNvPr id="6" name="Rectangle 17"/>
          <p:cNvSpPr>
            <a:spLocks noGrp="1" noChangeArrowheads="1"/>
          </p:cNvSpPr>
          <p:nvPr>
            <p:ph type="dt" sz="half" idx="12"/>
          </p:nvPr>
        </p:nvSpPr>
        <p:spPr>
          <a:ln/>
        </p:spPr>
        <p:txBody>
          <a:bodyPr/>
          <a:lstStyle>
            <a:lvl1pPr>
              <a:defRPr/>
            </a:lvl1pPr>
          </a:lstStyle>
          <a:p>
            <a:fld id="{6B074BBC-D682-6347-AEDA-B491E3B7C1EA}" type="datetime1">
              <a:rPr lang="en-US" smtClean="0"/>
              <a:t>3/24/14</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F9FAD9F0-8740-DE44-9126-AD57619A667C}" type="slidenum">
              <a:rPr lang="en-US" smtClean="0"/>
              <a:pPr/>
              <a:t>‹#›</a:t>
            </a:fld>
            <a:endParaRPr lang="en-US"/>
          </a:p>
        </p:txBody>
      </p:sp>
      <p:sp>
        <p:nvSpPr>
          <p:cNvPr id="6" name="Rectangle 17"/>
          <p:cNvSpPr>
            <a:spLocks noGrp="1" noChangeArrowheads="1"/>
          </p:cNvSpPr>
          <p:nvPr>
            <p:ph type="dt" sz="half" idx="12"/>
          </p:nvPr>
        </p:nvSpPr>
        <p:spPr>
          <a:ln/>
        </p:spPr>
        <p:txBody>
          <a:bodyPr/>
          <a:lstStyle>
            <a:lvl1pPr>
              <a:defRPr/>
            </a:lvl1pPr>
          </a:lstStyle>
          <a:p>
            <a:fld id="{228307E1-25C7-DA44-BFBD-3674A66AC1A4}" type="datetime1">
              <a:rPr lang="en-US" smtClean="0"/>
              <a:t>3/24/14</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32BCBF26-1454-7342-B925-23E84B7B5D65}" type="slidenum">
              <a:rPr lang="en-US" smtClean="0"/>
              <a:pPr/>
              <a:t>‹#›</a:t>
            </a:fld>
            <a:endParaRPr lang="en-US"/>
          </a:p>
        </p:txBody>
      </p:sp>
      <p:sp>
        <p:nvSpPr>
          <p:cNvPr id="7" name="Rectangle 17"/>
          <p:cNvSpPr>
            <a:spLocks noGrp="1" noChangeArrowheads="1"/>
          </p:cNvSpPr>
          <p:nvPr>
            <p:ph type="dt" sz="half" idx="12"/>
          </p:nvPr>
        </p:nvSpPr>
        <p:spPr>
          <a:ln/>
        </p:spPr>
        <p:txBody>
          <a:bodyPr/>
          <a:lstStyle>
            <a:lvl1pPr>
              <a:defRPr/>
            </a:lvl1pPr>
          </a:lstStyle>
          <a:p>
            <a:fld id="{D5C4EAF7-2B3E-2F43-9E48-7F1F50F0C528}" type="datetime1">
              <a:rPr lang="en-US" smtClean="0"/>
              <a:t>3/24/14</a:t>
            </a:fld>
            <a:endParaRPr lang="en-US"/>
          </a:p>
        </p:txBody>
      </p:sp>
    </p:spTree>
  </p:cSld>
  <p:clrMapOvr>
    <a:masterClrMapping/>
  </p:clrMapOvr>
  <p:transition xmlns:p14="http://schemas.microsoft.com/office/powerpoint/2010/mai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8" name="Rectangle 4"/>
          <p:cNvSpPr>
            <a:spLocks noGrp="1" noChangeArrowheads="1"/>
          </p:cNvSpPr>
          <p:nvPr>
            <p:ph type="sldNum" sz="quarter" idx="11"/>
          </p:nvPr>
        </p:nvSpPr>
        <p:spPr>
          <a:ln/>
        </p:spPr>
        <p:txBody>
          <a:bodyPr/>
          <a:lstStyle>
            <a:lvl1pPr>
              <a:defRPr/>
            </a:lvl1pPr>
          </a:lstStyle>
          <a:p>
            <a:fld id="{2791F122-3127-B34E-9899-A67E57370B5A}" type="slidenum">
              <a:rPr lang="en-US" smtClean="0"/>
              <a:pPr/>
              <a:t>‹#›</a:t>
            </a:fld>
            <a:endParaRPr lang="en-US"/>
          </a:p>
        </p:txBody>
      </p:sp>
      <p:sp>
        <p:nvSpPr>
          <p:cNvPr id="9" name="Rectangle 17"/>
          <p:cNvSpPr>
            <a:spLocks noGrp="1" noChangeArrowheads="1"/>
          </p:cNvSpPr>
          <p:nvPr>
            <p:ph type="dt" sz="half" idx="12"/>
          </p:nvPr>
        </p:nvSpPr>
        <p:spPr>
          <a:ln/>
        </p:spPr>
        <p:txBody>
          <a:bodyPr/>
          <a:lstStyle>
            <a:lvl1pPr>
              <a:defRPr/>
            </a:lvl1pPr>
          </a:lstStyle>
          <a:p>
            <a:fld id="{2D4E9DD1-62C8-9948-87CB-F1A4004CCA6A}" type="datetime1">
              <a:rPr lang="en-US" smtClean="0"/>
              <a:t>3/24/14</a:t>
            </a:fld>
            <a:endParaRPr lang="en-US"/>
          </a:p>
        </p:txBody>
      </p:sp>
    </p:spTree>
  </p:cSld>
  <p:clrMapOvr>
    <a:masterClrMapping/>
  </p:clrMapOvr>
  <p:transition xmlns:p14="http://schemas.microsoft.com/office/powerpoint/2010/mai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4" name="Rectangle 4"/>
          <p:cNvSpPr>
            <a:spLocks noGrp="1" noChangeArrowheads="1"/>
          </p:cNvSpPr>
          <p:nvPr>
            <p:ph type="sldNum" sz="quarter" idx="11"/>
          </p:nvPr>
        </p:nvSpPr>
        <p:spPr>
          <a:ln/>
        </p:spPr>
        <p:txBody>
          <a:bodyPr/>
          <a:lstStyle>
            <a:lvl1pPr>
              <a:defRPr/>
            </a:lvl1pPr>
          </a:lstStyle>
          <a:p>
            <a:fld id="{925FC35D-1540-7B4F-93D5-1028EA63EC09}" type="slidenum">
              <a:rPr lang="en-US" smtClean="0"/>
              <a:pPr/>
              <a:t>‹#›</a:t>
            </a:fld>
            <a:endParaRPr lang="en-US"/>
          </a:p>
        </p:txBody>
      </p:sp>
      <p:sp>
        <p:nvSpPr>
          <p:cNvPr id="5" name="Rectangle 17"/>
          <p:cNvSpPr>
            <a:spLocks noGrp="1" noChangeArrowheads="1"/>
          </p:cNvSpPr>
          <p:nvPr>
            <p:ph type="dt" sz="half" idx="12"/>
          </p:nvPr>
        </p:nvSpPr>
        <p:spPr>
          <a:ln/>
        </p:spPr>
        <p:txBody>
          <a:bodyPr/>
          <a:lstStyle>
            <a:lvl1pPr>
              <a:defRPr/>
            </a:lvl1pPr>
          </a:lstStyle>
          <a:p>
            <a:fld id="{8AF35E1B-E09C-C141-A942-8EE366E3FC5A}" type="datetime1">
              <a:rPr lang="en-US" smtClean="0"/>
              <a:t>3/24/14</a:t>
            </a:fld>
            <a:endParaRPr lang="en-US"/>
          </a:p>
        </p:txBody>
      </p:sp>
    </p:spTree>
  </p:cSld>
  <p:clrMapOvr>
    <a:masterClrMapping/>
  </p:clrMapOvr>
  <p:transition xmlns:p14="http://schemas.microsoft.com/office/powerpoint/2010/mai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3" name="Rectangle 4"/>
          <p:cNvSpPr>
            <a:spLocks noGrp="1" noChangeArrowheads="1"/>
          </p:cNvSpPr>
          <p:nvPr>
            <p:ph type="sldNum" sz="quarter" idx="11"/>
          </p:nvPr>
        </p:nvSpPr>
        <p:spPr>
          <a:ln/>
        </p:spPr>
        <p:txBody>
          <a:bodyPr/>
          <a:lstStyle>
            <a:lvl1pPr>
              <a:defRPr/>
            </a:lvl1pPr>
          </a:lstStyle>
          <a:p>
            <a:fld id="{1755B615-78E8-C049-AE36-207773F272EF}" type="slidenum">
              <a:rPr lang="en-US" smtClean="0"/>
              <a:pPr/>
              <a:t>‹#›</a:t>
            </a:fld>
            <a:endParaRPr lang="en-US"/>
          </a:p>
        </p:txBody>
      </p:sp>
      <p:sp>
        <p:nvSpPr>
          <p:cNvPr id="4" name="Rectangle 17"/>
          <p:cNvSpPr>
            <a:spLocks noGrp="1" noChangeArrowheads="1"/>
          </p:cNvSpPr>
          <p:nvPr>
            <p:ph type="dt" sz="half" idx="12"/>
          </p:nvPr>
        </p:nvSpPr>
        <p:spPr>
          <a:ln/>
        </p:spPr>
        <p:txBody>
          <a:bodyPr/>
          <a:lstStyle>
            <a:lvl1pPr>
              <a:defRPr/>
            </a:lvl1pPr>
          </a:lstStyle>
          <a:p>
            <a:fld id="{E237105B-A95A-FA43-A66E-55046E31DCE7}" type="datetime1">
              <a:rPr lang="en-US" smtClean="0"/>
              <a:t>3/24/14</a:t>
            </a:fld>
            <a:endParaRPr lang="en-US"/>
          </a:p>
        </p:txBody>
      </p:sp>
    </p:spTree>
  </p:cSld>
  <p:clrMapOvr>
    <a:masterClrMapping/>
  </p:clrMapOvr>
  <p:transition xmlns:p14="http://schemas.microsoft.com/office/powerpoint/2010/mai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E7650A78-78F5-B142-AF30-2FD8D9FC56C1}" type="slidenum">
              <a:rPr lang="en-US" smtClean="0"/>
              <a:pPr/>
              <a:t>‹#›</a:t>
            </a:fld>
            <a:endParaRPr lang="en-US"/>
          </a:p>
        </p:txBody>
      </p:sp>
      <p:sp>
        <p:nvSpPr>
          <p:cNvPr id="7" name="Rectangle 17"/>
          <p:cNvSpPr>
            <a:spLocks noGrp="1" noChangeArrowheads="1"/>
          </p:cNvSpPr>
          <p:nvPr>
            <p:ph type="dt" sz="half" idx="12"/>
          </p:nvPr>
        </p:nvSpPr>
        <p:spPr>
          <a:ln/>
        </p:spPr>
        <p:txBody>
          <a:bodyPr/>
          <a:lstStyle>
            <a:lvl1pPr>
              <a:defRPr/>
            </a:lvl1pPr>
          </a:lstStyle>
          <a:p>
            <a:fld id="{BBFAA429-4BB4-C948-811F-DFE0D970E0B9}" type="datetime1">
              <a:rPr lang="en-US" smtClean="0"/>
              <a:t>3/24/14</a:t>
            </a:fld>
            <a:endParaRPr lang="en-US"/>
          </a:p>
        </p:txBody>
      </p:sp>
    </p:spTree>
  </p:cSld>
  <p:clrMapOvr>
    <a:masterClrMapping/>
  </p:clrMapOvr>
  <p:transition xmlns:p14="http://schemas.microsoft.com/office/powerpoint/2010/mai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CD1609FD-8990-2D43-9C25-45EF6E88A0CC}" type="slidenum">
              <a:rPr lang="en-US" smtClean="0"/>
              <a:pPr/>
              <a:t>‹#›</a:t>
            </a:fld>
            <a:endParaRPr lang="en-US"/>
          </a:p>
        </p:txBody>
      </p:sp>
      <p:sp>
        <p:nvSpPr>
          <p:cNvPr id="7" name="Rectangle 17"/>
          <p:cNvSpPr>
            <a:spLocks noGrp="1" noChangeArrowheads="1"/>
          </p:cNvSpPr>
          <p:nvPr>
            <p:ph type="dt" sz="half" idx="12"/>
          </p:nvPr>
        </p:nvSpPr>
        <p:spPr>
          <a:ln/>
        </p:spPr>
        <p:txBody>
          <a:bodyPr/>
          <a:lstStyle>
            <a:lvl1pPr>
              <a:defRPr/>
            </a:lvl1pPr>
          </a:lstStyle>
          <a:p>
            <a:fld id="{A4791CFE-EAD0-2A4F-A6F8-5E893793762B}" type="datetime1">
              <a:rPr lang="en-US" smtClean="0"/>
              <a:t>3/24/14</a:t>
            </a:fld>
            <a:endParaRPr lang="en-US"/>
          </a:p>
        </p:txBody>
      </p:sp>
    </p:spTree>
  </p:cSld>
  <p:clrMapOvr>
    <a:masterClrMapping/>
  </p:clrMapOvr>
  <p:transition xmlns:p14="http://schemas.microsoft.com/office/powerpoint/2010/main" spd="slow">
    <p:push/>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5"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pitchFamily="-109" charset="0"/>
              </a:defRPr>
            </a:lvl1pPr>
          </a:lstStyle>
          <a:p>
            <a:r>
              <a:rPr lang="en-US" smtClean="0"/>
              <a:t>© 2014 Keith A. Pray</a:t>
            </a:r>
            <a:endParaRPr lang="en-US"/>
          </a:p>
        </p:txBody>
      </p:sp>
      <p:sp>
        <p:nvSpPr>
          <p:cNvPr id="38916" name="Rectangle 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Black" pitchFamily="-109" charset="0"/>
              </a:defRPr>
            </a:lvl1pPr>
          </a:lstStyle>
          <a:p>
            <a:fld id="{E828250D-70B0-604B-A681-0559C433B230}" type="slidenum">
              <a:rPr lang="en-US" smtClean="0"/>
              <a:pPr/>
              <a:t>‹#›</a:t>
            </a:fld>
            <a:endParaRPr lang="en-US"/>
          </a:p>
        </p:txBody>
      </p:sp>
      <p:grpSp>
        <p:nvGrpSpPr>
          <p:cNvPr id="1028" name="Group 18"/>
          <p:cNvGrpSpPr>
            <a:grpSpLocks/>
          </p:cNvGrpSpPr>
          <p:nvPr/>
        </p:nvGrpSpPr>
        <p:grpSpPr bwMode="auto">
          <a:xfrm>
            <a:off x="0" y="0"/>
            <a:ext cx="9144000" cy="546100"/>
            <a:chOff x="0" y="0"/>
            <a:chExt cx="5760" cy="344"/>
          </a:xfrm>
        </p:grpSpPr>
        <p:sp>
          <p:nvSpPr>
            <p:cNvPr id="38917" name="Rectangle 5"/>
            <p:cNvSpPr>
              <a:spLocks noChangeArrowheads="1"/>
            </p:cNvSpPr>
            <p:nvPr/>
          </p:nvSpPr>
          <p:spPr bwMode="auto">
            <a:xfrm>
              <a:off x="0" y="0"/>
              <a:ext cx="180" cy="336"/>
            </a:xfrm>
            <a:prstGeom prst="rect">
              <a:avLst/>
            </a:prstGeom>
            <a:gradFill rotWithShape="0">
              <a:gsLst>
                <a:gs pos="0">
                  <a:schemeClr val="accent2">
                    <a:lumMod val="60000"/>
                    <a:lumOff val="40000"/>
                  </a:schemeClr>
                </a:gs>
                <a:gs pos="100000">
                  <a:schemeClr val="bg1"/>
                </a:gs>
              </a:gsLst>
              <a:lin ang="0" scaled="1"/>
            </a:gradFill>
            <a:ln w="9525">
              <a:noFill/>
              <a:miter lim="800000"/>
              <a:headEnd/>
              <a:tailEnd/>
            </a:ln>
            <a:effectLst/>
          </p:spPr>
          <p:txBody>
            <a:bodyPr wrap="none" anchor="ctr">
              <a:prstTxWarp prst="textNoShape">
                <a:avLst/>
              </a:prstTxWarp>
            </a:bodyPr>
            <a:lstStyle/>
            <a:p>
              <a:endParaRPr lang="en-US">
                <a:solidFill>
                  <a:schemeClr val="tx1"/>
                </a:solidFill>
              </a:endParaRPr>
            </a:p>
          </p:txBody>
        </p:sp>
        <p:sp>
          <p:nvSpPr>
            <p:cNvPr id="38918" name="Rectangle 6"/>
            <p:cNvSpPr>
              <a:spLocks noChangeArrowheads="1"/>
            </p:cNvSpPr>
            <p:nvPr/>
          </p:nvSpPr>
          <p:spPr bwMode="auto">
            <a:xfrm>
              <a:off x="260" y="85"/>
              <a:ext cx="5500" cy="173"/>
            </a:xfrm>
            <a:prstGeom prst="rect">
              <a:avLst/>
            </a:prstGeom>
            <a:gradFill rotWithShape="0">
              <a:gsLst>
                <a:gs pos="0">
                  <a:schemeClr val="accent1"/>
                </a:gs>
                <a:gs pos="100000">
                  <a:schemeClr val="bg1"/>
                </a:gs>
              </a:gsLst>
              <a:lin ang="0" scaled="1"/>
            </a:gradFill>
            <a:ln w="9525">
              <a:noFill/>
              <a:miter lim="800000"/>
              <a:headEnd/>
              <a:tailEnd/>
            </a:ln>
          </p:spPr>
          <p:txBody>
            <a:bodyPr>
              <a:prstTxWarp prst="textNoShape">
                <a:avLst/>
              </a:prstTxWarp>
            </a:bodyPr>
            <a:lstStyle/>
            <a:p>
              <a:pPr algn="l"/>
              <a:endParaRPr lang="en-US">
                <a:solidFill>
                  <a:schemeClr val="tx1"/>
                </a:solidFill>
              </a:endParaRPr>
            </a:p>
          </p:txBody>
        </p:sp>
        <p:sp>
          <p:nvSpPr>
            <p:cNvPr id="38919" name="Rectangle 7"/>
            <p:cNvSpPr>
              <a:spLocks noChangeArrowheads="1"/>
            </p:cNvSpPr>
            <p:nvPr/>
          </p:nvSpPr>
          <p:spPr bwMode="auto">
            <a:xfrm>
              <a:off x="258" y="85"/>
              <a:ext cx="87" cy="89"/>
            </a:xfrm>
            <a:prstGeom prst="rect">
              <a:avLst/>
            </a:prstGeom>
            <a:solidFill>
              <a:schemeClr val="accent2">
                <a:lumMod val="60000"/>
                <a:lumOff val="40000"/>
              </a:schemeClr>
            </a:solidFill>
            <a:ln w="9525">
              <a:noFill/>
              <a:miter lim="800000"/>
              <a:headEnd/>
              <a:tailEnd/>
            </a:ln>
          </p:spPr>
          <p:txBody>
            <a:bodyPr>
              <a:prstTxWarp prst="textNoShape">
                <a:avLst/>
              </a:prstTxWarp>
            </a:bodyPr>
            <a:lstStyle/>
            <a:p>
              <a:pPr algn="l"/>
              <a:endParaRPr lang="en-US" sz="1800">
                <a:solidFill>
                  <a:schemeClr val="hlink"/>
                </a:solidFill>
                <a:latin typeface="Arial" pitchFamily="-109" charset="0"/>
              </a:endParaRPr>
            </a:p>
          </p:txBody>
        </p:sp>
        <p:sp>
          <p:nvSpPr>
            <p:cNvPr id="38920" name="Rectangle 8"/>
            <p:cNvSpPr>
              <a:spLocks noChangeArrowheads="1"/>
            </p:cNvSpPr>
            <p:nvPr/>
          </p:nvSpPr>
          <p:spPr bwMode="auto">
            <a:xfrm>
              <a:off x="345" y="0"/>
              <a:ext cx="88" cy="87"/>
            </a:xfrm>
            <a:prstGeom prst="rect">
              <a:avLst/>
            </a:prstGeom>
            <a:solidFill>
              <a:schemeClr val="accent2">
                <a:lumMod val="60000"/>
                <a:lumOff val="40000"/>
              </a:schemeClr>
            </a:solidFill>
            <a:ln w="9525">
              <a:noFill/>
              <a:miter lim="800000"/>
              <a:headEnd/>
              <a:tailEnd/>
            </a:ln>
          </p:spPr>
          <p:txBody>
            <a:bodyPr>
              <a:prstTxWarp prst="textNoShape">
                <a:avLst/>
              </a:prstTxWarp>
            </a:bodyPr>
            <a:lstStyle/>
            <a:p>
              <a:pPr algn="l"/>
              <a:endParaRPr lang="en-US" sz="1800">
                <a:solidFill>
                  <a:schemeClr val="hlink"/>
                </a:solidFill>
                <a:latin typeface="Arial" pitchFamily="-109" charset="0"/>
              </a:endParaRPr>
            </a:p>
          </p:txBody>
        </p:sp>
        <p:sp>
          <p:nvSpPr>
            <p:cNvPr id="3892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pitchFamily="-109" charset="0"/>
              </a:endParaRPr>
            </a:p>
          </p:txBody>
        </p:sp>
        <p:sp>
          <p:nvSpPr>
            <p:cNvPr id="38922" name="Rectangle 10"/>
            <p:cNvSpPr>
              <a:spLocks noChangeArrowheads="1"/>
            </p:cNvSpPr>
            <p:nvPr/>
          </p:nvSpPr>
          <p:spPr bwMode="auto">
            <a:xfrm>
              <a:off x="173" y="173"/>
              <a:ext cx="86" cy="87"/>
            </a:xfrm>
            <a:prstGeom prst="rect">
              <a:avLst/>
            </a:prstGeom>
            <a:solidFill>
              <a:schemeClr val="accent2">
                <a:lumMod val="60000"/>
                <a:lumOff val="40000"/>
              </a:schemeClr>
            </a:solidFill>
            <a:ln w="9525">
              <a:noFill/>
              <a:miter lim="800000"/>
              <a:headEnd/>
              <a:tailEnd/>
            </a:ln>
          </p:spPr>
          <p:txBody>
            <a:bodyPr>
              <a:prstTxWarp prst="textNoShape">
                <a:avLst/>
              </a:prstTxWarp>
            </a:bodyPr>
            <a:lstStyle/>
            <a:p>
              <a:pPr algn="l"/>
              <a:endParaRPr lang="en-US" sz="1800">
                <a:solidFill>
                  <a:schemeClr val="hlink"/>
                </a:solidFill>
                <a:latin typeface="Arial" pitchFamily="-109" charset="0"/>
              </a:endParaRPr>
            </a:p>
          </p:txBody>
        </p:sp>
        <p:sp>
          <p:nvSpPr>
            <p:cNvPr id="38923" name="Rectangle 11"/>
            <p:cNvSpPr>
              <a:spLocks noChangeArrowheads="1"/>
            </p:cNvSpPr>
            <p:nvPr/>
          </p:nvSpPr>
          <p:spPr bwMode="auto">
            <a:xfrm>
              <a:off x="83" y="86"/>
              <a:ext cx="89" cy="87"/>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3892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pitchFamily="-109" charset="0"/>
              </a:endParaRPr>
            </a:p>
          </p:txBody>
        </p:sp>
        <p:sp>
          <p:nvSpPr>
            <p:cNvPr id="3892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pitchFamily="-109" charset="0"/>
              </a:endParaRPr>
            </a:p>
          </p:txBody>
        </p:sp>
      </p:grpSp>
      <p:sp>
        <p:nvSpPr>
          <p:cNvPr id="1029" name="Rectangle 14"/>
          <p:cNvSpPr>
            <a:spLocks noGrp="1" noChangeArrowheads="1"/>
          </p:cNvSpPr>
          <p:nvPr>
            <p:ph type="title"/>
          </p:nvPr>
        </p:nvSpPr>
        <p:spPr bwMode="auto">
          <a:xfrm>
            <a:off x="457200" y="762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8929" name="Rectangle 17"/>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pitchFamily="-109" charset="0"/>
              </a:defRPr>
            </a:lvl1pPr>
          </a:lstStyle>
          <a:p>
            <a:fld id="{398BE1EE-8924-1B49-9285-F707549A9C03}" type="datetime1">
              <a:rPr lang="en-US" smtClean="0"/>
              <a:t>3/24/14</a:t>
            </a:fld>
            <a:endParaRPr lang="en-US"/>
          </a:p>
        </p:txBody>
      </p:sp>
      <p:pic>
        <p:nvPicPr>
          <p:cNvPr id="1032" name="Picture 22"/>
          <p:cNvPicPr>
            <a:picLocks noChangeAspect="1" noChangeArrowheads="1"/>
          </p:cNvPicPr>
          <p:nvPr/>
        </p:nvPicPr>
        <p:blipFill>
          <a:blip r:embed="rId13"/>
          <a:srcRect/>
          <a:stretch>
            <a:fillRect/>
          </a:stretch>
        </p:blipFill>
        <p:spPr bwMode="auto">
          <a:xfrm>
            <a:off x="7977188" y="23813"/>
            <a:ext cx="1166812" cy="433387"/>
          </a:xfrm>
          <a:prstGeom prst="rect">
            <a:avLst/>
          </a:prstGeom>
          <a:noFill/>
          <a:ln w="9525">
            <a:noFill/>
            <a:miter lim="800000"/>
            <a:headEnd/>
            <a:tailEnd/>
          </a:ln>
        </p:spPr>
      </p:pic>
      <p:sp>
        <p:nvSpPr>
          <p:cNvPr id="38935" name="Text Box 23"/>
          <p:cNvSpPr txBox="1">
            <a:spLocks noChangeArrowheads="1"/>
          </p:cNvSpPr>
          <p:nvPr/>
        </p:nvSpPr>
        <p:spPr bwMode="auto">
          <a:xfrm>
            <a:off x="1568450" y="23813"/>
            <a:ext cx="6015038"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
        <p:nvSpPr>
          <p:cNvPr id="19" name="Text Box 23"/>
          <p:cNvSpPr txBox="1">
            <a:spLocks noChangeArrowheads="1"/>
          </p:cNvSpPr>
          <p:nvPr userDrawn="1"/>
        </p:nvSpPr>
        <p:spPr bwMode="auto">
          <a:xfrm>
            <a:off x="1568450" y="23813"/>
            <a:ext cx="6015038"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xmlns:p14="http://schemas.microsoft.com/office/powerpoint/2010/main" spd="slow">
    <p:push/>
  </p:transition>
  <p:timing>
    <p:tnLst>
      <p:par>
        <p:cTn xmlns:p14="http://schemas.microsoft.com/office/powerpoint/2010/main" id="1" dur="indefinite" restart="never" nodeType="tmRoot"/>
      </p:par>
    </p:tnLst>
  </p:timing>
  <p:hf hdr="0"/>
  <p:txStyles>
    <p:titleStyle>
      <a:lvl1pPr algn="l" rtl="0" eaLnBrk="1" fontAlgn="base" hangingPunct="1">
        <a:spcBef>
          <a:spcPct val="0"/>
        </a:spcBef>
        <a:spcAft>
          <a:spcPct val="0"/>
        </a:spcAft>
        <a:defRPr sz="3600">
          <a:solidFill>
            <a:schemeClr val="tx1"/>
          </a:solidFill>
          <a:latin typeface="+mj-lt"/>
          <a:ea typeface="ＭＳ Ｐゴシック" pitchFamily="85" charset="-128"/>
          <a:cs typeface="ＭＳ Ｐゴシック" pitchFamily="85" charset="-128"/>
        </a:defRPr>
      </a:lvl1pPr>
      <a:lvl2pPr algn="l" rtl="0" eaLnBrk="1" fontAlgn="base" hangingPunct="1">
        <a:spcBef>
          <a:spcPct val="0"/>
        </a:spcBef>
        <a:spcAft>
          <a:spcPct val="0"/>
        </a:spcAft>
        <a:defRPr sz="3600">
          <a:solidFill>
            <a:schemeClr val="tx1"/>
          </a:solidFill>
          <a:latin typeface="Arial Black" pitchFamily="76" charset="0"/>
          <a:ea typeface="ＭＳ Ｐゴシック" pitchFamily="85" charset="-128"/>
          <a:cs typeface="ＭＳ Ｐゴシック" pitchFamily="85" charset="-128"/>
        </a:defRPr>
      </a:lvl2pPr>
      <a:lvl3pPr algn="l" rtl="0" eaLnBrk="1" fontAlgn="base" hangingPunct="1">
        <a:spcBef>
          <a:spcPct val="0"/>
        </a:spcBef>
        <a:spcAft>
          <a:spcPct val="0"/>
        </a:spcAft>
        <a:defRPr sz="3600">
          <a:solidFill>
            <a:schemeClr val="tx1"/>
          </a:solidFill>
          <a:latin typeface="Arial Black" pitchFamily="76" charset="0"/>
          <a:ea typeface="ＭＳ Ｐゴシック" pitchFamily="85" charset="-128"/>
          <a:cs typeface="ＭＳ Ｐゴシック" pitchFamily="85" charset="-128"/>
        </a:defRPr>
      </a:lvl3pPr>
      <a:lvl4pPr algn="l" rtl="0" eaLnBrk="1" fontAlgn="base" hangingPunct="1">
        <a:spcBef>
          <a:spcPct val="0"/>
        </a:spcBef>
        <a:spcAft>
          <a:spcPct val="0"/>
        </a:spcAft>
        <a:defRPr sz="3600">
          <a:solidFill>
            <a:schemeClr val="tx1"/>
          </a:solidFill>
          <a:latin typeface="Arial Black" pitchFamily="76" charset="0"/>
          <a:ea typeface="ＭＳ Ｐゴシック" pitchFamily="85" charset="-128"/>
          <a:cs typeface="ＭＳ Ｐゴシック" pitchFamily="85" charset="-128"/>
        </a:defRPr>
      </a:lvl4pPr>
      <a:lvl5pPr algn="l" rtl="0" eaLnBrk="1" fontAlgn="base" hangingPunct="1">
        <a:spcBef>
          <a:spcPct val="0"/>
        </a:spcBef>
        <a:spcAft>
          <a:spcPct val="0"/>
        </a:spcAft>
        <a:defRPr sz="3600">
          <a:solidFill>
            <a:schemeClr val="tx1"/>
          </a:solidFill>
          <a:latin typeface="Arial Black" pitchFamily="76" charset="0"/>
          <a:ea typeface="ＭＳ Ｐゴシック" pitchFamily="85" charset="-128"/>
          <a:cs typeface="ＭＳ Ｐゴシック" pitchFamily="85" charset="-128"/>
        </a:defRPr>
      </a:lvl5pPr>
      <a:lvl6pPr marL="457200" algn="l" rtl="0" eaLnBrk="1" fontAlgn="base" hangingPunct="1">
        <a:spcBef>
          <a:spcPct val="0"/>
        </a:spcBef>
        <a:spcAft>
          <a:spcPct val="0"/>
        </a:spcAft>
        <a:defRPr sz="3600">
          <a:solidFill>
            <a:schemeClr val="tx1"/>
          </a:solidFill>
          <a:latin typeface="Arial Black" pitchFamily="76" charset="0"/>
        </a:defRPr>
      </a:lvl6pPr>
      <a:lvl7pPr marL="914400" algn="l" rtl="0" eaLnBrk="1" fontAlgn="base" hangingPunct="1">
        <a:spcBef>
          <a:spcPct val="0"/>
        </a:spcBef>
        <a:spcAft>
          <a:spcPct val="0"/>
        </a:spcAft>
        <a:defRPr sz="3600">
          <a:solidFill>
            <a:schemeClr val="tx1"/>
          </a:solidFill>
          <a:latin typeface="Arial Black" pitchFamily="76" charset="0"/>
        </a:defRPr>
      </a:lvl7pPr>
      <a:lvl8pPr marL="1371600" algn="l" rtl="0" eaLnBrk="1" fontAlgn="base" hangingPunct="1">
        <a:spcBef>
          <a:spcPct val="0"/>
        </a:spcBef>
        <a:spcAft>
          <a:spcPct val="0"/>
        </a:spcAft>
        <a:defRPr sz="3600">
          <a:solidFill>
            <a:schemeClr val="tx1"/>
          </a:solidFill>
          <a:latin typeface="Arial Black" pitchFamily="76" charset="0"/>
        </a:defRPr>
      </a:lvl8pPr>
      <a:lvl9pPr marL="1828800" algn="l" rtl="0" eaLnBrk="1" fontAlgn="base" hangingPunct="1">
        <a:spcBef>
          <a:spcPct val="0"/>
        </a:spcBef>
        <a:spcAft>
          <a:spcPct val="0"/>
        </a:spcAft>
        <a:defRPr sz="3600">
          <a:solidFill>
            <a:schemeClr val="tx1"/>
          </a:solidFill>
          <a:latin typeface="Arial Black" pitchFamily="76" charset="0"/>
        </a:defRPr>
      </a:lvl9pPr>
    </p:titleStyle>
    <p:bodyStyle>
      <a:lvl1pPr marL="342900" indent="-342900" algn="l" rtl="0" eaLnBrk="1" fontAlgn="base" hangingPunct="1">
        <a:spcBef>
          <a:spcPct val="20000"/>
        </a:spcBef>
        <a:spcAft>
          <a:spcPct val="0"/>
        </a:spcAft>
        <a:buClr>
          <a:schemeClr val="accent1"/>
        </a:buClr>
        <a:buSzPct val="75000"/>
        <a:buFont typeface="Wingdings" pitchFamily="-109" charset="2"/>
        <a:buChar char="n"/>
        <a:defRPr sz="3000">
          <a:solidFill>
            <a:schemeClr val="tx1"/>
          </a:solidFill>
          <a:latin typeface="+mn-lt"/>
          <a:ea typeface="ＭＳ Ｐゴシック" pitchFamily="85" charset="-128"/>
          <a:cs typeface="ＭＳ Ｐゴシック" pitchFamily="85" charset="-128"/>
        </a:defRPr>
      </a:lvl1pPr>
      <a:lvl2pPr marL="742950" indent="-285750" algn="l" rtl="0" eaLnBrk="1" fontAlgn="base" hangingPunct="1">
        <a:spcBef>
          <a:spcPct val="20000"/>
        </a:spcBef>
        <a:spcAft>
          <a:spcPct val="0"/>
        </a:spcAft>
        <a:buClr>
          <a:schemeClr val="accent2"/>
        </a:buClr>
        <a:buSzPct val="80000"/>
        <a:buFont typeface="Wingdings" pitchFamily="-109" charset="2"/>
        <a:buChar char="¨"/>
        <a:defRPr sz="2000">
          <a:solidFill>
            <a:schemeClr val="tx1"/>
          </a:solidFill>
          <a:latin typeface="+mj-lt"/>
          <a:ea typeface="ＭＳ Ｐゴシック" pitchFamily="76" charset="-128"/>
        </a:defRPr>
      </a:lvl2pPr>
      <a:lvl3pPr marL="1143000" indent="-228600" algn="l" rtl="0" eaLnBrk="1" fontAlgn="base" hangingPunct="1">
        <a:spcBef>
          <a:spcPct val="20000"/>
        </a:spcBef>
        <a:spcAft>
          <a:spcPct val="0"/>
        </a:spcAft>
        <a:buClr>
          <a:schemeClr val="accent1"/>
        </a:buClr>
        <a:buSzPct val="65000"/>
        <a:buFont typeface="Wingdings" pitchFamily="-109" charset="2"/>
        <a:buChar char="n"/>
        <a:defRPr sz="2400">
          <a:solidFill>
            <a:schemeClr val="tx1"/>
          </a:solidFill>
          <a:latin typeface="+mn-lt"/>
          <a:ea typeface="ＭＳ Ｐゴシック" pitchFamily="76" charset="-128"/>
        </a:defRPr>
      </a:lvl3pPr>
      <a:lvl4pPr marL="1600200" indent="-228600" algn="l" rtl="0" eaLnBrk="1" fontAlgn="base" hangingPunct="1">
        <a:spcBef>
          <a:spcPct val="20000"/>
        </a:spcBef>
        <a:spcAft>
          <a:spcPct val="0"/>
        </a:spcAft>
        <a:buClr>
          <a:schemeClr val="accent2"/>
        </a:buClr>
        <a:buSzPct val="70000"/>
        <a:buFont typeface="Wingdings" pitchFamily="-109" charset="2"/>
        <a:buChar char="¨"/>
        <a:defRPr>
          <a:solidFill>
            <a:schemeClr val="tx1"/>
          </a:solidFill>
          <a:latin typeface="+mj-lt"/>
          <a:ea typeface="ＭＳ Ｐゴシック" pitchFamily="76" charset="-128"/>
        </a:defRPr>
      </a:lvl4pPr>
      <a:lvl5pPr marL="2057400" indent="-228600" algn="l" rtl="0" eaLnBrk="1" fontAlgn="base" hangingPunct="1">
        <a:spcBef>
          <a:spcPct val="20000"/>
        </a:spcBef>
        <a:spcAft>
          <a:spcPct val="0"/>
        </a:spcAft>
        <a:buClr>
          <a:schemeClr val="accent1"/>
        </a:buClr>
        <a:buFont typeface="Wingdings" pitchFamily="-109" charset="2"/>
        <a:buChar char="§"/>
        <a:defRPr sz="2000">
          <a:solidFill>
            <a:schemeClr val="tx1"/>
          </a:solidFill>
          <a:latin typeface="+mn-lt"/>
          <a:ea typeface="ＭＳ Ｐゴシック" pitchFamily="76" charset="-128"/>
        </a:defRPr>
      </a:lvl5pPr>
      <a:lvl6pPr marL="2514600" indent="-228600" algn="l" rtl="0" eaLnBrk="1" fontAlgn="base" hangingPunct="1">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6pPr>
      <a:lvl7pPr marL="2971800" indent="-228600" algn="l" rtl="0" eaLnBrk="1" fontAlgn="base" hangingPunct="1">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7pPr>
      <a:lvl8pPr marL="3429000" indent="-228600" algn="l" rtl="0" eaLnBrk="1" fontAlgn="base" hangingPunct="1">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8pPr>
      <a:lvl9pPr marL="3886200" indent="-228600" algn="l" rtl="0" eaLnBrk="1" fontAlgn="base" hangingPunct="1">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p:cNvSpPr>
            <a:spLocks noGrp="1" noChangeArrowheads="1"/>
          </p:cNvSpPr>
          <p:nvPr>
            <p:ph type="ctrTitle"/>
          </p:nvPr>
        </p:nvSpPr>
        <p:spPr/>
        <p:txBody>
          <a:bodyPr/>
          <a:lstStyle/>
          <a:p>
            <a:pPr eaLnBrk="1" hangingPunct="1"/>
            <a:r>
              <a:rPr lang="en-US" sz="4000" dirty="0">
                <a:ea typeface="ＭＳ Ｐゴシック" charset="-128"/>
                <a:cs typeface="ＭＳ Ｐゴシック" charset="-128"/>
              </a:rPr>
              <a:t>Class </a:t>
            </a:r>
            <a:r>
              <a:rPr lang="en-US" sz="4000" dirty="0" smtClean="0">
                <a:ea typeface="ＭＳ Ｐゴシック" charset="-128"/>
                <a:cs typeface="ＭＳ Ｐゴシック" charset="-128"/>
              </a:rPr>
              <a:t>3</a:t>
            </a:r>
            <a:r>
              <a:rPr lang="en-US" sz="4000" dirty="0">
                <a:ea typeface="ＭＳ Ｐゴシック" charset="-128"/>
                <a:cs typeface="ＭＳ Ｐゴシック" charset="-128"/>
              </a:rPr>
              <a:t/>
            </a:r>
            <a:br>
              <a:rPr lang="en-US" sz="4000" dirty="0">
                <a:ea typeface="ＭＳ Ｐゴシック" charset="-128"/>
                <a:cs typeface="ＭＳ Ｐゴシック" charset="-128"/>
              </a:rPr>
            </a:br>
            <a:r>
              <a:rPr lang="en-US" sz="4000" dirty="0" smtClean="0">
                <a:ea typeface="ＭＳ Ｐゴシック" charset="-128"/>
                <a:cs typeface="ＭＳ Ｐゴシック" charset="-128"/>
              </a:rPr>
              <a:t>Ethics</a:t>
            </a:r>
            <a:endParaRPr lang="en-US" sz="4000" dirty="0">
              <a:ea typeface="ＭＳ Ｐゴシック" charset="-128"/>
              <a:cs typeface="ＭＳ Ｐゴシック" charset="-128"/>
            </a:endParaRPr>
          </a:p>
        </p:txBody>
      </p:sp>
      <p:sp>
        <p:nvSpPr>
          <p:cNvPr id="15366" name="Rectangle 3"/>
          <p:cNvSpPr>
            <a:spLocks noGrp="1" noChangeArrowheads="1"/>
          </p:cNvSpPr>
          <p:nvPr>
            <p:ph type="subTitle" idx="1"/>
          </p:nvPr>
        </p:nvSpPr>
        <p:spPr/>
        <p:txBody>
          <a:bodyPr/>
          <a:lstStyle/>
          <a:p>
            <a:pPr algn="r" defTabSz="242888" eaLnBrk="1" hangingPunct="1">
              <a:buFont typeface="Wingdings" charset="2"/>
              <a:buNone/>
            </a:pPr>
            <a:r>
              <a:rPr lang="en-US">
                <a:ea typeface="ＭＳ Ｐゴシック" charset="-128"/>
                <a:cs typeface="ＭＳ Ｐゴシック" charset="-128"/>
              </a:rPr>
              <a:t>Keith A. Pray</a:t>
            </a:r>
          </a:p>
          <a:p>
            <a:pPr algn="r" defTabSz="242888" eaLnBrk="1" hangingPunct="1">
              <a:buFont typeface="Wingdings" charset="2"/>
              <a:buNone/>
            </a:pPr>
            <a:r>
              <a:rPr lang="en-US">
                <a:ea typeface="ＭＳ Ｐゴシック" charset="-128"/>
                <a:cs typeface="ＭＳ Ｐゴシック" charset="-128"/>
              </a:rPr>
              <a:t>Instructor</a:t>
            </a:r>
          </a:p>
          <a:p>
            <a:pPr defTabSz="242888" eaLnBrk="1" hangingPunct="1">
              <a:buFont typeface="Wingdings" charset="2"/>
              <a:buNone/>
            </a:pPr>
            <a:r>
              <a:rPr lang="en-US" sz="2400">
                <a:ea typeface="ＭＳ Ｐゴシック" charset="-128"/>
                <a:cs typeface="ＭＳ Ｐゴシック" charset="-128"/>
              </a:rPr>
              <a:t>socialimps.keithpray.net</a:t>
            </a:r>
            <a:endParaRPr lang="en-US">
              <a:ea typeface="ＭＳ Ｐゴシック" charset="-128"/>
              <a:cs typeface="ＭＳ Ｐゴシック" charset="-128"/>
            </a:endParaRPr>
          </a:p>
          <a:p>
            <a:pPr defTabSz="242888" eaLnBrk="1" hangingPunct="1">
              <a:buFont typeface="Wingdings" charset="2"/>
              <a:buNone/>
            </a:pPr>
            <a:endParaRPr lang="en-US" sz="2500">
              <a:ea typeface="ＭＳ Ｐゴシック" charset="-128"/>
              <a:cs typeface="ＭＳ Ｐゴシック" charset="-128"/>
            </a:endParaRPr>
          </a:p>
        </p:txBody>
      </p:sp>
      <p:sp>
        <p:nvSpPr>
          <p:cNvPr id="15362" name="Rectangle 3"/>
          <p:cNvSpPr>
            <a:spLocks noGrp="1" noChangeArrowheads="1"/>
          </p:cNvSpPr>
          <p:nvPr>
            <p:ph type="dt" sz="half" idx="10"/>
          </p:nvPr>
        </p:nvSpPr>
        <p:spPr>
          <a:noFill/>
        </p:spPr>
        <p:txBody>
          <a:bodyPr/>
          <a:lstStyle/>
          <a:p>
            <a:fld id="{887AB4CE-C472-694F-B0B9-945B6A115834}" type="datetime1">
              <a:rPr lang="en-US" smtClean="0"/>
              <a:t>3/24/14</a:t>
            </a:fld>
            <a:endParaRPr lang="en-US" smtClean="0"/>
          </a:p>
        </p:txBody>
      </p:sp>
      <p:sp>
        <p:nvSpPr>
          <p:cNvPr id="15363" name="Rectangle 4"/>
          <p:cNvSpPr>
            <a:spLocks noGrp="1" noChangeArrowheads="1"/>
          </p:cNvSpPr>
          <p:nvPr>
            <p:ph type="ftr" sz="quarter" idx="11"/>
          </p:nvPr>
        </p:nvSpPr>
        <p:spPr>
          <a:noFill/>
        </p:spPr>
        <p:txBody>
          <a:bodyPr/>
          <a:lstStyle/>
          <a:p>
            <a:r>
              <a:rPr lang="en-US" smtClean="0"/>
              <a:t>© 2014 Keith A. Pray</a:t>
            </a:r>
            <a:endParaRPr lang="en-US"/>
          </a:p>
        </p:txBody>
      </p:sp>
      <p:sp>
        <p:nvSpPr>
          <p:cNvPr id="15364" name="Slide Number Placeholder 5"/>
          <p:cNvSpPr>
            <a:spLocks noGrp="1" noChangeArrowheads="1"/>
          </p:cNvSpPr>
          <p:nvPr>
            <p:ph type="sldNum" sz="quarter" idx="12"/>
          </p:nvPr>
        </p:nvSpPr>
        <p:spPr>
          <a:noFill/>
        </p:spPr>
        <p:txBody>
          <a:bodyPr/>
          <a:lstStyle/>
          <a:p>
            <a:fld id="{B4DB77BB-6A1F-6A4E-8228-0B3DE5169FFD}" type="slidenum">
              <a:rPr lang="en-US"/>
              <a:pPr/>
              <a:t>1</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2"/>
          <p:cNvSpPr>
            <a:spLocks noGrp="1" noChangeArrowheads="1"/>
          </p:cNvSpPr>
          <p:nvPr>
            <p:ph type="title"/>
          </p:nvPr>
        </p:nvSpPr>
        <p:spPr/>
        <p:txBody>
          <a:bodyPr/>
          <a:lstStyle/>
          <a:p>
            <a:pPr eaLnBrk="1" hangingPunct="1"/>
            <a:r>
              <a:rPr lang="en-US" dirty="0" smtClean="0">
                <a:ea typeface="ＭＳ Ｐゴシック" charset="-128"/>
                <a:cs typeface="ＭＳ Ｐゴシック" charset="-128"/>
              </a:rPr>
              <a:t>Ethics - Class </a:t>
            </a:r>
            <a:r>
              <a:rPr lang="en-US" dirty="0">
                <a:ea typeface="ＭＳ Ｐゴシック" charset="-128"/>
                <a:cs typeface="ＭＳ Ｐゴシック" charset="-128"/>
              </a:rPr>
              <a:t>Discussion</a:t>
            </a:r>
          </a:p>
        </p:txBody>
      </p:sp>
      <p:sp>
        <p:nvSpPr>
          <p:cNvPr id="23558" name="Rectangle 3"/>
          <p:cNvSpPr>
            <a:spLocks noGrp="1" noChangeArrowheads="1"/>
          </p:cNvSpPr>
          <p:nvPr>
            <p:ph idx="1"/>
          </p:nvPr>
        </p:nvSpPr>
        <p:spPr/>
        <p:txBody>
          <a:bodyPr/>
          <a:lstStyle/>
          <a:p>
            <a:pPr eaLnBrk="1" hangingPunct="1"/>
            <a:r>
              <a:rPr lang="en-US">
                <a:ea typeface="ＭＳ Ｐゴシック" charset="-128"/>
                <a:cs typeface="ＭＳ Ｐゴシック" charset="-128"/>
              </a:rPr>
              <a:t>Where do different people get their ethical principles?</a:t>
            </a:r>
          </a:p>
          <a:p>
            <a:pPr eaLnBrk="1" hangingPunct="1"/>
            <a:r>
              <a:rPr lang="en-US">
                <a:ea typeface="ＭＳ Ｐゴシック" charset="-128"/>
                <a:cs typeface="ＭＳ Ｐゴシック" charset="-128"/>
              </a:rPr>
              <a:t>What are some of these principles?</a:t>
            </a:r>
          </a:p>
          <a:p>
            <a:pPr lvl="1" eaLnBrk="1" hangingPunct="1"/>
            <a:r>
              <a:rPr lang="en-US"/>
              <a:t>Various levels.</a:t>
            </a:r>
          </a:p>
          <a:p>
            <a:pPr lvl="2" eaLnBrk="1" hangingPunct="1"/>
            <a:r>
              <a:rPr lang="en-US">
                <a:ea typeface="ＭＳ Ｐゴシック" charset="-128"/>
              </a:rPr>
              <a:t>Things that are right and wrong.</a:t>
            </a:r>
          </a:p>
          <a:p>
            <a:pPr lvl="2" eaLnBrk="1" hangingPunct="1"/>
            <a:r>
              <a:rPr lang="en-US">
                <a:ea typeface="ＭＳ Ｐゴシック" charset="-128"/>
              </a:rPr>
              <a:t>Ways to decide if something is right or wrong.</a:t>
            </a:r>
          </a:p>
        </p:txBody>
      </p:sp>
      <p:sp>
        <p:nvSpPr>
          <p:cNvPr id="23554" name="Footer Placeholder 3"/>
          <p:cNvSpPr>
            <a:spLocks noGrp="1"/>
          </p:cNvSpPr>
          <p:nvPr>
            <p:ph type="ftr" sz="quarter" idx="10"/>
          </p:nvPr>
        </p:nvSpPr>
        <p:spPr>
          <a:noFill/>
        </p:spPr>
        <p:txBody>
          <a:bodyPr/>
          <a:lstStyle/>
          <a:p>
            <a:r>
              <a:rPr lang="en-US" smtClean="0"/>
              <a:t>© 2014 Keith A. Pray</a:t>
            </a:r>
            <a:endParaRPr lang="en-US"/>
          </a:p>
        </p:txBody>
      </p:sp>
      <p:sp>
        <p:nvSpPr>
          <p:cNvPr id="23555" name="Slide Number Placeholder 4"/>
          <p:cNvSpPr>
            <a:spLocks noGrp="1"/>
          </p:cNvSpPr>
          <p:nvPr>
            <p:ph type="sldNum" sz="quarter" idx="11"/>
          </p:nvPr>
        </p:nvSpPr>
        <p:spPr>
          <a:noFill/>
        </p:spPr>
        <p:txBody>
          <a:bodyPr/>
          <a:lstStyle/>
          <a:p>
            <a:fld id="{701C51B5-A773-F249-A91B-795CD8645F87}" type="slidenum">
              <a:rPr lang="en-US"/>
              <a:pPr/>
              <a:t>10</a:t>
            </a:fld>
            <a:endParaRPr lang="en-US"/>
          </a:p>
        </p:txBody>
      </p:sp>
      <p:sp>
        <p:nvSpPr>
          <p:cNvPr id="23556" name="Date Placeholder 5"/>
          <p:cNvSpPr>
            <a:spLocks noGrp="1"/>
          </p:cNvSpPr>
          <p:nvPr>
            <p:ph type="dt" sz="half" idx="12"/>
          </p:nvPr>
        </p:nvSpPr>
        <p:spPr>
          <a:noFill/>
        </p:spPr>
        <p:txBody>
          <a:bodyPr/>
          <a:lstStyle/>
          <a:p>
            <a:fld id="{D16F1B66-6171-BF4E-8B88-E86D44CDBEA6}"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2"/>
          <p:cNvSpPr>
            <a:spLocks noGrp="1" noChangeArrowheads="1"/>
          </p:cNvSpPr>
          <p:nvPr>
            <p:ph type="title"/>
          </p:nvPr>
        </p:nvSpPr>
        <p:spPr/>
        <p:txBody>
          <a:bodyPr/>
          <a:lstStyle/>
          <a:p>
            <a:pPr eaLnBrk="1" hangingPunct="1"/>
            <a:r>
              <a:rPr lang="en-US" dirty="0" smtClean="0">
                <a:ea typeface="ＭＳ Ｐゴシック" charset="-128"/>
                <a:cs typeface="ＭＳ Ｐゴシック" charset="-128"/>
              </a:rPr>
              <a:t>Why Ethics?</a:t>
            </a:r>
            <a:endParaRPr lang="en-US" dirty="0">
              <a:ea typeface="ＭＳ Ｐゴシック" charset="-128"/>
              <a:cs typeface="ＭＳ Ｐゴシック" charset="-128"/>
            </a:endParaRPr>
          </a:p>
        </p:txBody>
      </p:sp>
      <p:sp>
        <p:nvSpPr>
          <p:cNvPr id="25606" name="Rectangle 3"/>
          <p:cNvSpPr>
            <a:spLocks noGrp="1" noChangeArrowheads="1"/>
          </p:cNvSpPr>
          <p:nvPr>
            <p:ph idx="1"/>
          </p:nvPr>
        </p:nvSpPr>
        <p:spPr/>
        <p:txBody>
          <a:bodyPr/>
          <a:lstStyle/>
          <a:p>
            <a:pPr eaLnBrk="1" hangingPunct="1"/>
            <a:r>
              <a:rPr lang="en-US" dirty="0">
                <a:ea typeface="ＭＳ Ｐゴシック" charset="-128"/>
                <a:cs typeface="ＭＳ Ｐゴシック" charset="-128"/>
              </a:rPr>
              <a:t>Why does society care about ethics?</a:t>
            </a:r>
          </a:p>
          <a:p>
            <a:pPr eaLnBrk="1" hangingPunct="1"/>
            <a:r>
              <a:rPr lang="en-US" dirty="0">
                <a:ea typeface="ＭＳ Ｐゴシック" charset="-128"/>
                <a:cs typeface="ＭＳ Ｐゴシック" charset="-128"/>
              </a:rPr>
              <a:t>Why do individuals care about ethics?</a:t>
            </a:r>
          </a:p>
          <a:p>
            <a:pPr eaLnBrk="1" hangingPunct="1"/>
            <a:r>
              <a:rPr lang="en-US" dirty="0">
                <a:ea typeface="ＭＳ Ｐゴシック" charset="-128"/>
                <a:cs typeface="ＭＳ Ｐゴシック" charset="-128"/>
              </a:rPr>
              <a:t>Is it just following your conscience?</a:t>
            </a:r>
          </a:p>
          <a:p>
            <a:pPr eaLnBrk="1" hangingPunct="1"/>
            <a:r>
              <a:rPr lang="en-US" dirty="0">
                <a:ea typeface="ＭＳ Ｐゴシック" charset="-128"/>
                <a:cs typeface="ＭＳ Ｐゴシック" charset="-128"/>
              </a:rPr>
              <a:t>Is it just a matter of personal choice?</a:t>
            </a:r>
            <a:endParaRPr lang="en-US" dirty="0" smtClean="0">
              <a:ea typeface="ＭＳ Ｐゴシック" charset="-128"/>
              <a:cs typeface="ＭＳ Ｐゴシック" charset="-128"/>
            </a:endParaRPr>
          </a:p>
          <a:p>
            <a:pPr eaLnBrk="1" hangingPunct="1">
              <a:buNone/>
            </a:pPr>
            <a:endParaRPr lang="en-US" dirty="0">
              <a:ea typeface="ＭＳ Ｐゴシック" charset="-128"/>
              <a:cs typeface="ＭＳ Ｐゴシック" charset="-128"/>
            </a:endParaRPr>
          </a:p>
        </p:txBody>
      </p:sp>
      <p:sp>
        <p:nvSpPr>
          <p:cNvPr id="25602" name="Footer Placeholder 3"/>
          <p:cNvSpPr>
            <a:spLocks noGrp="1"/>
          </p:cNvSpPr>
          <p:nvPr>
            <p:ph type="ftr" sz="quarter" idx="10"/>
          </p:nvPr>
        </p:nvSpPr>
        <p:spPr>
          <a:noFill/>
        </p:spPr>
        <p:txBody>
          <a:bodyPr/>
          <a:lstStyle/>
          <a:p>
            <a:r>
              <a:rPr lang="en-US" smtClean="0"/>
              <a:t>© 2014 Keith A. Pray</a:t>
            </a:r>
            <a:endParaRPr lang="en-US"/>
          </a:p>
        </p:txBody>
      </p:sp>
      <p:sp>
        <p:nvSpPr>
          <p:cNvPr id="25603" name="Slide Number Placeholder 4"/>
          <p:cNvSpPr>
            <a:spLocks noGrp="1"/>
          </p:cNvSpPr>
          <p:nvPr>
            <p:ph type="sldNum" sz="quarter" idx="11"/>
          </p:nvPr>
        </p:nvSpPr>
        <p:spPr>
          <a:noFill/>
        </p:spPr>
        <p:txBody>
          <a:bodyPr/>
          <a:lstStyle/>
          <a:p>
            <a:fld id="{0BE95295-CA2B-1E4E-B40E-316C0640D185}" type="slidenum">
              <a:rPr lang="en-US"/>
              <a:pPr/>
              <a:t>11</a:t>
            </a:fld>
            <a:endParaRPr lang="en-US"/>
          </a:p>
        </p:txBody>
      </p:sp>
      <p:sp>
        <p:nvSpPr>
          <p:cNvPr id="25604" name="Date Placeholder 5"/>
          <p:cNvSpPr>
            <a:spLocks noGrp="1"/>
          </p:cNvSpPr>
          <p:nvPr>
            <p:ph type="dt" sz="half" idx="12"/>
          </p:nvPr>
        </p:nvSpPr>
        <p:spPr>
          <a:noFill/>
        </p:spPr>
        <p:txBody>
          <a:bodyPr/>
          <a:lstStyle/>
          <a:p>
            <a:fld id="{F33676B7-8439-8145-9D0F-21D0F2FD1746}"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Ethical Views</a:t>
            </a:r>
          </a:p>
        </p:txBody>
      </p:sp>
      <p:sp>
        <p:nvSpPr>
          <p:cNvPr id="27654" name="Rectangle 3"/>
          <p:cNvSpPr>
            <a:spLocks noGrp="1" noChangeArrowheads="1"/>
          </p:cNvSpPr>
          <p:nvPr>
            <p:ph idx="1"/>
          </p:nvPr>
        </p:nvSpPr>
        <p:spPr/>
        <p:txBody>
          <a:bodyPr/>
          <a:lstStyle/>
          <a:p>
            <a:pPr eaLnBrk="1" hangingPunct="1"/>
            <a:r>
              <a:rPr lang="en-US" dirty="0">
                <a:ea typeface="ＭＳ Ｐゴシック" charset="-128"/>
                <a:cs typeface="ＭＳ Ｐゴシック" charset="-128"/>
              </a:rPr>
              <a:t>Deontological Theories</a:t>
            </a:r>
          </a:p>
          <a:p>
            <a:pPr lvl="1" eaLnBrk="1" hangingPunct="1"/>
            <a:r>
              <a:rPr lang="en-US" dirty="0"/>
              <a:t>A.k.a. </a:t>
            </a:r>
            <a:r>
              <a:rPr lang="en-US" dirty="0" err="1"/>
              <a:t>nonconsequentialist</a:t>
            </a:r>
            <a:endParaRPr lang="en-US" dirty="0"/>
          </a:p>
          <a:p>
            <a:pPr eaLnBrk="1" hangingPunct="1"/>
            <a:r>
              <a:rPr lang="en-US" dirty="0">
                <a:ea typeface="ＭＳ Ｐゴシック" charset="-128"/>
                <a:cs typeface="ＭＳ Ｐゴシック" charset="-128"/>
              </a:rPr>
              <a:t>Consequentialist </a:t>
            </a:r>
            <a:r>
              <a:rPr lang="en-US" dirty="0" smtClean="0">
                <a:ea typeface="ＭＳ Ｐゴシック" charset="-128"/>
                <a:cs typeface="ＭＳ Ｐゴシック" charset="-128"/>
              </a:rPr>
              <a:t>Theories</a:t>
            </a:r>
          </a:p>
          <a:p>
            <a:pPr eaLnBrk="1" hangingPunct="1"/>
            <a:r>
              <a:rPr lang="en-US" dirty="0" smtClean="0">
                <a:ea typeface="ＭＳ Ｐゴシック" charset="-128"/>
                <a:cs typeface="ＭＳ Ｐゴシック" charset="-128"/>
              </a:rPr>
              <a:t>Social </a:t>
            </a:r>
            <a:r>
              <a:rPr lang="en-US" dirty="0">
                <a:ea typeface="ＭＳ Ｐゴシック" charset="-128"/>
                <a:cs typeface="ＭＳ Ｐゴシック" charset="-128"/>
              </a:rPr>
              <a:t>Contract Theory</a:t>
            </a:r>
          </a:p>
          <a:p>
            <a:pPr lvl="1" eaLnBrk="1" hangingPunct="1"/>
            <a:r>
              <a:rPr lang="en-US" dirty="0"/>
              <a:t>Establishment of a set of moral rules to govern relations among citizens</a:t>
            </a:r>
          </a:p>
          <a:p>
            <a:pPr lvl="1" eaLnBrk="1" hangingPunct="1"/>
            <a:r>
              <a:rPr lang="en-US" dirty="0"/>
              <a:t>Government capable of enforcing the rules</a:t>
            </a:r>
            <a:endParaRPr lang="en-US" dirty="0" smtClean="0"/>
          </a:p>
          <a:p>
            <a:pPr eaLnBrk="1" hangingPunct="1"/>
            <a:r>
              <a:rPr lang="en-US" dirty="0" smtClean="0">
                <a:ea typeface="ＭＳ Ｐゴシック" charset="-128"/>
                <a:cs typeface="ＭＳ Ｐゴシック" charset="-128"/>
              </a:rPr>
              <a:t>Virtue/Character Based Theory</a:t>
            </a:r>
            <a:endParaRPr lang="en-US" dirty="0">
              <a:ea typeface="ＭＳ Ｐゴシック" charset="-128"/>
              <a:cs typeface="ＭＳ Ｐゴシック" charset="-128"/>
            </a:endParaRPr>
          </a:p>
        </p:txBody>
      </p:sp>
      <p:sp>
        <p:nvSpPr>
          <p:cNvPr id="27650" name="Footer Placeholder 3"/>
          <p:cNvSpPr>
            <a:spLocks noGrp="1"/>
          </p:cNvSpPr>
          <p:nvPr>
            <p:ph type="ftr" sz="quarter" idx="10"/>
          </p:nvPr>
        </p:nvSpPr>
        <p:spPr>
          <a:noFill/>
        </p:spPr>
        <p:txBody>
          <a:bodyPr/>
          <a:lstStyle/>
          <a:p>
            <a:r>
              <a:rPr lang="en-US" smtClean="0"/>
              <a:t>© 2014 Keith A. Pray</a:t>
            </a:r>
            <a:endParaRPr lang="en-US"/>
          </a:p>
        </p:txBody>
      </p:sp>
      <p:sp>
        <p:nvSpPr>
          <p:cNvPr id="27651" name="Slide Number Placeholder 4"/>
          <p:cNvSpPr>
            <a:spLocks noGrp="1"/>
          </p:cNvSpPr>
          <p:nvPr>
            <p:ph type="sldNum" sz="quarter" idx="11"/>
          </p:nvPr>
        </p:nvSpPr>
        <p:spPr>
          <a:noFill/>
        </p:spPr>
        <p:txBody>
          <a:bodyPr/>
          <a:lstStyle/>
          <a:p>
            <a:fld id="{B251EB82-AD59-3A40-AAD4-6AAAA8762C17}" type="slidenum">
              <a:rPr lang="en-US"/>
              <a:pPr/>
              <a:t>12</a:t>
            </a:fld>
            <a:endParaRPr lang="en-US"/>
          </a:p>
        </p:txBody>
      </p:sp>
      <p:sp>
        <p:nvSpPr>
          <p:cNvPr id="27652" name="Date Placeholder 5"/>
          <p:cNvSpPr>
            <a:spLocks noGrp="1"/>
          </p:cNvSpPr>
          <p:nvPr>
            <p:ph type="dt" sz="half" idx="12"/>
          </p:nvPr>
        </p:nvSpPr>
        <p:spPr>
          <a:noFill/>
        </p:spPr>
        <p:txBody>
          <a:bodyPr/>
          <a:lstStyle/>
          <a:p>
            <a:fld id="{FA7DD5FB-8307-644B-A855-BE07E82B4D8C}" type="datetime1">
              <a:rPr lang="en-US" smtClean="0"/>
              <a:t>3/24/14</a:t>
            </a:fld>
            <a:endParaRPr lang="en-US" smtClean="0"/>
          </a:p>
        </p:txBody>
      </p:sp>
      <p:sp>
        <p:nvSpPr>
          <p:cNvPr id="7" name="Rectangle 4"/>
          <p:cNvSpPr>
            <a:spLocks noChangeArrowheads="1"/>
          </p:cNvSpPr>
          <p:nvPr/>
        </p:nvSpPr>
        <p:spPr bwMode="auto">
          <a:xfrm>
            <a:off x="0" y="2057400"/>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Ethical Views</a:t>
            </a:r>
          </a:p>
        </p:txBody>
      </p:sp>
      <p:sp>
        <p:nvSpPr>
          <p:cNvPr id="27654" name="Rectangle 3"/>
          <p:cNvSpPr>
            <a:spLocks noGrp="1" noChangeArrowheads="1"/>
          </p:cNvSpPr>
          <p:nvPr>
            <p:ph idx="1"/>
          </p:nvPr>
        </p:nvSpPr>
        <p:spPr/>
        <p:txBody>
          <a:bodyPr/>
          <a:lstStyle/>
          <a:p>
            <a:pPr eaLnBrk="1" hangingPunct="1"/>
            <a:r>
              <a:rPr lang="en-US" dirty="0">
                <a:ea typeface="ＭＳ Ｐゴシック" charset="-128"/>
                <a:cs typeface="ＭＳ Ｐゴシック" charset="-128"/>
              </a:rPr>
              <a:t>Deontological Theories</a:t>
            </a:r>
          </a:p>
          <a:p>
            <a:pPr lvl="1" eaLnBrk="1" hangingPunct="1"/>
            <a:r>
              <a:rPr lang="en-US" dirty="0"/>
              <a:t>A.k.a. </a:t>
            </a:r>
            <a:r>
              <a:rPr lang="en-US" dirty="0" err="1"/>
              <a:t>nonconsequentialist</a:t>
            </a:r>
            <a:endParaRPr lang="en-US" dirty="0"/>
          </a:p>
          <a:p>
            <a:pPr eaLnBrk="1" hangingPunct="1"/>
            <a:r>
              <a:rPr lang="en-US" dirty="0">
                <a:ea typeface="ＭＳ Ｐゴシック" charset="-128"/>
                <a:cs typeface="ＭＳ Ｐゴシック" charset="-128"/>
              </a:rPr>
              <a:t>Consequentialist </a:t>
            </a:r>
            <a:r>
              <a:rPr lang="en-US" dirty="0" smtClean="0">
                <a:ea typeface="ＭＳ Ｐゴシック" charset="-128"/>
                <a:cs typeface="ＭＳ Ｐゴシック" charset="-128"/>
              </a:rPr>
              <a:t>Theories</a:t>
            </a:r>
          </a:p>
          <a:p>
            <a:pPr eaLnBrk="1" hangingPunct="1"/>
            <a:r>
              <a:rPr lang="en-US" dirty="0" smtClean="0">
                <a:ea typeface="ＭＳ Ｐゴシック" charset="-128"/>
                <a:cs typeface="ＭＳ Ｐゴシック" charset="-128"/>
              </a:rPr>
              <a:t>Social </a:t>
            </a:r>
            <a:r>
              <a:rPr lang="en-US" dirty="0">
                <a:ea typeface="ＭＳ Ｐゴシック" charset="-128"/>
                <a:cs typeface="ＭＳ Ｐゴシック" charset="-128"/>
              </a:rPr>
              <a:t>Contract Theory</a:t>
            </a:r>
          </a:p>
          <a:p>
            <a:pPr lvl="1" eaLnBrk="1" hangingPunct="1"/>
            <a:r>
              <a:rPr lang="en-US" dirty="0"/>
              <a:t>Establishment of a set of moral rules to govern relations among citizens</a:t>
            </a:r>
          </a:p>
          <a:p>
            <a:pPr lvl="1" eaLnBrk="1" hangingPunct="1"/>
            <a:r>
              <a:rPr lang="en-US" dirty="0"/>
              <a:t>Government capable of enforcing the rules</a:t>
            </a:r>
            <a:endParaRPr lang="en-US" dirty="0" smtClean="0"/>
          </a:p>
          <a:p>
            <a:pPr eaLnBrk="1" hangingPunct="1"/>
            <a:r>
              <a:rPr lang="en-US" dirty="0" smtClean="0">
                <a:ea typeface="ＭＳ Ｐゴシック" charset="-128"/>
                <a:cs typeface="ＭＳ Ｐゴシック" charset="-128"/>
              </a:rPr>
              <a:t>Virtue/Character Based Theory</a:t>
            </a:r>
            <a:endParaRPr lang="en-US" dirty="0">
              <a:ea typeface="ＭＳ Ｐゴシック" charset="-128"/>
              <a:cs typeface="ＭＳ Ｐゴシック" charset="-128"/>
            </a:endParaRPr>
          </a:p>
        </p:txBody>
      </p:sp>
      <p:sp>
        <p:nvSpPr>
          <p:cNvPr id="27650" name="Footer Placeholder 3"/>
          <p:cNvSpPr>
            <a:spLocks noGrp="1"/>
          </p:cNvSpPr>
          <p:nvPr>
            <p:ph type="ftr" sz="quarter" idx="10"/>
          </p:nvPr>
        </p:nvSpPr>
        <p:spPr>
          <a:noFill/>
        </p:spPr>
        <p:txBody>
          <a:bodyPr/>
          <a:lstStyle/>
          <a:p>
            <a:r>
              <a:rPr lang="en-US" smtClean="0"/>
              <a:t>© 2014 Keith A. Pray</a:t>
            </a:r>
            <a:endParaRPr lang="en-US"/>
          </a:p>
        </p:txBody>
      </p:sp>
      <p:sp>
        <p:nvSpPr>
          <p:cNvPr id="27651" name="Slide Number Placeholder 4"/>
          <p:cNvSpPr>
            <a:spLocks noGrp="1"/>
          </p:cNvSpPr>
          <p:nvPr>
            <p:ph type="sldNum" sz="quarter" idx="11"/>
          </p:nvPr>
        </p:nvSpPr>
        <p:spPr>
          <a:noFill/>
        </p:spPr>
        <p:txBody>
          <a:bodyPr/>
          <a:lstStyle/>
          <a:p>
            <a:fld id="{B251EB82-AD59-3A40-AAD4-6AAAA8762C17}" type="slidenum">
              <a:rPr lang="en-US"/>
              <a:pPr/>
              <a:t>13</a:t>
            </a:fld>
            <a:endParaRPr lang="en-US"/>
          </a:p>
        </p:txBody>
      </p:sp>
      <p:sp>
        <p:nvSpPr>
          <p:cNvPr id="27652" name="Date Placeholder 5"/>
          <p:cNvSpPr>
            <a:spLocks noGrp="1"/>
          </p:cNvSpPr>
          <p:nvPr>
            <p:ph type="dt" sz="half" idx="12"/>
          </p:nvPr>
        </p:nvSpPr>
        <p:spPr>
          <a:noFill/>
        </p:spPr>
        <p:txBody>
          <a:bodyPr/>
          <a:lstStyle/>
          <a:p>
            <a:fld id="{0F018D63-1751-A647-962C-4F7D8969240C}" type="datetime1">
              <a:rPr lang="en-US" smtClean="0"/>
              <a:t>3/24/14</a:t>
            </a:fld>
            <a:endParaRPr lang="en-US" smtClean="0"/>
          </a:p>
        </p:txBody>
      </p:sp>
      <p:sp>
        <p:nvSpPr>
          <p:cNvPr id="11" name="Rectangle 4"/>
          <p:cNvSpPr>
            <a:spLocks noChangeArrowheads="1"/>
          </p:cNvSpPr>
          <p:nvPr/>
        </p:nvSpPr>
        <p:spPr bwMode="auto">
          <a:xfrm>
            <a:off x="0" y="2996222"/>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a:p>
        </p:txBody>
      </p:sp>
    </p:spTree>
    <p:extLst>
      <p:ext uri="{BB962C8B-B14F-4D97-AF65-F5344CB8AC3E}">
        <p14:creationId xmlns:p14="http://schemas.microsoft.com/office/powerpoint/2010/main" val="190525222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Ethical Views</a:t>
            </a:r>
          </a:p>
        </p:txBody>
      </p:sp>
      <p:sp>
        <p:nvSpPr>
          <p:cNvPr id="27654" name="Rectangle 3"/>
          <p:cNvSpPr>
            <a:spLocks noGrp="1" noChangeArrowheads="1"/>
          </p:cNvSpPr>
          <p:nvPr>
            <p:ph idx="1"/>
          </p:nvPr>
        </p:nvSpPr>
        <p:spPr/>
        <p:txBody>
          <a:bodyPr/>
          <a:lstStyle/>
          <a:p>
            <a:pPr eaLnBrk="1" hangingPunct="1"/>
            <a:r>
              <a:rPr lang="en-US" dirty="0">
                <a:ea typeface="ＭＳ Ｐゴシック" charset="-128"/>
                <a:cs typeface="ＭＳ Ｐゴシック" charset="-128"/>
              </a:rPr>
              <a:t>Deontological Theories</a:t>
            </a:r>
          </a:p>
          <a:p>
            <a:pPr lvl="1" eaLnBrk="1" hangingPunct="1"/>
            <a:r>
              <a:rPr lang="en-US" dirty="0"/>
              <a:t>A.k.a. </a:t>
            </a:r>
            <a:r>
              <a:rPr lang="en-US" dirty="0" err="1"/>
              <a:t>nonconsequentialist</a:t>
            </a:r>
            <a:endParaRPr lang="en-US" dirty="0"/>
          </a:p>
          <a:p>
            <a:pPr eaLnBrk="1" hangingPunct="1"/>
            <a:r>
              <a:rPr lang="en-US" dirty="0">
                <a:ea typeface="ＭＳ Ｐゴシック" charset="-128"/>
                <a:cs typeface="ＭＳ Ｐゴシック" charset="-128"/>
              </a:rPr>
              <a:t>Consequentialist </a:t>
            </a:r>
            <a:r>
              <a:rPr lang="en-US" dirty="0" smtClean="0">
                <a:ea typeface="ＭＳ Ｐゴシック" charset="-128"/>
                <a:cs typeface="ＭＳ Ｐゴシック" charset="-128"/>
              </a:rPr>
              <a:t>Theories</a:t>
            </a:r>
          </a:p>
          <a:p>
            <a:pPr eaLnBrk="1" hangingPunct="1"/>
            <a:r>
              <a:rPr lang="en-US" dirty="0" smtClean="0">
                <a:ea typeface="ＭＳ Ｐゴシック" charset="-128"/>
                <a:cs typeface="ＭＳ Ｐゴシック" charset="-128"/>
              </a:rPr>
              <a:t>Social </a:t>
            </a:r>
            <a:r>
              <a:rPr lang="en-US" dirty="0">
                <a:ea typeface="ＭＳ Ｐゴシック" charset="-128"/>
                <a:cs typeface="ＭＳ Ｐゴシック" charset="-128"/>
              </a:rPr>
              <a:t>Contract Theory</a:t>
            </a:r>
          </a:p>
          <a:p>
            <a:pPr lvl="1" eaLnBrk="1" hangingPunct="1"/>
            <a:r>
              <a:rPr lang="en-US" dirty="0"/>
              <a:t>Establishment of a set of moral rules to govern relations among citizens</a:t>
            </a:r>
          </a:p>
          <a:p>
            <a:pPr lvl="1" eaLnBrk="1" hangingPunct="1"/>
            <a:r>
              <a:rPr lang="en-US" dirty="0"/>
              <a:t>Government capable of enforcing the rules</a:t>
            </a:r>
            <a:endParaRPr lang="en-US" dirty="0" smtClean="0"/>
          </a:p>
          <a:p>
            <a:pPr eaLnBrk="1" hangingPunct="1"/>
            <a:r>
              <a:rPr lang="en-US" dirty="0" smtClean="0">
                <a:ea typeface="ＭＳ Ｐゴシック" charset="-128"/>
                <a:cs typeface="ＭＳ Ｐゴシック" charset="-128"/>
              </a:rPr>
              <a:t>Virtue/Character Based Theory</a:t>
            </a:r>
            <a:endParaRPr lang="en-US" dirty="0">
              <a:ea typeface="ＭＳ Ｐゴシック" charset="-128"/>
              <a:cs typeface="ＭＳ Ｐゴシック" charset="-128"/>
            </a:endParaRPr>
          </a:p>
        </p:txBody>
      </p:sp>
      <p:sp>
        <p:nvSpPr>
          <p:cNvPr id="27650" name="Footer Placeholder 3"/>
          <p:cNvSpPr>
            <a:spLocks noGrp="1"/>
          </p:cNvSpPr>
          <p:nvPr>
            <p:ph type="ftr" sz="quarter" idx="10"/>
          </p:nvPr>
        </p:nvSpPr>
        <p:spPr>
          <a:noFill/>
        </p:spPr>
        <p:txBody>
          <a:bodyPr/>
          <a:lstStyle/>
          <a:p>
            <a:r>
              <a:rPr lang="en-US" smtClean="0"/>
              <a:t>© 2014 Keith A. Pray</a:t>
            </a:r>
            <a:endParaRPr lang="en-US"/>
          </a:p>
        </p:txBody>
      </p:sp>
      <p:sp>
        <p:nvSpPr>
          <p:cNvPr id="27651" name="Slide Number Placeholder 4"/>
          <p:cNvSpPr>
            <a:spLocks noGrp="1"/>
          </p:cNvSpPr>
          <p:nvPr>
            <p:ph type="sldNum" sz="quarter" idx="11"/>
          </p:nvPr>
        </p:nvSpPr>
        <p:spPr>
          <a:noFill/>
        </p:spPr>
        <p:txBody>
          <a:bodyPr/>
          <a:lstStyle/>
          <a:p>
            <a:fld id="{B251EB82-AD59-3A40-AAD4-6AAAA8762C17}" type="slidenum">
              <a:rPr lang="en-US"/>
              <a:pPr/>
              <a:t>14</a:t>
            </a:fld>
            <a:endParaRPr lang="en-US"/>
          </a:p>
        </p:txBody>
      </p:sp>
      <p:sp>
        <p:nvSpPr>
          <p:cNvPr id="27652" name="Date Placeholder 5"/>
          <p:cNvSpPr>
            <a:spLocks noGrp="1"/>
          </p:cNvSpPr>
          <p:nvPr>
            <p:ph type="dt" sz="half" idx="12"/>
          </p:nvPr>
        </p:nvSpPr>
        <p:spPr>
          <a:noFill/>
        </p:spPr>
        <p:txBody>
          <a:bodyPr/>
          <a:lstStyle/>
          <a:p>
            <a:fld id="{46B72FE7-98FA-FC46-B420-9B9E41A88F73}" type="datetime1">
              <a:rPr lang="en-US" smtClean="0"/>
              <a:t>3/24/14</a:t>
            </a:fld>
            <a:endParaRPr lang="en-US" smtClean="0"/>
          </a:p>
        </p:txBody>
      </p:sp>
      <p:sp>
        <p:nvSpPr>
          <p:cNvPr id="9" name="Rectangle 4"/>
          <p:cNvSpPr>
            <a:spLocks noChangeArrowheads="1"/>
          </p:cNvSpPr>
          <p:nvPr/>
        </p:nvSpPr>
        <p:spPr bwMode="auto">
          <a:xfrm>
            <a:off x="0" y="3539292"/>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a:p>
        </p:txBody>
      </p:sp>
    </p:spTree>
    <p:extLst>
      <p:ext uri="{BB962C8B-B14F-4D97-AF65-F5344CB8AC3E}">
        <p14:creationId xmlns:p14="http://schemas.microsoft.com/office/powerpoint/2010/main" val="190525222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Ethical Views</a:t>
            </a:r>
          </a:p>
        </p:txBody>
      </p:sp>
      <p:sp>
        <p:nvSpPr>
          <p:cNvPr id="27654" name="Rectangle 3"/>
          <p:cNvSpPr>
            <a:spLocks noGrp="1" noChangeArrowheads="1"/>
          </p:cNvSpPr>
          <p:nvPr>
            <p:ph idx="1"/>
          </p:nvPr>
        </p:nvSpPr>
        <p:spPr/>
        <p:txBody>
          <a:bodyPr/>
          <a:lstStyle/>
          <a:p>
            <a:pPr eaLnBrk="1" hangingPunct="1"/>
            <a:r>
              <a:rPr lang="en-US" dirty="0">
                <a:ea typeface="ＭＳ Ｐゴシック" charset="-128"/>
                <a:cs typeface="ＭＳ Ｐゴシック" charset="-128"/>
              </a:rPr>
              <a:t>Deontological Theories</a:t>
            </a:r>
          </a:p>
          <a:p>
            <a:pPr lvl="1" eaLnBrk="1" hangingPunct="1"/>
            <a:r>
              <a:rPr lang="en-US" dirty="0"/>
              <a:t>A.k.a. </a:t>
            </a:r>
            <a:r>
              <a:rPr lang="en-US" dirty="0" err="1"/>
              <a:t>nonconsequentialist</a:t>
            </a:r>
            <a:endParaRPr lang="en-US" dirty="0"/>
          </a:p>
          <a:p>
            <a:pPr eaLnBrk="1" hangingPunct="1"/>
            <a:r>
              <a:rPr lang="en-US" dirty="0">
                <a:ea typeface="ＭＳ Ｐゴシック" charset="-128"/>
                <a:cs typeface="ＭＳ Ｐゴシック" charset="-128"/>
              </a:rPr>
              <a:t>Consequentialist </a:t>
            </a:r>
            <a:r>
              <a:rPr lang="en-US" dirty="0" smtClean="0">
                <a:ea typeface="ＭＳ Ｐゴシック" charset="-128"/>
                <a:cs typeface="ＭＳ Ｐゴシック" charset="-128"/>
              </a:rPr>
              <a:t>Theories</a:t>
            </a:r>
          </a:p>
          <a:p>
            <a:pPr eaLnBrk="1" hangingPunct="1"/>
            <a:r>
              <a:rPr lang="en-US" dirty="0" smtClean="0">
                <a:ea typeface="ＭＳ Ｐゴシック" charset="-128"/>
                <a:cs typeface="ＭＳ Ｐゴシック" charset="-128"/>
              </a:rPr>
              <a:t>Social </a:t>
            </a:r>
            <a:r>
              <a:rPr lang="en-US" dirty="0">
                <a:ea typeface="ＭＳ Ｐゴシック" charset="-128"/>
                <a:cs typeface="ＭＳ Ｐゴシック" charset="-128"/>
              </a:rPr>
              <a:t>Contract Theory</a:t>
            </a:r>
          </a:p>
          <a:p>
            <a:pPr lvl="1" eaLnBrk="1" hangingPunct="1"/>
            <a:r>
              <a:rPr lang="en-US" dirty="0"/>
              <a:t>Establishment of a set of moral rules to govern relations among citizens</a:t>
            </a:r>
          </a:p>
          <a:p>
            <a:pPr lvl="1" eaLnBrk="1" hangingPunct="1"/>
            <a:r>
              <a:rPr lang="en-US" dirty="0"/>
              <a:t>Government capable of enforcing the rules</a:t>
            </a:r>
            <a:endParaRPr lang="en-US" dirty="0" smtClean="0"/>
          </a:p>
          <a:p>
            <a:pPr eaLnBrk="1" hangingPunct="1"/>
            <a:r>
              <a:rPr lang="en-US" dirty="0" smtClean="0">
                <a:ea typeface="ＭＳ Ｐゴシック" charset="-128"/>
                <a:cs typeface="ＭＳ Ｐゴシック" charset="-128"/>
              </a:rPr>
              <a:t>Virtue/Character Based Theory</a:t>
            </a:r>
            <a:endParaRPr lang="en-US" dirty="0">
              <a:ea typeface="ＭＳ Ｐゴシック" charset="-128"/>
              <a:cs typeface="ＭＳ Ｐゴシック" charset="-128"/>
            </a:endParaRPr>
          </a:p>
        </p:txBody>
      </p:sp>
      <p:sp>
        <p:nvSpPr>
          <p:cNvPr id="27650" name="Footer Placeholder 3"/>
          <p:cNvSpPr>
            <a:spLocks noGrp="1"/>
          </p:cNvSpPr>
          <p:nvPr>
            <p:ph type="ftr" sz="quarter" idx="10"/>
          </p:nvPr>
        </p:nvSpPr>
        <p:spPr>
          <a:noFill/>
        </p:spPr>
        <p:txBody>
          <a:bodyPr/>
          <a:lstStyle/>
          <a:p>
            <a:r>
              <a:rPr lang="en-US" smtClean="0"/>
              <a:t>© 2014 Keith A. Pray</a:t>
            </a:r>
            <a:endParaRPr lang="en-US"/>
          </a:p>
        </p:txBody>
      </p:sp>
      <p:sp>
        <p:nvSpPr>
          <p:cNvPr id="27651" name="Slide Number Placeholder 4"/>
          <p:cNvSpPr>
            <a:spLocks noGrp="1"/>
          </p:cNvSpPr>
          <p:nvPr>
            <p:ph type="sldNum" sz="quarter" idx="11"/>
          </p:nvPr>
        </p:nvSpPr>
        <p:spPr>
          <a:noFill/>
        </p:spPr>
        <p:txBody>
          <a:bodyPr/>
          <a:lstStyle/>
          <a:p>
            <a:fld id="{B251EB82-AD59-3A40-AAD4-6AAAA8762C17}" type="slidenum">
              <a:rPr lang="en-US"/>
              <a:pPr/>
              <a:t>15</a:t>
            </a:fld>
            <a:endParaRPr lang="en-US"/>
          </a:p>
        </p:txBody>
      </p:sp>
      <p:sp>
        <p:nvSpPr>
          <p:cNvPr id="27652" name="Date Placeholder 5"/>
          <p:cNvSpPr>
            <a:spLocks noGrp="1"/>
          </p:cNvSpPr>
          <p:nvPr>
            <p:ph type="dt" sz="half" idx="12"/>
          </p:nvPr>
        </p:nvSpPr>
        <p:spPr>
          <a:noFill/>
        </p:spPr>
        <p:txBody>
          <a:bodyPr/>
          <a:lstStyle/>
          <a:p>
            <a:fld id="{5B84F13F-D491-3F4D-9F45-E162AC690E03}" type="datetime1">
              <a:rPr lang="en-US" smtClean="0"/>
              <a:t>3/24/14</a:t>
            </a:fld>
            <a:endParaRPr lang="en-US" smtClean="0"/>
          </a:p>
        </p:txBody>
      </p:sp>
      <p:sp>
        <p:nvSpPr>
          <p:cNvPr id="10" name="Rectangle 4"/>
          <p:cNvSpPr>
            <a:spLocks noChangeArrowheads="1"/>
          </p:cNvSpPr>
          <p:nvPr/>
        </p:nvSpPr>
        <p:spPr bwMode="auto">
          <a:xfrm>
            <a:off x="0" y="5105400"/>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a:p>
        </p:txBody>
      </p:sp>
    </p:spTree>
    <p:extLst>
      <p:ext uri="{BB962C8B-B14F-4D97-AF65-F5344CB8AC3E}">
        <p14:creationId xmlns:p14="http://schemas.microsoft.com/office/powerpoint/2010/main" val="190525222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Utopias and Dystopias</a:t>
            </a:r>
          </a:p>
        </p:txBody>
      </p:sp>
      <p:sp>
        <p:nvSpPr>
          <p:cNvPr id="21510" name="Rectangle 3"/>
          <p:cNvSpPr>
            <a:spLocks noGrp="1" noChangeArrowheads="1"/>
          </p:cNvSpPr>
          <p:nvPr>
            <p:ph idx="1"/>
          </p:nvPr>
        </p:nvSpPr>
        <p:spPr/>
        <p:txBody>
          <a:bodyPr/>
          <a:lstStyle/>
          <a:p>
            <a:pPr eaLnBrk="1" hangingPunct="1"/>
            <a:r>
              <a:rPr lang="en-US">
                <a:ea typeface="ＭＳ Ｐゴシック" charset="-128"/>
                <a:cs typeface="ＭＳ Ｐゴシック" charset="-128"/>
              </a:rPr>
              <a:t>Types:</a:t>
            </a:r>
          </a:p>
          <a:p>
            <a:pPr lvl="1" eaLnBrk="1" hangingPunct="1"/>
            <a:r>
              <a:rPr lang="en-US"/>
              <a:t>Economic</a:t>
            </a:r>
          </a:p>
          <a:p>
            <a:pPr lvl="1" eaLnBrk="1" hangingPunct="1"/>
            <a:r>
              <a:rPr lang="en-US"/>
              <a:t>Political</a:t>
            </a:r>
          </a:p>
          <a:p>
            <a:pPr lvl="1" eaLnBrk="1" hangingPunct="1"/>
            <a:r>
              <a:rPr lang="en-US"/>
              <a:t>Technological</a:t>
            </a:r>
          </a:p>
          <a:p>
            <a:pPr eaLnBrk="1" hangingPunct="1"/>
            <a:r>
              <a:rPr lang="en-US">
                <a:ea typeface="ＭＳ Ｐゴシック" charset="-128"/>
                <a:cs typeface="ＭＳ Ｐゴシック" charset="-128"/>
              </a:rPr>
              <a:t>What makes it a utopia or dystopia?</a:t>
            </a:r>
          </a:p>
          <a:p>
            <a:pPr eaLnBrk="1" hangingPunct="1"/>
            <a:r>
              <a:rPr lang="en-US">
                <a:ea typeface="ＭＳ Ｐゴシック" charset="-128"/>
                <a:cs typeface="ＭＳ Ｐゴシック" charset="-128"/>
              </a:rPr>
              <a:t>Why do we create them?</a:t>
            </a:r>
          </a:p>
          <a:p>
            <a:pPr eaLnBrk="1" hangingPunct="1"/>
            <a:r>
              <a:rPr lang="en-US">
                <a:ea typeface="ＭＳ Ｐゴシック" charset="-128"/>
                <a:cs typeface="ＭＳ Ｐゴシック" charset="-128"/>
              </a:rPr>
              <a:t>Examples, real or fictional?</a:t>
            </a:r>
          </a:p>
        </p:txBody>
      </p:sp>
      <p:sp>
        <p:nvSpPr>
          <p:cNvPr id="21506" name="Footer Placeholder 3"/>
          <p:cNvSpPr>
            <a:spLocks noGrp="1"/>
          </p:cNvSpPr>
          <p:nvPr>
            <p:ph type="ftr" sz="quarter" idx="10"/>
          </p:nvPr>
        </p:nvSpPr>
        <p:spPr>
          <a:noFill/>
        </p:spPr>
        <p:txBody>
          <a:bodyPr/>
          <a:lstStyle/>
          <a:p>
            <a:r>
              <a:rPr lang="en-US" smtClean="0"/>
              <a:t>© 2014 Keith A. Pray</a:t>
            </a:r>
            <a:endParaRPr lang="en-US"/>
          </a:p>
        </p:txBody>
      </p:sp>
      <p:sp>
        <p:nvSpPr>
          <p:cNvPr id="21507" name="Slide Number Placeholder 4"/>
          <p:cNvSpPr>
            <a:spLocks noGrp="1"/>
          </p:cNvSpPr>
          <p:nvPr>
            <p:ph type="sldNum" sz="quarter" idx="11"/>
          </p:nvPr>
        </p:nvSpPr>
        <p:spPr>
          <a:noFill/>
        </p:spPr>
        <p:txBody>
          <a:bodyPr/>
          <a:lstStyle/>
          <a:p>
            <a:fld id="{87FBCF88-2A0B-E640-9826-E5EB5C1BCE12}" type="slidenum">
              <a:rPr lang="en-US"/>
              <a:pPr/>
              <a:t>16</a:t>
            </a:fld>
            <a:endParaRPr lang="en-US"/>
          </a:p>
        </p:txBody>
      </p:sp>
      <p:sp>
        <p:nvSpPr>
          <p:cNvPr id="21508" name="Date Placeholder 5"/>
          <p:cNvSpPr>
            <a:spLocks noGrp="1"/>
          </p:cNvSpPr>
          <p:nvPr>
            <p:ph type="dt" sz="half" idx="12"/>
          </p:nvPr>
        </p:nvSpPr>
        <p:spPr>
          <a:noFill/>
        </p:spPr>
        <p:txBody>
          <a:bodyPr/>
          <a:lstStyle/>
          <a:p>
            <a:fld id="{5529812C-A386-604A-AF35-A64881E861BB}"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2"/>
          <p:cNvSpPr>
            <a:spLocks noGrp="1" noChangeArrowheads="1"/>
          </p:cNvSpPr>
          <p:nvPr>
            <p:ph type="title"/>
          </p:nvPr>
        </p:nvSpPr>
        <p:spPr/>
        <p:txBody>
          <a:bodyPr/>
          <a:lstStyle/>
          <a:p>
            <a:r>
              <a:rPr lang="en-US"/>
              <a:t>Assignment</a:t>
            </a:r>
          </a:p>
        </p:txBody>
      </p:sp>
      <p:sp>
        <p:nvSpPr>
          <p:cNvPr id="350211" name="Rectangle 3"/>
          <p:cNvSpPr>
            <a:spLocks noGrp="1" noChangeArrowheads="1"/>
          </p:cNvSpPr>
          <p:nvPr>
            <p:ph idx="1"/>
          </p:nvPr>
        </p:nvSpPr>
        <p:spPr/>
        <p:txBody>
          <a:bodyPr/>
          <a:lstStyle/>
          <a:p>
            <a:pPr>
              <a:lnSpc>
                <a:spcPct val="90000"/>
              </a:lnSpc>
            </a:pPr>
            <a:r>
              <a:rPr lang="en-US" sz="2600" dirty="0" smtClean="0"/>
              <a:t>1 page paper</a:t>
            </a:r>
          </a:p>
          <a:p>
            <a:pPr lvl="1">
              <a:lnSpc>
                <a:spcPct val="90000"/>
              </a:lnSpc>
            </a:pPr>
            <a:r>
              <a:rPr lang="en-US" sz="1600" dirty="0" smtClean="0"/>
              <a:t>From Chapter 9 In-class Exercises # 25.</a:t>
            </a:r>
          </a:p>
          <a:p>
            <a:pPr lvl="1">
              <a:lnSpc>
                <a:spcPct val="90000"/>
              </a:lnSpc>
            </a:pPr>
            <a:r>
              <a:rPr lang="en-US" sz="1600" dirty="0" smtClean="0"/>
              <a:t>Should the company produce the game?</a:t>
            </a:r>
          </a:p>
          <a:p>
            <a:pPr lvl="1">
              <a:lnSpc>
                <a:spcPct val="90000"/>
              </a:lnSpc>
            </a:pPr>
            <a:r>
              <a:rPr lang="en-US" sz="1600" dirty="0" smtClean="0"/>
              <a:t>Use the SWE Code Of Ethics as the basis for your argument.</a:t>
            </a:r>
          </a:p>
          <a:p>
            <a:pPr lvl="1">
              <a:lnSpc>
                <a:spcPct val="90000"/>
              </a:lnSpc>
            </a:pPr>
            <a:r>
              <a:rPr lang="en-US" sz="1600" dirty="0" smtClean="0"/>
              <a:t>The SWE Code of Ethics should not be the sole source for your premises.</a:t>
            </a:r>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76BBB0F2-6FFB-DA46-8A0D-4EAF9FCC0A19}" type="slidenum">
              <a:rPr lang="en-US"/>
              <a:pPr/>
              <a:t>17</a:t>
            </a:fld>
            <a:endParaRPr lang="en-US"/>
          </a:p>
        </p:txBody>
      </p:sp>
      <p:sp>
        <p:nvSpPr>
          <p:cNvPr id="6" name="Date Placeholder 5"/>
          <p:cNvSpPr>
            <a:spLocks noGrp="1"/>
          </p:cNvSpPr>
          <p:nvPr>
            <p:ph type="dt" sz="half" idx="12"/>
          </p:nvPr>
        </p:nvSpPr>
        <p:spPr/>
        <p:txBody>
          <a:bodyPr/>
          <a:lstStyle/>
          <a:p>
            <a:fld id="{3E3E5349-A59A-EB43-ABF0-9EC7032BCA4F}" type="datetime1">
              <a:rPr lang="en-US" smtClean="0"/>
              <a:t>3/24/14</a:t>
            </a:fld>
            <a:endParaRPr lang="en-US"/>
          </a:p>
        </p:txBody>
      </p:sp>
    </p:spTree>
    <p:extLst>
      <p:ext uri="{BB962C8B-B14F-4D97-AF65-F5344CB8AC3E}">
        <p14:creationId xmlns:p14="http://schemas.microsoft.com/office/powerpoint/2010/main" val="2133244750"/>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2"/>
          <p:cNvSpPr>
            <a:spLocks noGrp="1" noChangeArrowheads="1"/>
          </p:cNvSpPr>
          <p:nvPr>
            <p:ph type="ctrTitle"/>
          </p:nvPr>
        </p:nvSpPr>
        <p:spPr/>
        <p:txBody>
          <a:bodyPr/>
          <a:lstStyle/>
          <a:p>
            <a:pPr eaLnBrk="1" hangingPunct="1"/>
            <a:r>
              <a:rPr lang="en-US" dirty="0">
                <a:ea typeface="ＭＳ Ｐゴシック" charset="-128"/>
                <a:cs typeface="ＭＳ Ｐゴシック" charset="-128"/>
              </a:rPr>
              <a:t>Class </a:t>
            </a:r>
            <a:r>
              <a:rPr lang="en-US" dirty="0" smtClean="0">
                <a:ea typeface="ＭＳ Ｐゴシック" charset="-128"/>
                <a:cs typeface="ＭＳ Ｐゴシック" charset="-128"/>
              </a:rPr>
              <a:t>3 </a:t>
            </a:r>
            <a:r>
              <a:rPr lang="en-US" dirty="0">
                <a:ea typeface="ＭＳ Ｐゴシック" charset="-128"/>
                <a:cs typeface="ＭＳ Ｐゴシック" charset="-128"/>
              </a:rPr>
              <a:t/>
            </a:r>
            <a:br>
              <a:rPr lang="en-US" dirty="0">
                <a:ea typeface="ＭＳ Ｐゴシック" charset="-128"/>
                <a:cs typeface="ＭＳ Ｐゴシック" charset="-128"/>
              </a:rPr>
            </a:br>
            <a:r>
              <a:rPr lang="en-US" dirty="0">
                <a:ea typeface="ＭＳ Ｐゴシック" charset="-128"/>
                <a:cs typeface="ＭＳ Ｐゴシック" charset="-128"/>
              </a:rPr>
              <a:t>The End</a:t>
            </a:r>
          </a:p>
        </p:txBody>
      </p:sp>
      <p:sp>
        <p:nvSpPr>
          <p:cNvPr id="33798" name="Rectangle 8"/>
          <p:cNvSpPr>
            <a:spLocks noGrp="1" noChangeArrowheads="1"/>
          </p:cNvSpPr>
          <p:nvPr>
            <p:ph type="subTitle" idx="1"/>
          </p:nvPr>
        </p:nvSpPr>
        <p:spPr>
          <a:noFill/>
        </p:spPr>
        <p:txBody>
          <a:bodyPr/>
          <a:lstStyle/>
          <a:p>
            <a:pPr algn="r" defTabSz="242888" eaLnBrk="1" hangingPunct="1">
              <a:buFont typeface="Wingdings" charset="2"/>
              <a:buNone/>
            </a:pPr>
            <a:r>
              <a:rPr lang="en-US">
                <a:ea typeface="ＭＳ Ｐゴシック" charset="-128"/>
                <a:cs typeface="ＭＳ Ｐゴシック" charset="-128"/>
              </a:rPr>
              <a:t>Keith A. Pray</a:t>
            </a:r>
          </a:p>
          <a:p>
            <a:pPr algn="r" defTabSz="242888" eaLnBrk="1" hangingPunct="1">
              <a:buFont typeface="Wingdings" charset="2"/>
              <a:buNone/>
            </a:pPr>
            <a:r>
              <a:rPr lang="en-US">
                <a:ea typeface="ＭＳ Ｐゴシック" charset="-128"/>
                <a:cs typeface="ＭＳ Ｐゴシック" charset="-128"/>
              </a:rPr>
              <a:t>Instructor</a:t>
            </a:r>
          </a:p>
          <a:p>
            <a:pPr defTabSz="242888" eaLnBrk="1" hangingPunct="1">
              <a:buFont typeface="Wingdings" charset="2"/>
              <a:buNone/>
            </a:pPr>
            <a:r>
              <a:rPr lang="en-US" sz="2400">
                <a:ea typeface="ＭＳ Ｐゴシック" charset="-128"/>
                <a:cs typeface="ＭＳ Ｐゴシック" charset="-128"/>
              </a:rPr>
              <a:t>socialimps.keithpray.net</a:t>
            </a:r>
            <a:endParaRPr lang="en-US" sz="2500">
              <a:ea typeface="ＭＳ Ｐゴシック" charset="-128"/>
              <a:cs typeface="ＭＳ Ｐゴシック" charset="-128"/>
            </a:endParaRPr>
          </a:p>
        </p:txBody>
      </p:sp>
      <p:sp>
        <p:nvSpPr>
          <p:cNvPr id="33794" name="Rectangle 3"/>
          <p:cNvSpPr>
            <a:spLocks noGrp="1" noChangeArrowheads="1"/>
          </p:cNvSpPr>
          <p:nvPr>
            <p:ph type="dt" sz="half" idx="10"/>
          </p:nvPr>
        </p:nvSpPr>
        <p:spPr>
          <a:noFill/>
        </p:spPr>
        <p:txBody>
          <a:bodyPr/>
          <a:lstStyle/>
          <a:p>
            <a:fld id="{69A868E7-6E6C-E143-92B5-67B9A244580B}" type="datetime1">
              <a:rPr lang="en-US" smtClean="0"/>
              <a:t>3/24/14</a:t>
            </a:fld>
            <a:endParaRPr lang="en-US" smtClean="0"/>
          </a:p>
        </p:txBody>
      </p:sp>
      <p:sp>
        <p:nvSpPr>
          <p:cNvPr id="33795" name="Rectangle 4"/>
          <p:cNvSpPr>
            <a:spLocks noGrp="1" noChangeArrowheads="1"/>
          </p:cNvSpPr>
          <p:nvPr>
            <p:ph type="ftr" sz="quarter" idx="11"/>
          </p:nvPr>
        </p:nvSpPr>
        <p:spPr>
          <a:noFill/>
        </p:spPr>
        <p:txBody>
          <a:bodyPr/>
          <a:lstStyle/>
          <a:p>
            <a:r>
              <a:rPr lang="en-US" smtClean="0"/>
              <a:t>© 2014 Keith A. Pray</a:t>
            </a:r>
            <a:endParaRPr lang="en-US"/>
          </a:p>
        </p:txBody>
      </p:sp>
      <p:sp>
        <p:nvSpPr>
          <p:cNvPr id="33796" name="Slide Number Placeholder 5"/>
          <p:cNvSpPr>
            <a:spLocks noGrp="1" noChangeArrowheads="1"/>
          </p:cNvSpPr>
          <p:nvPr>
            <p:ph type="sldNum" sz="quarter" idx="12"/>
          </p:nvPr>
        </p:nvSpPr>
        <p:spPr>
          <a:noFill/>
        </p:spPr>
        <p:txBody>
          <a:bodyPr/>
          <a:lstStyle/>
          <a:p>
            <a:fld id="{D9741DB8-B0E5-2046-A049-012430D514EC}" type="slidenum">
              <a:rPr lang="en-US"/>
              <a:pPr/>
              <a:t>18</a:t>
            </a:fld>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2"/>
          <p:cNvSpPr>
            <a:spLocks noGrp="1" noChangeArrowheads="1"/>
          </p:cNvSpPr>
          <p:nvPr>
            <p:ph type="title"/>
          </p:nvPr>
        </p:nvSpPr>
        <p:spPr/>
        <p:txBody>
          <a:bodyPr/>
          <a:lstStyle/>
          <a:p>
            <a:pPr eaLnBrk="1" hangingPunct="1"/>
            <a:r>
              <a:rPr lang="en-US" dirty="0">
                <a:ea typeface="ＭＳ Ｐゴシック" charset="-128"/>
                <a:cs typeface="ＭＳ Ｐゴシック" charset="-128"/>
              </a:rPr>
              <a:t>Ethics</a:t>
            </a:r>
          </a:p>
        </p:txBody>
      </p:sp>
      <p:sp>
        <p:nvSpPr>
          <p:cNvPr id="41990" name="Rectangle 3"/>
          <p:cNvSpPr>
            <a:spLocks noGrp="1" noChangeArrowheads="1"/>
          </p:cNvSpPr>
          <p:nvPr>
            <p:ph idx="1"/>
          </p:nvPr>
        </p:nvSpPr>
        <p:spPr/>
        <p:txBody>
          <a:bodyPr/>
          <a:lstStyle/>
          <a:p>
            <a:pPr eaLnBrk="1" hangingPunct="1"/>
            <a:r>
              <a:rPr lang="en-US" dirty="0">
                <a:ea typeface="ＭＳ Ｐゴシック" charset="-128"/>
                <a:cs typeface="ＭＳ Ｐゴシック" charset="-128"/>
              </a:rPr>
              <a:t>What is it?</a:t>
            </a:r>
          </a:p>
          <a:p>
            <a:pPr lvl="1" eaLnBrk="1" hangingPunct="1"/>
            <a:r>
              <a:rPr lang="en-US" dirty="0"/>
              <a:t>‘Do the right thing.’ </a:t>
            </a:r>
          </a:p>
          <a:p>
            <a:pPr eaLnBrk="1" hangingPunct="1"/>
            <a:r>
              <a:rPr lang="en-US" dirty="0">
                <a:ea typeface="ＭＳ Ｐゴシック" charset="-128"/>
                <a:cs typeface="ＭＳ Ｐゴシック" charset="-128"/>
              </a:rPr>
              <a:t>Based on belief that people:</a:t>
            </a:r>
          </a:p>
          <a:p>
            <a:pPr lvl="1" eaLnBrk="1" hangingPunct="1"/>
            <a:r>
              <a:rPr lang="en-US" dirty="0"/>
              <a:t>Are rational</a:t>
            </a:r>
          </a:p>
          <a:p>
            <a:pPr lvl="1" eaLnBrk="1" hangingPunct="1"/>
            <a:r>
              <a:rPr lang="en-US" dirty="0"/>
              <a:t>Make free choices</a:t>
            </a:r>
          </a:p>
        </p:txBody>
      </p:sp>
      <p:sp>
        <p:nvSpPr>
          <p:cNvPr id="41986" name="Footer Placeholder 3"/>
          <p:cNvSpPr>
            <a:spLocks noGrp="1"/>
          </p:cNvSpPr>
          <p:nvPr>
            <p:ph type="ftr" sz="quarter" idx="10"/>
          </p:nvPr>
        </p:nvSpPr>
        <p:spPr>
          <a:noFill/>
        </p:spPr>
        <p:txBody>
          <a:bodyPr/>
          <a:lstStyle/>
          <a:p>
            <a:r>
              <a:rPr lang="en-US" smtClean="0"/>
              <a:t>© 2014 Keith A. Pray</a:t>
            </a:r>
            <a:endParaRPr lang="en-US"/>
          </a:p>
        </p:txBody>
      </p:sp>
      <p:sp>
        <p:nvSpPr>
          <p:cNvPr id="41987" name="Slide Number Placeholder 4"/>
          <p:cNvSpPr>
            <a:spLocks noGrp="1"/>
          </p:cNvSpPr>
          <p:nvPr>
            <p:ph type="sldNum" sz="quarter" idx="11"/>
          </p:nvPr>
        </p:nvSpPr>
        <p:spPr>
          <a:noFill/>
        </p:spPr>
        <p:txBody>
          <a:bodyPr/>
          <a:lstStyle/>
          <a:p>
            <a:fld id="{89981BE2-FB6B-C14A-8C98-39DB807F200C}" type="slidenum">
              <a:rPr lang="en-US"/>
              <a:pPr/>
              <a:t>19</a:t>
            </a:fld>
            <a:endParaRPr lang="en-US"/>
          </a:p>
        </p:txBody>
      </p:sp>
      <p:sp>
        <p:nvSpPr>
          <p:cNvPr id="41988" name="Date Placeholder 5"/>
          <p:cNvSpPr>
            <a:spLocks noGrp="1"/>
          </p:cNvSpPr>
          <p:nvPr>
            <p:ph type="dt" sz="half" idx="12"/>
          </p:nvPr>
        </p:nvSpPr>
        <p:spPr>
          <a:noFill/>
        </p:spPr>
        <p:txBody>
          <a:bodyPr/>
          <a:lstStyle/>
          <a:p>
            <a:fld id="{E3775587-B95C-6943-9AD4-EB6285F44CD7}"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Overview</a:t>
            </a:r>
          </a:p>
        </p:txBody>
      </p:sp>
      <p:sp>
        <p:nvSpPr>
          <p:cNvPr id="17414" name="Rectangle 3"/>
          <p:cNvSpPr>
            <a:spLocks noGrp="1" noChangeArrowheads="1"/>
          </p:cNvSpPr>
          <p:nvPr>
            <p:ph idx="1"/>
          </p:nvPr>
        </p:nvSpPr>
        <p:spPr/>
        <p:txBody>
          <a:bodyPr/>
          <a:lstStyle/>
          <a:p>
            <a:pPr marL="571500" indent="-571500" eaLnBrk="1" hangingPunct="1">
              <a:buFont typeface="Times" charset="0"/>
              <a:buAutoNum type="arabicPeriod"/>
            </a:pPr>
            <a:r>
              <a:rPr lang="en-US" sz="2400" dirty="0" smtClean="0">
                <a:ea typeface="ＭＳ Ｐゴシック" charset="-128"/>
                <a:cs typeface="ＭＳ Ｐゴシック" charset="-128"/>
              </a:rPr>
              <a:t>Review</a:t>
            </a:r>
          </a:p>
          <a:p>
            <a:pPr marL="571500" indent="-571500" eaLnBrk="1" hangingPunct="1">
              <a:buFont typeface="Times" charset="0"/>
              <a:buAutoNum type="arabicPeriod"/>
            </a:pPr>
            <a:r>
              <a:rPr lang="en-US" sz="2400" dirty="0" smtClean="0">
                <a:ea typeface="ＭＳ Ｐゴシック" charset="-128"/>
                <a:cs typeface="ＭＳ Ｐゴシック" charset="-128"/>
              </a:rPr>
              <a:t>Ethics</a:t>
            </a:r>
          </a:p>
          <a:p>
            <a:pPr marL="571500" indent="-571500" eaLnBrk="1" hangingPunct="1">
              <a:buFont typeface="Times" charset="0"/>
              <a:buAutoNum type="arabicPeriod"/>
            </a:pPr>
            <a:r>
              <a:rPr lang="en-US" sz="2400" dirty="0" smtClean="0">
                <a:ea typeface="ＭＳ Ｐゴシック" charset="-128"/>
                <a:cs typeface="ＭＳ Ｐゴシック" charset="-128"/>
              </a:rPr>
              <a:t>Imaginary Societies</a:t>
            </a:r>
            <a:endParaRPr lang="en-US" sz="2400" dirty="0">
              <a:ea typeface="ＭＳ Ｐゴシック" charset="-128"/>
              <a:cs typeface="ＭＳ Ｐゴシック" charset="-128"/>
            </a:endParaRPr>
          </a:p>
          <a:p>
            <a:pPr marL="571500" indent="-571500" eaLnBrk="1" hangingPunct="1">
              <a:buFont typeface="Times" charset="0"/>
              <a:buAutoNum type="arabicPeriod"/>
            </a:pPr>
            <a:r>
              <a:rPr lang="en-US" sz="2400" dirty="0">
                <a:ea typeface="ＭＳ Ｐゴシック" charset="-128"/>
                <a:cs typeface="ＭＳ Ｐゴシック" charset="-128"/>
              </a:rPr>
              <a:t>Assignment</a:t>
            </a:r>
          </a:p>
        </p:txBody>
      </p:sp>
      <p:sp>
        <p:nvSpPr>
          <p:cNvPr id="17410" name="Footer Placeholder 3"/>
          <p:cNvSpPr>
            <a:spLocks noGrp="1"/>
          </p:cNvSpPr>
          <p:nvPr>
            <p:ph type="ftr" sz="quarter" idx="10"/>
          </p:nvPr>
        </p:nvSpPr>
        <p:spPr>
          <a:noFill/>
        </p:spPr>
        <p:txBody>
          <a:bodyPr/>
          <a:lstStyle/>
          <a:p>
            <a:r>
              <a:rPr lang="en-US" smtClean="0"/>
              <a:t>© 2014 Keith A. Pray</a:t>
            </a:r>
            <a:endParaRPr lang="en-US"/>
          </a:p>
        </p:txBody>
      </p:sp>
      <p:sp>
        <p:nvSpPr>
          <p:cNvPr id="17411" name="Slide Number Placeholder 4"/>
          <p:cNvSpPr>
            <a:spLocks noGrp="1"/>
          </p:cNvSpPr>
          <p:nvPr>
            <p:ph type="sldNum" sz="quarter" idx="11"/>
          </p:nvPr>
        </p:nvSpPr>
        <p:spPr>
          <a:noFill/>
        </p:spPr>
        <p:txBody>
          <a:bodyPr/>
          <a:lstStyle/>
          <a:p>
            <a:fld id="{BF8F6C3E-AC18-5049-8E29-47A016431535}" type="slidenum">
              <a:rPr lang="en-US"/>
              <a:pPr/>
              <a:t>2</a:t>
            </a:fld>
            <a:endParaRPr lang="en-US"/>
          </a:p>
        </p:txBody>
      </p:sp>
      <p:sp>
        <p:nvSpPr>
          <p:cNvPr id="17412" name="Date Placeholder 5"/>
          <p:cNvSpPr>
            <a:spLocks noGrp="1"/>
          </p:cNvSpPr>
          <p:nvPr>
            <p:ph type="dt" sz="half" idx="12"/>
          </p:nvPr>
        </p:nvSpPr>
        <p:spPr>
          <a:noFill/>
        </p:spPr>
        <p:txBody>
          <a:bodyPr/>
          <a:lstStyle/>
          <a:p>
            <a:fld id="{1A337D12-3997-AC47-A0FC-E525A51279F4}" type="datetime1">
              <a:rPr lang="en-US" smtClean="0"/>
              <a:t>3/24/14</a:t>
            </a:fld>
            <a:endParaRPr lang="en-US" smtClean="0"/>
          </a:p>
        </p:txBody>
      </p:sp>
      <p:sp>
        <p:nvSpPr>
          <p:cNvPr id="277508" name="Rectangle 4"/>
          <p:cNvSpPr>
            <a:spLocks noChangeArrowheads="1"/>
          </p:cNvSpPr>
          <p:nvPr/>
        </p:nvSpPr>
        <p:spPr bwMode="auto">
          <a:xfrm>
            <a:off x="0" y="1981200"/>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77508"/>
                                        </p:tgtEl>
                                        <p:attrNameLst>
                                          <p:attrName>style.visibility</p:attrName>
                                        </p:attrNameLst>
                                      </p:cBhvr>
                                      <p:to>
                                        <p:strVal val="visible"/>
                                      </p:to>
                                    </p:set>
                                    <p:animEffect transition="in" filter="wipe(left)">
                                      <p:cBhvr>
                                        <p:cTn id="7" dur="500"/>
                                        <p:tgtEl>
                                          <p:spTgt spid="277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Deontological Theories</a:t>
            </a:r>
          </a:p>
        </p:txBody>
      </p:sp>
      <p:sp>
        <p:nvSpPr>
          <p:cNvPr id="44038" name="Rectangle 3"/>
          <p:cNvSpPr>
            <a:spLocks noGrp="1" noChangeArrowheads="1"/>
          </p:cNvSpPr>
          <p:nvPr>
            <p:ph idx="1"/>
          </p:nvPr>
        </p:nvSpPr>
        <p:spPr/>
        <p:txBody>
          <a:bodyPr/>
          <a:lstStyle/>
          <a:p>
            <a:pPr eaLnBrk="1" hangingPunct="1"/>
            <a:r>
              <a:rPr lang="en-US">
                <a:ea typeface="ＭＳ Ｐゴシック" charset="-128"/>
                <a:cs typeface="ＭＳ Ｐゴシック" charset="-128"/>
              </a:rPr>
              <a:t>Kant</a:t>
            </a:r>
          </a:p>
          <a:p>
            <a:pPr lvl="1" eaLnBrk="1" hangingPunct="1"/>
            <a:r>
              <a:rPr lang="en-US"/>
              <a:t>Principle of universality</a:t>
            </a:r>
          </a:p>
          <a:p>
            <a:pPr lvl="2" eaLnBrk="1" hangingPunct="1"/>
            <a:r>
              <a:rPr lang="en-US">
                <a:ea typeface="ＭＳ Ｐゴシック" charset="-128"/>
              </a:rPr>
              <a:t>A.k.a. categorical imperative.</a:t>
            </a:r>
          </a:p>
          <a:p>
            <a:pPr lvl="1" eaLnBrk="1" hangingPunct="1"/>
            <a:r>
              <a:rPr lang="en-US"/>
              <a:t>Base ethics on rationality, not emotion.</a:t>
            </a:r>
          </a:p>
          <a:p>
            <a:pPr lvl="1" eaLnBrk="1" hangingPunct="1"/>
            <a:r>
              <a:rPr lang="en-US"/>
              <a:t>Treat people as ends, not means.</a:t>
            </a:r>
          </a:p>
        </p:txBody>
      </p:sp>
      <p:sp>
        <p:nvSpPr>
          <p:cNvPr id="44034" name="Footer Placeholder 3"/>
          <p:cNvSpPr>
            <a:spLocks noGrp="1"/>
          </p:cNvSpPr>
          <p:nvPr>
            <p:ph type="ftr" sz="quarter" idx="10"/>
          </p:nvPr>
        </p:nvSpPr>
        <p:spPr>
          <a:noFill/>
        </p:spPr>
        <p:txBody>
          <a:bodyPr/>
          <a:lstStyle/>
          <a:p>
            <a:r>
              <a:rPr lang="en-US" smtClean="0"/>
              <a:t>© 2014 Keith A. Pray</a:t>
            </a:r>
            <a:endParaRPr lang="en-US"/>
          </a:p>
        </p:txBody>
      </p:sp>
      <p:sp>
        <p:nvSpPr>
          <p:cNvPr id="44035" name="Slide Number Placeholder 4"/>
          <p:cNvSpPr>
            <a:spLocks noGrp="1"/>
          </p:cNvSpPr>
          <p:nvPr>
            <p:ph type="sldNum" sz="quarter" idx="11"/>
          </p:nvPr>
        </p:nvSpPr>
        <p:spPr>
          <a:noFill/>
        </p:spPr>
        <p:txBody>
          <a:bodyPr/>
          <a:lstStyle/>
          <a:p>
            <a:fld id="{F9C9365A-D8CF-1940-A8DC-8A922B8D967B}" type="slidenum">
              <a:rPr lang="en-US"/>
              <a:pPr/>
              <a:t>20</a:t>
            </a:fld>
            <a:endParaRPr lang="en-US"/>
          </a:p>
        </p:txBody>
      </p:sp>
      <p:sp>
        <p:nvSpPr>
          <p:cNvPr id="44036" name="Date Placeholder 5"/>
          <p:cNvSpPr>
            <a:spLocks noGrp="1"/>
          </p:cNvSpPr>
          <p:nvPr>
            <p:ph type="dt" sz="half" idx="12"/>
          </p:nvPr>
        </p:nvSpPr>
        <p:spPr>
          <a:noFill/>
        </p:spPr>
        <p:txBody>
          <a:bodyPr/>
          <a:lstStyle/>
          <a:p>
            <a:fld id="{596F2C66-FAB8-9D4C-AB0F-630E55660CA0}"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Consequentialist Theories</a:t>
            </a:r>
          </a:p>
        </p:txBody>
      </p:sp>
      <p:sp>
        <p:nvSpPr>
          <p:cNvPr id="46086" name="Rectangle 3"/>
          <p:cNvSpPr>
            <a:spLocks noGrp="1" noChangeArrowheads="1"/>
          </p:cNvSpPr>
          <p:nvPr>
            <p:ph idx="1"/>
          </p:nvPr>
        </p:nvSpPr>
        <p:spPr/>
        <p:txBody>
          <a:bodyPr/>
          <a:lstStyle/>
          <a:p>
            <a:pPr eaLnBrk="1" hangingPunct="1"/>
            <a:r>
              <a:rPr lang="en-US">
                <a:ea typeface="ＭＳ Ｐゴシック" charset="-128"/>
                <a:cs typeface="ＭＳ Ｐゴシック" charset="-128"/>
              </a:rPr>
              <a:t>Ethics based on consequences of actions or inactions.</a:t>
            </a:r>
          </a:p>
          <a:p>
            <a:pPr eaLnBrk="1" hangingPunct="1"/>
            <a:r>
              <a:rPr lang="en-US">
                <a:ea typeface="ＭＳ Ｐゴシック" charset="-128"/>
                <a:cs typeface="ＭＳ Ｐゴシック" charset="-128"/>
              </a:rPr>
              <a:t>John Stuart Mills’ utilitarianism.</a:t>
            </a:r>
          </a:p>
          <a:p>
            <a:pPr eaLnBrk="1" hangingPunct="1"/>
            <a:r>
              <a:rPr lang="en-US">
                <a:ea typeface="ＭＳ Ｐゴシック" charset="-128"/>
                <a:cs typeface="ＭＳ Ｐゴシック" charset="-128"/>
              </a:rPr>
              <a:t>“The needs of the many outweigh the needs of the few.”</a:t>
            </a:r>
          </a:p>
          <a:p>
            <a:pPr lvl="1" eaLnBrk="1" hangingPunct="1"/>
            <a:r>
              <a:rPr lang="en-US"/>
              <a:t>--Mr. Spock, </a:t>
            </a:r>
            <a:r>
              <a:rPr lang="en-US" i="1"/>
              <a:t>Star Trek II: The Wrath of Khan.</a:t>
            </a:r>
          </a:p>
        </p:txBody>
      </p:sp>
      <p:sp>
        <p:nvSpPr>
          <p:cNvPr id="46082" name="Footer Placeholder 3"/>
          <p:cNvSpPr>
            <a:spLocks noGrp="1"/>
          </p:cNvSpPr>
          <p:nvPr>
            <p:ph type="ftr" sz="quarter" idx="10"/>
          </p:nvPr>
        </p:nvSpPr>
        <p:spPr>
          <a:noFill/>
        </p:spPr>
        <p:txBody>
          <a:bodyPr/>
          <a:lstStyle/>
          <a:p>
            <a:r>
              <a:rPr lang="en-US" smtClean="0"/>
              <a:t>© 2014 Keith A. Pray</a:t>
            </a:r>
            <a:endParaRPr lang="en-US"/>
          </a:p>
        </p:txBody>
      </p:sp>
      <p:sp>
        <p:nvSpPr>
          <p:cNvPr id="46083" name="Slide Number Placeholder 4"/>
          <p:cNvSpPr>
            <a:spLocks noGrp="1"/>
          </p:cNvSpPr>
          <p:nvPr>
            <p:ph type="sldNum" sz="quarter" idx="11"/>
          </p:nvPr>
        </p:nvSpPr>
        <p:spPr>
          <a:noFill/>
        </p:spPr>
        <p:txBody>
          <a:bodyPr/>
          <a:lstStyle/>
          <a:p>
            <a:fld id="{9D974D05-415D-C348-AD78-3D9364CAEEFD}" type="slidenum">
              <a:rPr lang="en-US"/>
              <a:pPr/>
              <a:t>21</a:t>
            </a:fld>
            <a:endParaRPr lang="en-US"/>
          </a:p>
        </p:txBody>
      </p:sp>
      <p:sp>
        <p:nvSpPr>
          <p:cNvPr id="46084" name="Date Placeholder 5"/>
          <p:cNvSpPr>
            <a:spLocks noGrp="1"/>
          </p:cNvSpPr>
          <p:nvPr>
            <p:ph type="dt" sz="half" idx="12"/>
          </p:nvPr>
        </p:nvSpPr>
        <p:spPr>
          <a:noFill/>
        </p:spPr>
        <p:txBody>
          <a:bodyPr/>
          <a:lstStyle/>
          <a:p>
            <a:fld id="{FDE29C9B-069B-6E40-861A-846D659E6A77}"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Ethics vs. Law</a:t>
            </a:r>
          </a:p>
        </p:txBody>
      </p:sp>
      <p:sp>
        <p:nvSpPr>
          <p:cNvPr id="52230" name="Rectangle 3"/>
          <p:cNvSpPr>
            <a:spLocks noGrp="1" noChangeArrowheads="1"/>
          </p:cNvSpPr>
          <p:nvPr>
            <p:ph idx="1"/>
          </p:nvPr>
        </p:nvSpPr>
        <p:spPr/>
        <p:txBody>
          <a:bodyPr/>
          <a:lstStyle/>
          <a:p>
            <a:pPr eaLnBrk="1" hangingPunct="1"/>
            <a:r>
              <a:rPr lang="en-US" dirty="0">
                <a:ea typeface="ＭＳ Ｐゴシック" charset="-128"/>
                <a:cs typeface="ＭＳ Ｐゴシック" charset="-128"/>
              </a:rPr>
              <a:t>Not liking a law doesn’t give you the right to disregard it.</a:t>
            </a:r>
          </a:p>
          <a:p>
            <a:pPr eaLnBrk="1" hangingPunct="1"/>
            <a:r>
              <a:rPr lang="en-US" dirty="0">
                <a:ea typeface="ＭＳ Ｐゴシック" charset="-128"/>
                <a:cs typeface="ＭＳ Ｐゴシック" charset="-128"/>
              </a:rPr>
              <a:t>Unfairness is not necessarily unethical.</a:t>
            </a:r>
          </a:p>
          <a:p>
            <a:pPr eaLnBrk="1" hangingPunct="1"/>
            <a:r>
              <a:rPr lang="en-US" dirty="0">
                <a:ea typeface="ＭＳ Ｐゴシック" charset="-128"/>
                <a:cs typeface="ＭＳ Ｐゴシック" charset="-128"/>
              </a:rPr>
              <a:t>“Consent of the governed”</a:t>
            </a:r>
          </a:p>
          <a:p>
            <a:pPr eaLnBrk="1" hangingPunct="1">
              <a:buFont typeface="Wingdings" charset="2"/>
              <a:buNone/>
            </a:pPr>
            <a:endParaRPr lang="en-US" dirty="0">
              <a:ea typeface="ＭＳ Ｐゴシック" charset="-128"/>
              <a:cs typeface="ＭＳ Ｐゴシック" charset="-128"/>
            </a:endParaRPr>
          </a:p>
        </p:txBody>
      </p:sp>
      <p:sp>
        <p:nvSpPr>
          <p:cNvPr id="52226" name="Footer Placeholder 3"/>
          <p:cNvSpPr>
            <a:spLocks noGrp="1"/>
          </p:cNvSpPr>
          <p:nvPr>
            <p:ph type="ftr" sz="quarter" idx="10"/>
          </p:nvPr>
        </p:nvSpPr>
        <p:spPr>
          <a:noFill/>
        </p:spPr>
        <p:txBody>
          <a:bodyPr/>
          <a:lstStyle/>
          <a:p>
            <a:r>
              <a:rPr lang="en-US" smtClean="0"/>
              <a:t>© 2014 Keith A. Pray</a:t>
            </a:r>
            <a:endParaRPr lang="en-US"/>
          </a:p>
        </p:txBody>
      </p:sp>
      <p:sp>
        <p:nvSpPr>
          <p:cNvPr id="52227" name="Slide Number Placeholder 4"/>
          <p:cNvSpPr>
            <a:spLocks noGrp="1"/>
          </p:cNvSpPr>
          <p:nvPr>
            <p:ph type="sldNum" sz="quarter" idx="11"/>
          </p:nvPr>
        </p:nvSpPr>
        <p:spPr>
          <a:noFill/>
        </p:spPr>
        <p:txBody>
          <a:bodyPr/>
          <a:lstStyle/>
          <a:p>
            <a:fld id="{007BE342-ED9C-8342-A5D1-8E4565EECFB2}" type="slidenum">
              <a:rPr lang="en-US"/>
              <a:pPr/>
              <a:t>22</a:t>
            </a:fld>
            <a:endParaRPr lang="en-US"/>
          </a:p>
        </p:txBody>
      </p:sp>
      <p:sp>
        <p:nvSpPr>
          <p:cNvPr id="52228" name="Date Placeholder 5"/>
          <p:cNvSpPr>
            <a:spLocks noGrp="1"/>
          </p:cNvSpPr>
          <p:nvPr>
            <p:ph type="dt" sz="half" idx="12"/>
          </p:nvPr>
        </p:nvSpPr>
        <p:spPr>
          <a:noFill/>
        </p:spPr>
        <p:txBody>
          <a:bodyPr/>
          <a:lstStyle/>
          <a:p>
            <a:fld id="{F5733917-7D61-9D4A-84AC-9DA29B4BA083}"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Law and Ethics</a:t>
            </a:r>
          </a:p>
        </p:txBody>
      </p:sp>
      <p:sp>
        <p:nvSpPr>
          <p:cNvPr id="50182" name="Rectangle 3"/>
          <p:cNvSpPr>
            <a:spLocks noGrp="1" noChangeArrowheads="1"/>
          </p:cNvSpPr>
          <p:nvPr>
            <p:ph idx="1"/>
          </p:nvPr>
        </p:nvSpPr>
        <p:spPr/>
        <p:txBody>
          <a:bodyPr/>
          <a:lstStyle/>
          <a:p>
            <a:pPr eaLnBrk="1" hangingPunct="1"/>
            <a:r>
              <a:rPr lang="en-US" dirty="0">
                <a:ea typeface="ＭＳ Ｐゴシック" charset="-128"/>
                <a:cs typeface="ＭＳ Ｐゴシック" charset="-128"/>
              </a:rPr>
              <a:t>Are laws based on ethics?</a:t>
            </a:r>
          </a:p>
          <a:p>
            <a:pPr eaLnBrk="1" hangingPunct="1"/>
            <a:r>
              <a:rPr lang="en-US" dirty="0">
                <a:ea typeface="ＭＳ Ｐゴシック" charset="-128"/>
                <a:cs typeface="ＭＳ Ｐゴシック" charset="-128"/>
              </a:rPr>
              <a:t>Are all laws ethical?</a:t>
            </a:r>
          </a:p>
          <a:p>
            <a:pPr eaLnBrk="1" hangingPunct="1"/>
            <a:endParaRPr lang="en-US" dirty="0">
              <a:ea typeface="ＭＳ Ｐゴシック" charset="-128"/>
              <a:cs typeface="ＭＳ Ｐゴシック" charset="-128"/>
            </a:endParaRPr>
          </a:p>
        </p:txBody>
      </p:sp>
      <p:sp>
        <p:nvSpPr>
          <p:cNvPr id="50178" name="Footer Placeholder 3"/>
          <p:cNvSpPr>
            <a:spLocks noGrp="1"/>
          </p:cNvSpPr>
          <p:nvPr>
            <p:ph type="ftr" sz="quarter" idx="10"/>
          </p:nvPr>
        </p:nvSpPr>
        <p:spPr>
          <a:noFill/>
        </p:spPr>
        <p:txBody>
          <a:bodyPr/>
          <a:lstStyle/>
          <a:p>
            <a:r>
              <a:rPr lang="en-US" smtClean="0"/>
              <a:t>© 2014 Keith A. Pray</a:t>
            </a:r>
            <a:endParaRPr lang="en-US"/>
          </a:p>
        </p:txBody>
      </p:sp>
      <p:sp>
        <p:nvSpPr>
          <p:cNvPr id="50179" name="Slide Number Placeholder 4"/>
          <p:cNvSpPr>
            <a:spLocks noGrp="1"/>
          </p:cNvSpPr>
          <p:nvPr>
            <p:ph type="sldNum" sz="quarter" idx="11"/>
          </p:nvPr>
        </p:nvSpPr>
        <p:spPr>
          <a:noFill/>
        </p:spPr>
        <p:txBody>
          <a:bodyPr/>
          <a:lstStyle/>
          <a:p>
            <a:fld id="{541A0698-FF8D-4A44-BBC3-E0B8FBD64F1A}" type="slidenum">
              <a:rPr lang="en-US"/>
              <a:pPr/>
              <a:t>23</a:t>
            </a:fld>
            <a:endParaRPr lang="en-US"/>
          </a:p>
        </p:txBody>
      </p:sp>
      <p:sp>
        <p:nvSpPr>
          <p:cNvPr id="50180" name="Date Placeholder 5"/>
          <p:cNvSpPr>
            <a:spLocks noGrp="1"/>
          </p:cNvSpPr>
          <p:nvPr>
            <p:ph type="dt" sz="half" idx="12"/>
          </p:nvPr>
        </p:nvSpPr>
        <p:spPr>
          <a:noFill/>
        </p:spPr>
        <p:txBody>
          <a:bodyPr/>
          <a:lstStyle/>
          <a:p>
            <a:fld id="{DAF7AE70-87B3-7E40-B50F-61B4C15BA2FD}"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Can Theories Go Too Far?</a:t>
            </a:r>
          </a:p>
        </p:txBody>
      </p:sp>
      <p:sp>
        <p:nvSpPr>
          <p:cNvPr id="48134" name="Rectangle 3"/>
          <p:cNvSpPr>
            <a:spLocks noGrp="1" noChangeArrowheads="1"/>
          </p:cNvSpPr>
          <p:nvPr>
            <p:ph idx="1"/>
          </p:nvPr>
        </p:nvSpPr>
        <p:spPr/>
        <p:txBody>
          <a:bodyPr/>
          <a:lstStyle/>
          <a:p>
            <a:pPr eaLnBrk="1" hangingPunct="1"/>
            <a:r>
              <a:rPr lang="en-US">
                <a:ea typeface="ＭＳ Ｐゴシック" charset="-128"/>
                <a:cs typeface="ＭＳ Ｐゴシック" charset="-128"/>
              </a:rPr>
              <a:t>Hurting self or others.</a:t>
            </a:r>
          </a:p>
          <a:p>
            <a:pPr eaLnBrk="1" hangingPunct="1"/>
            <a:r>
              <a:rPr lang="en-US">
                <a:ea typeface="ＭＳ Ｐゴシック" charset="-128"/>
                <a:cs typeface="ＭＳ Ｐゴシック" charset="-128"/>
              </a:rPr>
              <a:t>Trampling on rights.</a:t>
            </a:r>
          </a:p>
        </p:txBody>
      </p:sp>
      <p:sp>
        <p:nvSpPr>
          <p:cNvPr id="48130" name="Footer Placeholder 3"/>
          <p:cNvSpPr>
            <a:spLocks noGrp="1"/>
          </p:cNvSpPr>
          <p:nvPr>
            <p:ph type="ftr" sz="quarter" idx="10"/>
          </p:nvPr>
        </p:nvSpPr>
        <p:spPr>
          <a:noFill/>
        </p:spPr>
        <p:txBody>
          <a:bodyPr/>
          <a:lstStyle/>
          <a:p>
            <a:r>
              <a:rPr lang="en-US" smtClean="0"/>
              <a:t>© 2014 Keith A. Pray</a:t>
            </a:r>
            <a:endParaRPr lang="en-US"/>
          </a:p>
        </p:txBody>
      </p:sp>
      <p:sp>
        <p:nvSpPr>
          <p:cNvPr id="48131" name="Slide Number Placeholder 4"/>
          <p:cNvSpPr>
            <a:spLocks noGrp="1"/>
          </p:cNvSpPr>
          <p:nvPr>
            <p:ph type="sldNum" sz="quarter" idx="11"/>
          </p:nvPr>
        </p:nvSpPr>
        <p:spPr>
          <a:noFill/>
        </p:spPr>
        <p:txBody>
          <a:bodyPr/>
          <a:lstStyle/>
          <a:p>
            <a:fld id="{C5DDE39A-CF78-3F44-B68E-E04695FBF4D6}" type="slidenum">
              <a:rPr lang="en-US"/>
              <a:pPr/>
              <a:t>24</a:t>
            </a:fld>
            <a:endParaRPr lang="en-US"/>
          </a:p>
        </p:txBody>
      </p:sp>
      <p:sp>
        <p:nvSpPr>
          <p:cNvPr id="48132" name="Date Placeholder 5"/>
          <p:cNvSpPr>
            <a:spLocks noGrp="1"/>
          </p:cNvSpPr>
          <p:nvPr>
            <p:ph type="dt" sz="half" idx="12"/>
          </p:nvPr>
        </p:nvSpPr>
        <p:spPr>
          <a:noFill/>
        </p:spPr>
        <p:txBody>
          <a:bodyPr/>
          <a:lstStyle/>
          <a:p>
            <a:fld id="{47449131-134E-2542-80CB-886A76F1BE16}"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a:t>
            </a:r>
            <a:endParaRPr lang="en-US" dirty="0"/>
          </a:p>
        </p:txBody>
      </p:sp>
      <p:sp>
        <p:nvSpPr>
          <p:cNvPr id="3" name="Content Placeholder 2"/>
          <p:cNvSpPr>
            <a:spLocks noGrp="1"/>
          </p:cNvSpPr>
          <p:nvPr>
            <p:ph idx="1"/>
          </p:nvPr>
        </p:nvSpPr>
        <p:spPr/>
        <p:txBody>
          <a:bodyPr/>
          <a:lstStyle/>
          <a:p>
            <a:r>
              <a:rPr lang="en-US" dirty="0" smtClean="0"/>
              <a:t>Email both the TA and me, you’ll get a quicker response</a:t>
            </a:r>
          </a:p>
          <a:p>
            <a:r>
              <a:rPr lang="en-US" dirty="0" smtClean="0"/>
              <a:t>Email Etiquette – thoughts? </a:t>
            </a:r>
            <a:endParaRPr lang="en-US" dirty="0"/>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E5AF9EC5-BC40-DF43-AD8A-0990B71B6BC4}" type="slidenum">
              <a:rPr lang="en-US" smtClean="0"/>
              <a:pPr/>
              <a:t>3</a:t>
            </a:fld>
            <a:endParaRPr lang="en-US"/>
          </a:p>
        </p:txBody>
      </p:sp>
      <p:sp>
        <p:nvSpPr>
          <p:cNvPr id="6" name="Date Placeholder 5"/>
          <p:cNvSpPr>
            <a:spLocks noGrp="1"/>
          </p:cNvSpPr>
          <p:nvPr>
            <p:ph type="dt" sz="half" idx="12"/>
          </p:nvPr>
        </p:nvSpPr>
        <p:spPr/>
        <p:txBody>
          <a:bodyPr/>
          <a:lstStyle/>
          <a:p>
            <a:fld id="{68ABD7DC-F152-8C40-AAB0-1A2ECEE7693E}" type="datetime1">
              <a:rPr lang="en-US" smtClean="0"/>
              <a:t>3/24/14</a:t>
            </a:fld>
            <a:endParaRPr lang="en-US"/>
          </a:p>
        </p:txBody>
      </p:sp>
    </p:spTree>
    <p:extLst>
      <p:ext uri="{BB962C8B-B14F-4D97-AF65-F5344CB8AC3E}">
        <p14:creationId xmlns:p14="http://schemas.microsoft.com/office/powerpoint/2010/main" val="165868889"/>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p:txBody>
          <a:bodyPr/>
          <a:lstStyle/>
          <a:p>
            <a:endParaRPr lang="en-US" smtClean="0">
              <a:ea typeface="ＭＳ Ｐゴシック" charset="-128"/>
              <a:cs typeface="ＭＳ Ｐゴシック" charset="-128"/>
            </a:endParaRPr>
          </a:p>
          <a:p>
            <a:endParaRPr lang="en-US" smtClean="0">
              <a:ea typeface="ＭＳ Ｐゴシック" charset="-128"/>
              <a:cs typeface="ＭＳ Ｐゴシック" charset="-128"/>
            </a:endParaRPr>
          </a:p>
          <a:p>
            <a:endParaRPr lang="en-US" smtClean="0">
              <a:ea typeface="ＭＳ Ｐゴシック" charset="-128"/>
              <a:cs typeface="ＭＳ Ｐゴシック" charset="-128"/>
            </a:endParaRPr>
          </a:p>
          <a:p>
            <a:endParaRPr lang="en-US" smtClean="0">
              <a:ea typeface="ＭＳ Ｐゴシック" charset="-128"/>
              <a:cs typeface="ＭＳ Ｐゴシック" charset="-128"/>
            </a:endParaRPr>
          </a:p>
          <a:p>
            <a:endParaRPr lang="en-US" smtClean="0">
              <a:ea typeface="ＭＳ Ｐゴシック" charset="-128"/>
              <a:cs typeface="ＭＳ Ｐゴシック" charset="-128"/>
            </a:endParaRPr>
          </a:p>
          <a:p>
            <a:endParaRPr lang="en-US" smtClean="0">
              <a:ea typeface="ＭＳ Ｐゴシック" charset="-128"/>
              <a:cs typeface="ＭＳ Ｐゴシック" charset="-128"/>
            </a:endParaRPr>
          </a:p>
          <a:p>
            <a:pPr>
              <a:buFont typeface="Wingdings" charset="2"/>
              <a:buNone/>
            </a:pPr>
            <a:r>
              <a:rPr lang="en-US" smtClean="0">
                <a:ea typeface="ＭＳ Ｐゴシック" charset="-128"/>
                <a:cs typeface="ＭＳ Ｐゴシック" charset="-128"/>
              </a:rPr>
              <a:t> </a:t>
            </a:r>
            <a:r>
              <a:rPr lang="en-US" sz="1600" smtClean="0">
                <a:ea typeface="ＭＳ Ｐゴシック" charset="-128"/>
                <a:cs typeface="ＭＳ Ｐゴシック" charset="-128"/>
              </a:rPr>
              <a:t>© The New Yorker Collection 2003 Leo Cullum from cartoonbank.com. All rights reserved.</a:t>
            </a:r>
          </a:p>
        </p:txBody>
      </p:sp>
      <p:sp>
        <p:nvSpPr>
          <p:cNvPr id="19459" name="Footer Placeholder 3"/>
          <p:cNvSpPr>
            <a:spLocks noGrp="1"/>
          </p:cNvSpPr>
          <p:nvPr>
            <p:ph type="ftr" sz="quarter" idx="10"/>
          </p:nvPr>
        </p:nvSpPr>
        <p:spPr>
          <a:noFill/>
        </p:spPr>
        <p:txBody>
          <a:bodyPr/>
          <a:lstStyle/>
          <a:p>
            <a:r>
              <a:rPr lang="en-US" smtClean="0"/>
              <a:t>© 2014 Keith A. Pray</a:t>
            </a:r>
            <a:endParaRPr lang="en-US"/>
          </a:p>
        </p:txBody>
      </p:sp>
      <p:sp>
        <p:nvSpPr>
          <p:cNvPr id="3" name="Slide Number Placeholder 2"/>
          <p:cNvSpPr>
            <a:spLocks noGrp="1"/>
          </p:cNvSpPr>
          <p:nvPr>
            <p:ph type="sldNum" sz="quarter" idx="11"/>
          </p:nvPr>
        </p:nvSpPr>
        <p:spPr/>
        <p:txBody>
          <a:bodyPr/>
          <a:lstStyle/>
          <a:p>
            <a:fld id="{E5AF9EC5-BC40-DF43-AD8A-0990B71B6BC4}" type="slidenum">
              <a:rPr lang="en-US" smtClean="0"/>
              <a:pPr/>
              <a:t>4</a:t>
            </a:fld>
            <a:endParaRPr lang="en-US"/>
          </a:p>
        </p:txBody>
      </p:sp>
      <p:sp>
        <p:nvSpPr>
          <p:cNvPr id="2" name="Date Placeholder 1"/>
          <p:cNvSpPr>
            <a:spLocks noGrp="1"/>
          </p:cNvSpPr>
          <p:nvPr>
            <p:ph type="dt" sz="half" idx="12"/>
          </p:nvPr>
        </p:nvSpPr>
        <p:spPr/>
        <p:txBody>
          <a:bodyPr/>
          <a:lstStyle/>
          <a:p>
            <a:fld id="{19F8FF7C-7D36-7E4A-82CE-AF4B6893B784}" type="datetime1">
              <a:rPr lang="en-US" smtClean="0"/>
              <a:t>3/24/14</a:t>
            </a:fld>
            <a:endParaRPr lang="en-US"/>
          </a:p>
        </p:txBody>
      </p:sp>
      <p:pic>
        <p:nvPicPr>
          <p:cNvPr id="19460" name="Picture 4"/>
          <p:cNvPicPr>
            <a:picLocks noChangeAspect="1"/>
          </p:cNvPicPr>
          <p:nvPr/>
        </p:nvPicPr>
        <p:blipFill>
          <a:blip r:embed="rId3"/>
          <a:srcRect/>
          <a:stretch>
            <a:fillRect/>
          </a:stretch>
        </p:blipFill>
        <p:spPr bwMode="auto">
          <a:xfrm>
            <a:off x="2667000" y="1524000"/>
            <a:ext cx="3810000" cy="3810000"/>
          </a:xfrm>
          <a:prstGeom prst="rect">
            <a:avLst/>
          </a:prstGeom>
          <a:noFill/>
          <a:ln w="9525">
            <a:noFill/>
            <a:miter lim="800000"/>
            <a:headEnd/>
            <a:tailEnd/>
          </a:ln>
        </p:spPr>
      </p:pic>
    </p:spTree>
    <p:extLst>
      <p:ext uri="{BB962C8B-B14F-4D97-AF65-F5344CB8AC3E}">
        <p14:creationId xmlns:p14="http://schemas.microsoft.com/office/powerpoint/2010/main" val="3428000464"/>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Reading Notes</a:t>
            </a:r>
            <a:endParaRPr lang="en-US" dirty="0"/>
          </a:p>
        </p:txBody>
      </p:sp>
      <p:sp>
        <p:nvSpPr>
          <p:cNvPr id="3" name="Content Placeholder 2"/>
          <p:cNvSpPr>
            <a:spLocks noGrp="1"/>
          </p:cNvSpPr>
          <p:nvPr>
            <p:ph idx="1"/>
          </p:nvPr>
        </p:nvSpPr>
        <p:spPr/>
        <p:txBody>
          <a:bodyPr/>
          <a:lstStyle/>
          <a:p>
            <a:r>
              <a:rPr lang="en-US" sz="1400" dirty="0" smtClean="0"/>
              <a:t>pp. 57 “commonly accepted values” = appeal to the people fallacy?</a:t>
            </a:r>
          </a:p>
          <a:p>
            <a:pPr lvl="0"/>
            <a:r>
              <a:rPr lang="en-US" sz="1400" dirty="0" smtClean="0"/>
              <a:t>pp. 59 Does mention of Hitler invalidate the argument? - Mike Godwin</a:t>
            </a:r>
          </a:p>
          <a:p>
            <a:r>
              <a:rPr lang="en-US" sz="1400" dirty="0" smtClean="0"/>
              <a:t>pp. 60 “Instincts were learned…”?</a:t>
            </a:r>
          </a:p>
          <a:p>
            <a:r>
              <a:rPr lang="en-US" sz="1400" dirty="0" smtClean="0"/>
              <a:t>pp. 61 What should we find out before taking the results of the study seriously?</a:t>
            </a:r>
          </a:p>
          <a:p>
            <a:r>
              <a:rPr lang="en-US" sz="1400" dirty="0" smtClean="0"/>
              <a:t>pp. 62 2.3.2-2. “One approach…” is this what the study on the previous page did?</a:t>
            </a:r>
          </a:p>
          <a:p>
            <a:r>
              <a:rPr lang="en-US" sz="1400" dirty="0" smtClean="0"/>
              <a:t>pp. 68 2.5.2-1 Form of many/any fallacy? 1 (easy) 2 (difficult) Contradiction?</a:t>
            </a:r>
          </a:p>
          <a:p>
            <a:r>
              <a:rPr lang="en-US" sz="1400" dirty="0" smtClean="0"/>
              <a:t>pp. 69. 2.5.2-3 There’s no expectation the doctor’s practice would suffer? 2.5.2-4 the bell tolls for thee.</a:t>
            </a:r>
          </a:p>
          <a:p>
            <a:r>
              <a:rPr lang="en-US" sz="1400" dirty="0" smtClean="0"/>
              <a:t>pp. 71 Is it wrong to make people in distress give promises? How is 2</a:t>
            </a:r>
            <a:r>
              <a:rPr lang="en-US" sz="1400" baseline="30000" dirty="0" smtClean="0"/>
              <a:t>nd</a:t>
            </a:r>
            <a:r>
              <a:rPr lang="en-US" sz="1400" dirty="0" smtClean="0"/>
              <a:t> form same as 1</a:t>
            </a:r>
            <a:r>
              <a:rPr lang="en-US" sz="1400" baseline="30000" dirty="0" smtClean="0"/>
              <a:t>st</a:t>
            </a:r>
            <a:r>
              <a:rPr lang="en-US" sz="1400" dirty="0" smtClean="0"/>
              <a:t>?</a:t>
            </a:r>
          </a:p>
          <a:p>
            <a:r>
              <a:rPr lang="en-US" sz="1400" dirty="0" smtClean="0"/>
              <a:t>pp. 79 3 “Doing the right thing” is what an ethical theory should help decide.</a:t>
            </a:r>
          </a:p>
          <a:p>
            <a:r>
              <a:rPr lang="en-US" sz="1400" dirty="0" smtClean="0"/>
              <a:t>pp. 83 Insurance companies do it, should they?</a:t>
            </a:r>
          </a:p>
          <a:p>
            <a:r>
              <a:rPr lang="en-US" sz="1400" dirty="0" smtClean="0"/>
              <a:t>pp. 88 Why not a fixed % instead of fixed amount?</a:t>
            </a:r>
          </a:p>
          <a:p>
            <a:r>
              <a:rPr lang="en-US" sz="1400" dirty="0" smtClean="0"/>
              <a:t>pp. 89 2.9.4-1 “individualism” contrary to Dalton Conley in Ch. 1 interview?</a:t>
            </a:r>
          </a:p>
          <a:p>
            <a:r>
              <a:rPr lang="en-US" sz="1400" dirty="0" smtClean="0"/>
              <a:t>pp. 90 Do other theories explain morally correct civil disobedience?</a:t>
            </a:r>
          </a:p>
          <a:p>
            <a:r>
              <a:rPr lang="en-US" sz="1400" dirty="0" smtClean="0"/>
              <a:t>pp. 91 “… mother’s right to privacy…”?</a:t>
            </a:r>
          </a:p>
          <a:p>
            <a:r>
              <a:rPr lang="en-US" sz="1400" dirty="0" smtClean="0"/>
              <a:t>pp. 93 do most states have anti-texting while driving laws now?</a:t>
            </a:r>
          </a:p>
          <a:p>
            <a:r>
              <a:rPr lang="en-US" sz="1400" dirty="0" smtClean="0"/>
              <a:t>pp. 106 “…everyone…become…programmer” – Why is this an ethical issue?</a:t>
            </a:r>
            <a:endParaRPr lang="en-US" sz="1400" dirty="0"/>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5" name="Slide Number Placeholder 4"/>
          <p:cNvSpPr>
            <a:spLocks noGrp="1"/>
          </p:cNvSpPr>
          <p:nvPr>
            <p:ph type="sldNum" sz="quarter" idx="11"/>
          </p:nvPr>
        </p:nvSpPr>
        <p:spPr/>
        <p:txBody>
          <a:bodyPr/>
          <a:lstStyle/>
          <a:p>
            <a:fld id="{62640876-9D26-F348-8907-5A74C799E685}" type="slidenum">
              <a:rPr lang="en-US" smtClean="0"/>
              <a:pPr/>
              <a:t>5</a:t>
            </a:fld>
            <a:endParaRPr lang="en-US"/>
          </a:p>
        </p:txBody>
      </p:sp>
      <p:sp>
        <p:nvSpPr>
          <p:cNvPr id="6" name="Date Placeholder 5"/>
          <p:cNvSpPr>
            <a:spLocks noGrp="1"/>
          </p:cNvSpPr>
          <p:nvPr>
            <p:ph type="dt" sz="half" idx="12"/>
          </p:nvPr>
        </p:nvSpPr>
        <p:spPr/>
        <p:txBody>
          <a:bodyPr/>
          <a:lstStyle/>
          <a:p>
            <a:fld id="{43E68862-CB3E-E646-8D34-404B63044640}" type="datetime1">
              <a:rPr lang="en-US" smtClean="0"/>
              <a:t>3/24/14</a:t>
            </a:fld>
            <a:endParaRPr lang="en-US" dirty="0"/>
          </a:p>
        </p:txBody>
      </p:sp>
    </p:spTree>
    <p:extLst>
      <p:ext uri="{BB962C8B-B14F-4D97-AF65-F5344CB8AC3E}">
        <p14:creationId xmlns:p14="http://schemas.microsoft.com/office/powerpoint/2010/main" val="2231894176"/>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Quiz</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sz="2800" dirty="0" smtClean="0"/>
              <a:t>For Scenario 4 in Section 2.1.2 answer if you should recommend release of the product next week and provide justification (list </a:t>
            </a:r>
            <a:r>
              <a:rPr lang="en-US" sz="2800" dirty="0"/>
              <a:t>of premises </a:t>
            </a:r>
            <a:r>
              <a:rPr lang="en-US" sz="2800" dirty="0" smtClean="0"/>
              <a:t>acceptable) from the perspective of </a:t>
            </a:r>
            <a:r>
              <a:rPr lang="en-US" sz="2800" dirty="0"/>
              <a:t>(just pick one</a:t>
            </a:r>
            <a:r>
              <a:rPr lang="en-US" sz="2800" dirty="0" smtClean="0"/>
              <a:t>):</a:t>
            </a:r>
          </a:p>
          <a:p>
            <a:pPr lvl="1"/>
            <a:r>
              <a:rPr lang="en-US" sz="1800" dirty="0" smtClean="0"/>
              <a:t>Kantian</a:t>
            </a:r>
          </a:p>
          <a:p>
            <a:pPr lvl="1"/>
            <a:r>
              <a:rPr lang="en-US" sz="1800" dirty="0" smtClean="0"/>
              <a:t>Act Utilitarian</a:t>
            </a:r>
          </a:p>
          <a:p>
            <a:pPr lvl="1"/>
            <a:r>
              <a:rPr lang="en-US" sz="1800" dirty="0" smtClean="0"/>
              <a:t>Rule Utilitarian</a:t>
            </a:r>
          </a:p>
          <a:p>
            <a:pPr lvl="1"/>
            <a:r>
              <a:rPr lang="en-US" sz="1800" dirty="0" smtClean="0"/>
              <a:t>Social Contract Theory </a:t>
            </a:r>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E5AF9EC5-BC40-DF43-AD8A-0990B71B6BC4}" type="slidenum">
              <a:rPr lang="en-US" smtClean="0"/>
              <a:pPr/>
              <a:t>6</a:t>
            </a:fld>
            <a:endParaRPr lang="en-US"/>
          </a:p>
        </p:txBody>
      </p:sp>
      <p:sp>
        <p:nvSpPr>
          <p:cNvPr id="6" name="Date Placeholder 5"/>
          <p:cNvSpPr>
            <a:spLocks noGrp="1"/>
          </p:cNvSpPr>
          <p:nvPr>
            <p:ph type="dt" sz="half" idx="12"/>
          </p:nvPr>
        </p:nvSpPr>
        <p:spPr/>
        <p:txBody>
          <a:bodyPr/>
          <a:lstStyle/>
          <a:p>
            <a:fld id="{F5D5D55E-D6C7-9942-AC50-3A4CF2EF9447}" type="datetime1">
              <a:rPr lang="en-US" smtClean="0"/>
              <a:t>3/24/14</a:t>
            </a:fld>
            <a:endParaRPr lang="en-US" dirty="0"/>
          </a:p>
        </p:txBody>
      </p:sp>
    </p:spTree>
    <p:extLst>
      <p:ext uri="{BB962C8B-B14F-4D97-AF65-F5344CB8AC3E}">
        <p14:creationId xmlns:p14="http://schemas.microsoft.com/office/powerpoint/2010/main" val="1102293555"/>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Rights</a:t>
            </a:r>
          </a:p>
        </p:txBody>
      </p:sp>
      <p:sp>
        <p:nvSpPr>
          <p:cNvPr id="35846" name="Rectangle 3"/>
          <p:cNvSpPr>
            <a:spLocks noGrp="1" noChangeArrowheads="1"/>
          </p:cNvSpPr>
          <p:nvPr>
            <p:ph idx="1"/>
          </p:nvPr>
        </p:nvSpPr>
        <p:spPr/>
        <p:txBody>
          <a:bodyPr/>
          <a:lstStyle/>
          <a:p>
            <a:pPr eaLnBrk="1" hangingPunct="1"/>
            <a:r>
              <a:rPr lang="en-US">
                <a:ea typeface="ＭＳ Ｐゴシック" charset="-128"/>
                <a:cs typeface="ＭＳ Ｐゴシック" charset="-128"/>
              </a:rPr>
              <a:t>Where do they come from?</a:t>
            </a:r>
          </a:p>
          <a:p>
            <a:pPr eaLnBrk="1" hangingPunct="1"/>
            <a:r>
              <a:rPr lang="en-US">
                <a:ea typeface="ＭＳ Ｐゴシック" charset="-128"/>
                <a:cs typeface="ＭＳ Ｐゴシック" charset="-128"/>
              </a:rPr>
              <a:t>What are they?</a:t>
            </a:r>
          </a:p>
          <a:p>
            <a:pPr lvl="1" eaLnBrk="1" hangingPunct="1"/>
            <a:r>
              <a:rPr lang="en-US"/>
              <a:t>“Life, liberty, and property” – Locke.</a:t>
            </a:r>
          </a:p>
          <a:p>
            <a:pPr lvl="1" eaLnBrk="1" hangingPunct="1"/>
            <a:r>
              <a:rPr lang="en-US"/>
              <a:t>“Life, liberty, and the pursuit of happiness” – Jefferson.</a:t>
            </a:r>
          </a:p>
          <a:p>
            <a:pPr lvl="1" eaLnBrk="1" hangingPunct="1"/>
            <a:r>
              <a:rPr lang="en-US"/>
              <a:t>Others?</a:t>
            </a:r>
          </a:p>
          <a:p>
            <a:pPr eaLnBrk="1" hangingPunct="1"/>
            <a:endParaRPr lang="en-US">
              <a:ea typeface="ＭＳ Ｐゴシック" charset="-128"/>
              <a:cs typeface="ＭＳ Ｐゴシック" charset="-128"/>
            </a:endParaRPr>
          </a:p>
        </p:txBody>
      </p:sp>
      <p:sp>
        <p:nvSpPr>
          <p:cNvPr id="35842" name="Footer Placeholder 3"/>
          <p:cNvSpPr>
            <a:spLocks noGrp="1"/>
          </p:cNvSpPr>
          <p:nvPr>
            <p:ph type="ftr" sz="quarter" idx="10"/>
          </p:nvPr>
        </p:nvSpPr>
        <p:spPr>
          <a:noFill/>
        </p:spPr>
        <p:txBody>
          <a:bodyPr/>
          <a:lstStyle/>
          <a:p>
            <a:r>
              <a:rPr lang="en-US" smtClean="0"/>
              <a:t>© 2014 Keith A. Pray</a:t>
            </a:r>
            <a:endParaRPr lang="en-US"/>
          </a:p>
        </p:txBody>
      </p:sp>
      <p:sp>
        <p:nvSpPr>
          <p:cNvPr id="35843" name="Slide Number Placeholder 4"/>
          <p:cNvSpPr>
            <a:spLocks noGrp="1"/>
          </p:cNvSpPr>
          <p:nvPr>
            <p:ph type="sldNum" sz="quarter" idx="11"/>
          </p:nvPr>
        </p:nvSpPr>
        <p:spPr>
          <a:noFill/>
        </p:spPr>
        <p:txBody>
          <a:bodyPr/>
          <a:lstStyle/>
          <a:p>
            <a:fld id="{EC502B3B-9A8A-284F-AF6B-4081260913DA}" type="slidenum">
              <a:rPr lang="en-US"/>
              <a:pPr/>
              <a:t>7</a:t>
            </a:fld>
            <a:endParaRPr lang="en-US"/>
          </a:p>
        </p:txBody>
      </p:sp>
      <p:sp>
        <p:nvSpPr>
          <p:cNvPr id="35844" name="Date Placeholder 5"/>
          <p:cNvSpPr>
            <a:spLocks noGrp="1"/>
          </p:cNvSpPr>
          <p:nvPr>
            <p:ph type="dt" sz="half" idx="12"/>
          </p:nvPr>
        </p:nvSpPr>
        <p:spPr>
          <a:noFill/>
        </p:spPr>
        <p:txBody>
          <a:bodyPr/>
          <a:lstStyle/>
          <a:p>
            <a:fld id="{F503DE0B-8419-AD44-B338-DE673F560CC0}"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Rights</a:t>
            </a:r>
          </a:p>
        </p:txBody>
      </p:sp>
      <p:sp>
        <p:nvSpPr>
          <p:cNvPr id="37894" name="Rectangle 3"/>
          <p:cNvSpPr>
            <a:spLocks noGrp="1" noChangeArrowheads="1"/>
          </p:cNvSpPr>
          <p:nvPr>
            <p:ph idx="1"/>
          </p:nvPr>
        </p:nvSpPr>
        <p:spPr/>
        <p:txBody>
          <a:bodyPr/>
          <a:lstStyle/>
          <a:p>
            <a:pPr eaLnBrk="1" hangingPunct="1"/>
            <a:r>
              <a:rPr lang="en-US">
                <a:ea typeface="ＭＳ Ｐゴシック" charset="-128"/>
                <a:cs typeface="ＭＳ Ｐゴシック" charset="-128"/>
              </a:rPr>
              <a:t>How does one acquire a specific right?</a:t>
            </a:r>
          </a:p>
          <a:p>
            <a:pPr lvl="1" eaLnBrk="1" hangingPunct="1"/>
            <a:r>
              <a:rPr lang="en-US"/>
              <a:t>E.g. ownership?</a:t>
            </a:r>
          </a:p>
        </p:txBody>
      </p:sp>
      <p:sp>
        <p:nvSpPr>
          <p:cNvPr id="37890" name="Footer Placeholder 3"/>
          <p:cNvSpPr>
            <a:spLocks noGrp="1"/>
          </p:cNvSpPr>
          <p:nvPr>
            <p:ph type="ftr" sz="quarter" idx="10"/>
          </p:nvPr>
        </p:nvSpPr>
        <p:spPr>
          <a:noFill/>
        </p:spPr>
        <p:txBody>
          <a:bodyPr/>
          <a:lstStyle/>
          <a:p>
            <a:r>
              <a:rPr lang="en-US" smtClean="0"/>
              <a:t>© 2014 Keith A. Pray</a:t>
            </a:r>
            <a:endParaRPr lang="en-US"/>
          </a:p>
        </p:txBody>
      </p:sp>
      <p:sp>
        <p:nvSpPr>
          <p:cNvPr id="37891" name="Slide Number Placeholder 4"/>
          <p:cNvSpPr>
            <a:spLocks noGrp="1"/>
          </p:cNvSpPr>
          <p:nvPr>
            <p:ph type="sldNum" sz="quarter" idx="11"/>
          </p:nvPr>
        </p:nvSpPr>
        <p:spPr>
          <a:noFill/>
        </p:spPr>
        <p:txBody>
          <a:bodyPr/>
          <a:lstStyle/>
          <a:p>
            <a:fld id="{5ED78140-088D-F749-986F-AF5ECB5DAD2C}" type="slidenum">
              <a:rPr lang="en-US"/>
              <a:pPr/>
              <a:t>8</a:t>
            </a:fld>
            <a:endParaRPr lang="en-US"/>
          </a:p>
        </p:txBody>
      </p:sp>
      <p:sp>
        <p:nvSpPr>
          <p:cNvPr id="37892" name="Date Placeholder 5"/>
          <p:cNvSpPr>
            <a:spLocks noGrp="1"/>
          </p:cNvSpPr>
          <p:nvPr>
            <p:ph type="dt" sz="half" idx="12"/>
          </p:nvPr>
        </p:nvSpPr>
        <p:spPr>
          <a:noFill/>
        </p:spPr>
        <p:txBody>
          <a:bodyPr/>
          <a:lstStyle/>
          <a:p>
            <a:fld id="{CC0BF43D-6BDF-DB4F-8C2A-697A848623EB}"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Distinctions</a:t>
            </a:r>
          </a:p>
        </p:txBody>
      </p:sp>
      <p:sp>
        <p:nvSpPr>
          <p:cNvPr id="39942" name="Rectangle 3"/>
          <p:cNvSpPr>
            <a:spLocks noGrp="1" noChangeArrowheads="1"/>
          </p:cNvSpPr>
          <p:nvPr>
            <p:ph idx="1"/>
          </p:nvPr>
        </p:nvSpPr>
        <p:spPr/>
        <p:txBody>
          <a:bodyPr/>
          <a:lstStyle/>
          <a:p>
            <a:pPr eaLnBrk="1" hangingPunct="1"/>
            <a:r>
              <a:rPr lang="en-US">
                <a:ea typeface="ＭＳ Ｐゴシック" charset="-128"/>
                <a:cs typeface="ＭＳ Ｐゴシック" charset="-128"/>
              </a:rPr>
              <a:t>Actions: Right, wrong, OK.</a:t>
            </a:r>
          </a:p>
          <a:p>
            <a:pPr eaLnBrk="1" hangingPunct="1"/>
            <a:r>
              <a:rPr lang="en-US">
                <a:ea typeface="ＭＳ Ｐゴシック" charset="-128"/>
                <a:cs typeface="ＭＳ Ｐゴシック" charset="-128"/>
              </a:rPr>
              <a:t>Types of rights</a:t>
            </a:r>
          </a:p>
          <a:p>
            <a:pPr lvl="1" eaLnBrk="1" hangingPunct="1"/>
            <a:r>
              <a:rPr lang="en-US"/>
              <a:t>Negative (liberties)</a:t>
            </a:r>
          </a:p>
          <a:p>
            <a:pPr lvl="1" eaLnBrk="1" hangingPunct="1"/>
            <a:r>
              <a:rPr lang="en-US"/>
              <a:t>Positive (claim-rights)</a:t>
            </a:r>
          </a:p>
          <a:p>
            <a:pPr eaLnBrk="1" hangingPunct="1"/>
            <a:r>
              <a:rPr lang="en-US">
                <a:ea typeface="ＭＳ Ｐゴシック" charset="-128"/>
                <a:cs typeface="ＭＳ Ｐゴシック" charset="-128"/>
              </a:rPr>
              <a:t>Harm vs. wrong</a:t>
            </a:r>
          </a:p>
          <a:p>
            <a:pPr lvl="1" eaLnBrk="1" hangingPunct="1"/>
            <a:r>
              <a:rPr lang="en-US"/>
              <a:t>“No harm, no foul”?</a:t>
            </a:r>
          </a:p>
        </p:txBody>
      </p:sp>
      <p:sp>
        <p:nvSpPr>
          <p:cNvPr id="39938" name="Footer Placeholder 3"/>
          <p:cNvSpPr>
            <a:spLocks noGrp="1"/>
          </p:cNvSpPr>
          <p:nvPr>
            <p:ph type="ftr" sz="quarter" idx="10"/>
          </p:nvPr>
        </p:nvSpPr>
        <p:spPr>
          <a:noFill/>
        </p:spPr>
        <p:txBody>
          <a:bodyPr/>
          <a:lstStyle/>
          <a:p>
            <a:r>
              <a:rPr lang="en-US" smtClean="0"/>
              <a:t>© 2014 Keith A. Pray</a:t>
            </a:r>
            <a:endParaRPr lang="en-US"/>
          </a:p>
        </p:txBody>
      </p:sp>
      <p:sp>
        <p:nvSpPr>
          <p:cNvPr id="39939" name="Slide Number Placeholder 4"/>
          <p:cNvSpPr>
            <a:spLocks noGrp="1"/>
          </p:cNvSpPr>
          <p:nvPr>
            <p:ph type="sldNum" sz="quarter" idx="11"/>
          </p:nvPr>
        </p:nvSpPr>
        <p:spPr>
          <a:noFill/>
        </p:spPr>
        <p:txBody>
          <a:bodyPr/>
          <a:lstStyle/>
          <a:p>
            <a:fld id="{33F09F61-0EEC-C242-A7B3-350D33F02DE8}" type="slidenum">
              <a:rPr lang="en-US"/>
              <a:pPr/>
              <a:t>9</a:t>
            </a:fld>
            <a:endParaRPr lang="en-US"/>
          </a:p>
        </p:txBody>
      </p:sp>
      <p:sp>
        <p:nvSpPr>
          <p:cNvPr id="39940" name="Date Placeholder 5"/>
          <p:cNvSpPr>
            <a:spLocks noGrp="1"/>
          </p:cNvSpPr>
          <p:nvPr>
            <p:ph type="dt" sz="half" idx="12"/>
          </p:nvPr>
        </p:nvSpPr>
        <p:spPr>
          <a:noFill/>
        </p:spPr>
        <p:txBody>
          <a:bodyPr/>
          <a:lstStyle/>
          <a:p>
            <a:fld id="{544D362F-68BD-3F47-9AE7-901C6CB1DF39}" type="datetime1">
              <a:rPr lang="en-US" smtClean="0"/>
              <a:t>3/24/14</a:t>
            </a:fld>
            <a:endParaRPr lang="en-US" smtClean="0"/>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Presentation_Template">
  <a:themeElements>
    <a:clrScheme name="Custom 3">
      <a:dk1>
        <a:srgbClr val="000000"/>
      </a:dk1>
      <a:lt1>
        <a:srgbClr val="FFFFFF"/>
      </a:lt1>
      <a:dk2>
        <a:srgbClr val="FFFFFF"/>
      </a:dk2>
      <a:lt2>
        <a:srgbClr val="808080"/>
      </a:lt2>
      <a:accent1>
        <a:srgbClr val="333366"/>
      </a:accent1>
      <a:accent2>
        <a:srgbClr val="9999CC"/>
      </a:accent2>
      <a:accent3>
        <a:srgbClr val="FFFFFF"/>
      </a:accent3>
      <a:accent4>
        <a:srgbClr val="000000"/>
      </a:accent4>
      <a:accent5>
        <a:srgbClr val="ADADB8"/>
      </a:accent5>
      <a:accent6>
        <a:srgbClr val="8A8AB9"/>
      </a:accent6>
      <a:hlink>
        <a:srgbClr val="3C3D44"/>
      </a:hlink>
      <a:folHlink>
        <a:srgbClr val="3F3F3F"/>
      </a:folHlink>
    </a:clrScheme>
    <a:fontScheme name="Pixel">
      <a:majorFont>
        <a:latin typeface="Arial Black"/>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2"/>
            </a:solidFill>
            <a:effectLst/>
            <a:latin typeface="Times New Roman" pitchFamily="7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2"/>
            </a:solidFill>
            <a:effectLst/>
            <a:latin typeface="Times New Roman" pitchFamily="76" charset="0"/>
          </a:defRPr>
        </a:defPPr>
      </a:lstStyle>
    </a:lnDef>
  </a:objectDefaults>
  <a:extraClrSchemeLst>
    <a:extraClrScheme>
      <a:clrScheme name="Pixel 1">
        <a:dk1>
          <a:srgbClr val="666699"/>
        </a:dk1>
        <a:lt1>
          <a:srgbClr val="FFFFFF"/>
        </a:lt1>
        <a:dk2>
          <a:srgbClr val="000066"/>
        </a:dk2>
        <a:lt2>
          <a:srgbClr val="FFFFFF"/>
        </a:lt2>
        <a:accent1>
          <a:srgbClr val="0066FF"/>
        </a:accent1>
        <a:accent2>
          <a:srgbClr val="3333FF"/>
        </a:accent2>
        <a:accent3>
          <a:srgbClr val="AAAAB8"/>
        </a:accent3>
        <a:accent4>
          <a:srgbClr val="DADADA"/>
        </a:accent4>
        <a:accent5>
          <a:srgbClr val="AAB8FF"/>
        </a:accent5>
        <a:accent6>
          <a:srgbClr val="2D2DE7"/>
        </a:accent6>
        <a:hlink>
          <a:srgbClr val="0000CC"/>
        </a:hlink>
        <a:folHlink>
          <a:srgbClr val="B2B2B2"/>
        </a:folHlink>
      </a:clrScheme>
      <a:clrMap bg1="dk2" tx1="lt1" bg2="dk1" tx2="lt2" accent1="accent1" accent2="accent2" accent3="accent3" accent4="accent4" accent5="accent5" accent6="accent6" hlink="hlink" folHlink="folHlink"/>
    </a:extraClrScheme>
    <a:extraClrScheme>
      <a:clrScheme name="Pixel 2">
        <a:dk1>
          <a:srgbClr val="000000"/>
        </a:dk1>
        <a:lt1>
          <a:srgbClr val="FFFFFF"/>
        </a:lt1>
        <a:dk2>
          <a:srgbClr val="334B49"/>
        </a:dk2>
        <a:lt2>
          <a:srgbClr val="FFFFFF"/>
        </a:lt2>
        <a:accent1>
          <a:srgbClr val="009999"/>
        </a:accent1>
        <a:accent2>
          <a:srgbClr val="008080"/>
        </a:accent2>
        <a:accent3>
          <a:srgbClr val="ADB1B1"/>
        </a:accent3>
        <a:accent4>
          <a:srgbClr val="DADADA"/>
        </a:accent4>
        <a:accent5>
          <a:srgbClr val="AACACA"/>
        </a:accent5>
        <a:accent6>
          <a:srgbClr val="007373"/>
        </a:accent6>
        <a:hlink>
          <a:srgbClr val="006666"/>
        </a:hlink>
        <a:folHlink>
          <a:srgbClr val="B2B2B2"/>
        </a:folHlink>
      </a:clrScheme>
      <a:clrMap bg1="dk2" tx1="lt1" bg2="dk1" tx2="lt2" accent1="accent1" accent2="accent2" accent3="accent3" accent4="accent4" accent5="accent5" accent6="accent6" hlink="hlink" folHlink="folHlink"/>
    </a:extraClrScheme>
    <a:extraClrScheme>
      <a:clrScheme name="Pixel 3">
        <a:dk1>
          <a:srgbClr val="000000"/>
        </a:dk1>
        <a:lt1>
          <a:srgbClr val="FFFFFF"/>
        </a:lt1>
        <a:dk2>
          <a:srgbClr val="FFFFFF"/>
        </a:dk2>
        <a:lt2>
          <a:srgbClr val="808080"/>
        </a:lt2>
        <a:accent1>
          <a:srgbClr val="FF9900"/>
        </a:accent1>
        <a:accent2>
          <a:srgbClr val="FCB138"/>
        </a:accent2>
        <a:accent3>
          <a:srgbClr val="FFFFFF"/>
        </a:accent3>
        <a:accent4>
          <a:srgbClr val="000000"/>
        </a:accent4>
        <a:accent5>
          <a:srgbClr val="FFCAAA"/>
        </a:accent5>
        <a:accent6>
          <a:srgbClr val="E4A032"/>
        </a:accent6>
        <a:hlink>
          <a:srgbClr val="FCC66E"/>
        </a:hlink>
        <a:folHlink>
          <a:srgbClr val="B2B2B2"/>
        </a:folHlink>
      </a:clrScheme>
      <a:clrMap bg1="lt1" tx1="dk1" bg2="lt2" tx2="dk2" accent1="accent1" accent2="accent2" accent3="accent3" accent4="accent4" accent5="accent5" accent6="accent6" hlink="hlink" folHlink="folHlink"/>
    </a:extraClrScheme>
    <a:extraClrScheme>
      <a:clrScheme name="Pixel 4">
        <a:dk1>
          <a:srgbClr val="000000"/>
        </a:dk1>
        <a:lt1>
          <a:srgbClr val="FFFFFF"/>
        </a:lt1>
        <a:dk2>
          <a:srgbClr val="FFFFFF"/>
        </a:dk2>
        <a:lt2>
          <a:srgbClr val="808080"/>
        </a:lt2>
        <a:accent1>
          <a:srgbClr val="440044"/>
        </a:accent1>
        <a:accent2>
          <a:srgbClr val="790571"/>
        </a:accent2>
        <a:accent3>
          <a:srgbClr val="FFFFFF"/>
        </a:accent3>
        <a:accent4>
          <a:srgbClr val="000000"/>
        </a:accent4>
        <a:accent5>
          <a:srgbClr val="B0AAB0"/>
        </a:accent5>
        <a:accent6>
          <a:srgbClr val="6D0466"/>
        </a:accent6>
        <a:hlink>
          <a:srgbClr val="9F839F"/>
        </a:hlink>
        <a:folHlink>
          <a:srgbClr val="B2B2B2"/>
        </a:folHlink>
      </a:clrScheme>
      <a:clrMap bg1="lt1" tx1="dk1" bg2="lt2" tx2="dk2" accent1="accent1" accent2="accent2" accent3="accent3" accent4="accent4" accent5="accent5" accent6="accent6" hlink="hlink" folHlink="folHlink"/>
    </a:extraClrScheme>
    <a:extraClrScheme>
      <a:clrScheme name="Pixel 5">
        <a:dk1>
          <a:srgbClr val="000000"/>
        </a:dk1>
        <a:lt1>
          <a:srgbClr val="FFFFFF"/>
        </a:lt1>
        <a:dk2>
          <a:srgbClr val="FFFFFF"/>
        </a:dk2>
        <a:lt2>
          <a:srgbClr val="666699"/>
        </a:lt2>
        <a:accent1>
          <a:srgbClr val="779F92"/>
        </a:accent1>
        <a:accent2>
          <a:srgbClr val="9DC2D7"/>
        </a:accent2>
        <a:accent3>
          <a:srgbClr val="FFFFFF"/>
        </a:accent3>
        <a:accent4>
          <a:srgbClr val="000000"/>
        </a:accent4>
        <a:accent5>
          <a:srgbClr val="BDCDC7"/>
        </a:accent5>
        <a:accent6>
          <a:srgbClr val="8EB0C3"/>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ixel 6">
        <a:dk1>
          <a:srgbClr val="6A0000"/>
        </a:dk1>
        <a:lt1>
          <a:srgbClr val="FFFFFF"/>
        </a:lt1>
        <a:dk2>
          <a:srgbClr val="FFFFFF"/>
        </a:dk2>
        <a:lt2>
          <a:srgbClr val="666699"/>
        </a:lt2>
        <a:accent1>
          <a:srgbClr val="CC3300"/>
        </a:accent1>
        <a:accent2>
          <a:srgbClr val="CC6600"/>
        </a:accent2>
        <a:accent3>
          <a:srgbClr val="FFFFFF"/>
        </a:accent3>
        <a:accent4>
          <a:srgbClr val="590000"/>
        </a:accent4>
        <a:accent5>
          <a:srgbClr val="E2ADAA"/>
        </a:accent5>
        <a:accent6>
          <a:srgbClr val="B95C00"/>
        </a:accent6>
        <a:hlink>
          <a:srgbClr val="CC9900"/>
        </a:hlink>
        <a:folHlink>
          <a:srgbClr val="B2B2B2"/>
        </a:folHlink>
      </a:clrScheme>
      <a:clrMap bg1="lt1" tx1="dk1" bg2="lt2" tx2="dk2" accent1="accent1" accent2="accent2" accent3="accent3" accent4="accent4" accent5="accent5" accent6="accent6" hlink="hlink" folHlink="folHlink"/>
    </a:extraClrScheme>
    <a:extraClrScheme>
      <a:clrScheme name="Pixel 7">
        <a:dk1>
          <a:srgbClr val="4F4F77"/>
        </a:dk1>
        <a:lt1>
          <a:srgbClr val="FFFFFF"/>
        </a:lt1>
        <a:dk2>
          <a:srgbClr val="4A7911"/>
        </a:dk2>
        <a:lt2>
          <a:srgbClr val="FFFFFF"/>
        </a:lt2>
        <a:accent1>
          <a:srgbClr val="336600"/>
        </a:accent1>
        <a:accent2>
          <a:srgbClr val="669900"/>
        </a:accent2>
        <a:accent3>
          <a:srgbClr val="B1BEAA"/>
        </a:accent3>
        <a:accent4>
          <a:srgbClr val="DADADA"/>
        </a:accent4>
        <a:accent5>
          <a:srgbClr val="ADB8AA"/>
        </a:accent5>
        <a:accent6>
          <a:srgbClr val="5C8A00"/>
        </a:accent6>
        <a:hlink>
          <a:srgbClr val="99CC00"/>
        </a:hlink>
        <a:folHlink>
          <a:srgbClr val="B2B2B2"/>
        </a:folHlink>
      </a:clrScheme>
      <a:clrMap bg1="dk2" tx1="lt1" bg2="dk1" tx2="lt2" accent1="accent1" accent2="accent2" accent3="accent3" accent4="accent4" accent5="accent5" accent6="accent6" hlink="hlink" folHlink="folHlink"/>
    </a:extraClrScheme>
    <a:extraClrScheme>
      <a:clrScheme name="Pixel 8">
        <a:dk1>
          <a:srgbClr val="003300"/>
        </a:dk1>
        <a:lt1>
          <a:srgbClr val="FFFFFF"/>
        </a:lt1>
        <a:dk2>
          <a:srgbClr val="FFFFFF"/>
        </a:dk2>
        <a:lt2>
          <a:srgbClr val="4F4F77"/>
        </a:lt2>
        <a:accent1>
          <a:srgbClr val="336600"/>
        </a:accent1>
        <a:accent2>
          <a:srgbClr val="669900"/>
        </a:accent2>
        <a:accent3>
          <a:srgbClr val="FFFFFF"/>
        </a:accent3>
        <a:accent4>
          <a:srgbClr val="002A00"/>
        </a:accent4>
        <a:accent5>
          <a:srgbClr val="ADB8AA"/>
        </a:accent5>
        <a:accent6>
          <a:srgbClr val="5C8A00"/>
        </a:accent6>
        <a:hlink>
          <a:srgbClr val="99CC00"/>
        </a:hlink>
        <a:folHlink>
          <a:srgbClr val="B2B2B2"/>
        </a:folHlink>
      </a:clrScheme>
      <a:clrMap bg1="lt1" tx1="dk1" bg2="lt2" tx2="dk2" accent1="accent1" accent2="accent2" accent3="accent3" accent4="accent4" accent5="accent5" accent6="accent6" hlink="hlink" folHlink="folHlink"/>
    </a:extraClrScheme>
    <a:extraClrScheme>
      <a:clrScheme name="Pixel 9">
        <a:dk1>
          <a:srgbClr val="808080"/>
        </a:dk1>
        <a:lt1>
          <a:srgbClr val="FFFFFF"/>
        </a:lt1>
        <a:dk2>
          <a:srgbClr val="2F978D"/>
        </a:dk2>
        <a:lt2>
          <a:srgbClr val="FFFFFF"/>
        </a:lt2>
        <a:accent1>
          <a:srgbClr val="008080"/>
        </a:accent1>
        <a:accent2>
          <a:srgbClr val="009999"/>
        </a:accent2>
        <a:accent3>
          <a:srgbClr val="ADC9C5"/>
        </a:accent3>
        <a:accent4>
          <a:srgbClr val="DADADA"/>
        </a:accent4>
        <a:accent5>
          <a:srgbClr val="AAC0C0"/>
        </a:accent5>
        <a:accent6>
          <a:srgbClr val="008A8A"/>
        </a:accent6>
        <a:hlink>
          <a:srgbClr val="70CAC6"/>
        </a:hlink>
        <a:folHlink>
          <a:srgbClr val="B2B2B2"/>
        </a:folHlink>
      </a:clrScheme>
      <a:clrMap bg1="dk2" tx1="lt1" bg2="dk1" tx2="lt2" accent1="accent1" accent2="accent2" accent3="accent3" accent4="accent4" accent5="accent5" accent6="accent6" hlink="hlink" folHlink="folHlink"/>
    </a:extraClrScheme>
    <a:extraClrScheme>
      <a:clrScheme name="Pixel 10">
        <a:dk1>
          <a:srgbClr val="4F4F77"/>
        </a:dk1>
        <a:lt1>
          <a:srgbClr val="FFFFFF"/>
        </a:lt1>
        <a:dk2>
          <a:srgbClr val="330000"/>
        </a:dk2>
        <a:lt2>
          <a:srgbClr val="FFFFFF"/>
        </a:lt2>
        <a:accent1>
          <a:srgbClr val="822504"/>
        </a:accent1>
        <a:accent2>
          <a:srgbClr val="9E2A06"/>
        </a:accent2>
        <a:accent3>
          <a:srgbClr val="ADAAAA"/>
        </a:accent3>
        <a:accent4>
          <a:srgbClr val="DADADA"/>
        </a:accent4>
        <a:accent5>
          <a:srgbClr val="C1ACAA"/>
        </a:accent5>
        <a:accent6>
          <a:srgbClr val="8F2505"/>
        </a:accent6>
        <a:hlink>
          <a:srgbClr val="7C0704"/>
        </a:hlink>
        <a:folHlink>
          <a:srgbClr val="B2B2B2"/>
        </a:folHlink>
      </a:clrScheme>
      <a:clrMap bg1="dk2" tx1="lt1" bg2="dk1" tx2="lt2" accent1="accent1" accent2="accent2" accent3="accent3" accent4="accent4" accent5="accent5" accent6="accent6" hlink="hlink" folHlink="folHlink"/>
    </a:extraClrScheme>
    <a:extraClrScheme>
      <a:clrScheme name="Pixel 11">
        <a:dk1>
          <a:srgbClr val="333333"/>
        </a:dk1>
        <a:lt1>
          <a:srgbClr val="FFFFFF"/>
        </a:lt1>
        <a:dk2>
          <a:srgbClr val="333399"/>
        </a:dk2>
        <a:lt2>
          <a:srgbClr val="FFFFFF"/>
        </a:lt2>
        <a:accent1>
          <a:srgbClr val="006699"/>
        </a:accent1>
        <a:accent2>
          <a:srgbClr val="0386AF"/>
        </a:accent2>
        <a:accent3>
          <a:srgbClr val="ADADCA"/>
        </a:accent3>
        <a:accent4>
          <a:srgbClr val="DADADA"/>
        </a:accent4>
        <a:accent5>
          <a:srgbClr val="AAB8CA"/>
        </a:accent5>
        <a:accent6>
          <a:srgbClr val="02799E"/>
        </a:accent6>
        <a:hlink>
          <a:srgbClr val="6699FF"/>
        </a:hlink>
        <a:folHlink>
          <a:srgbClr val="B2B2B2"/>
        </a:folHlink>
      </a:clrScheme>
      <a:clrMap bg1="dk2" tx1="lt1" bg2="dk1" tx2="lt2" accent1="accent1" accent2="accent2" accent3="accent3" accent4="accent4" accent5="accent5" accent6="accent6" hlink="hlink" folHlink="folHlink"/>
    </a:extraClrScheme>
    <a:extraClrScheme>
      <a:clrScheme name="Pixel 12">
        <a:dk1>
          <a:srgbClr val="000000"/>
        </a:dk1>
        <a:lt1>
          <a:srgbClr val="FFFFFF"/>
        </a:lt1>
        <a:dk2>
          <a:srgbClr val="FFFFFF"/>
        </a:dk2>
        <a:lt2>
          <a:srgbClr val="808080"/>
        </a:lt2>
        <a:accent1>
          <a:srgbClr val="000080"/>
        </a:accent1>
        <a:accent2>
          <a:srgbClr val="9999CC"/>
        </a:accent2>
        <a:accent3>
          <a:srgbClr val="FFFFFF"/>
        </a:accent3>
        <a:accent4>
          <a:srgbClr val="000000"/>
        </a:accent4>
        <a:accent5>
          <a:srgbClr val="AAAAC0"/>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
      <a:clrScheme name="Pixel 13">
        <a:dk1>
          <a:srgbClr val="000000"/>
        </a:dk1>
        <a:lt1>
          <a:srgbClr val="FFFFFF"/>
        </a:lt1>
        <a:dk2>
          <a:srgbClr val="FFFFFF"/>
        </a:dk2>
        <a:lt2>
          <a:srgbClr val="808080"/>
        </a:lt2>
        <a:accent1>
          <a:srgbClr val="333366"/>
        </a:accent1>
        <a:accent2>
          <a:srgbClr val="9999CC"/>
        </a:accent2>
        <a:accent3>
          <a:srgbClr val="FFFFFF"/>
        </a:accent3>
        <a:accent4>
          <a:srgbClr val="000000"/>
        </a:accent4>
        <a:accent5>
          <a:srgbClr val="ADADB8"/>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Presentation_Template.thmx</Template>
  <TotalTime>55868</TotalTime>
  <Words>1914</Words>
  <Application>Microsoft Macintosh PowerPoint</Application>
  <PresentationFormat>On-screen Show (4:3)</PresentationFormat>
  <Paragraphs>321</Paragraphs>
  <Slides>24</Slides>
  <Notes>22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Presentation_Template</vt:lpstr>
      <vt:lpstr>Class 3 Ethics</vt:lpstr>
      <vt:lpstr>Overview</vt:lpstr>
      <vt:lpstr>Logistics</vt:lpstr>
      <vt:lpstr>PowerPoint Presentation</vt:lpstr>
      <vt:lpstr>My Reading Notes</vt:lpstr>
      <vt:lpstr>Group Quiz</vt:lpstr>
      <vt:lpstr>Rights</vt:lpstr>
      <vt:lpstr>Rights</vt:lpstr>
      <vt:lpstr>Distinctions</vt:lpstr>
      <vt:lpstr>Ethics - Class Discussion</vt:lpstr>
      <vt:lpstr>Why Ethics?</vt:lpstr>
      <vt:lpstr>Ethical Views</vt:lpstr>
      <vt:lpstr>Ethical Views</vt:lpstr>
      <vt:lpstr>Ethical Views</vt:lpstr>
      <vt:lpstr>Ethical Views</vt:lpstr>
      <vt:lpstr>Utopias and Dystopias</vt:lpstr>
      <vt:lpstr>Assignment</vt:lpstr>
      <vt:lpstr>Class 3  The End</vt:lpstr>
      <vt:lpstr>Ethics</vt:lpstr>
      <vt:lpstr>Deontological Theories</vt:lpstr>
      <vt:lpstr>Consequentialist Theories</vt:lpstr>
      <vt:lpstr>Ethics vs. Law</vt:lpstr>
      <vt:lpstr>Law and Ethics</vt:lpstr>
      <vt:lpstr>Can Theories Go Too Far?</vt:lpstr>
    </vt:vector>
  </TitlesOfParts>
  <Manager/>
  <Company>WPI Computer Science Department</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3043 Social Implications Of Computing</dc:title>
  <dc:subject/>
  <dc:creator>Keith A. Pray</dc:creator>
  <cp:keywords/>
  <dc:description/>
  <cp:lastModifiedBy>Keith A. Pray</cp:lastModifiedBy>
  <cp:revision>388</cp:revision>
  <cp:lastPrinted>2004-04-28T16:30:48Z</cp:lastPrinted>
  <dcterms:created xsi:type="dcterms:W3CDTF">2010-11-01T01:33:30Z</dcterms:created>
  <dcterms:modified xsi:type="dcterms:W3CDTF">2014-03-25T21:29:26Z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ies>
</file>